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12.xml" ContentType="application/vnd.ms-office.chartcolorstyle+xml"/>
  <Override PartName="/ppt/charts/colors13.xml" ContentType="application/vnd.ms-office.chartcolorstyle+xml"/>
  <Override PartName="/ppt/charts/colors14.xml" ContentType="application/vnd.ms-office.chartcolorstyle+xml"/>
  <Override PartName="/ppt/charts/colors15.xml" ContentType="application/vnd.ms-office.chartcolorstyle+xml"/>
  <Override PartName="/ppt/charts/colors16.xml" ContentType="application/vnd.ms-office.chartcolorstyle+xml"/>
  <Override PartName="/ppt/charts/colors17.xml" ContentType="application/vnd.ms-office.chartcolorstyle+xml"/>
  <Override PartName="/ppt/charts/colors18.xml" ContentType="application/vnd.ms-office.chartcolorstyle+xml"/>
  <Override PartName="/ppt/charts/colors19.xml" ContentType="application/vnd.ms-office.chartcolorstyle+xml"/>
  <Override PartName="/ppt/charts/colors2.xml" ContentType="application/vnd.ms-office.chartcolorstyle+xml"/>
  <Override PartName="/ppt/charts/colors20.xml" ContentType="application/vnd.ms-office.chartcolorstyle+xml"/>
  <Override PartName="/ppt/charts/colors21.xml" ContentType="application/vnd.ms-office.chartcolorstyle+xml"/>
  <Override PartName="/ppt/charts/colors22.xml" ContentType="application/vnd.ms-office.chartcolorstyle+xml"/>
  <Override PartName="/ppt/charts/colors23.xml" ContentType="application/vnd.ms-office.chartcolorstyle+xml"/>
  <Override PartName="/ppt/charts/colors24.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12.xml" ContentType="application/vnd.ms-office.chartstyle+xml"/>
  <Override PartName="/ppt/charts/style13.xml" ContentType="application/vnd.ms-office.chartstyle+xml"/>
  <Override PartName="/ppt/charts/style14.xml" ContentType="application/vnd.ms-office.chartstyle+xml"/>
  <Override PartName="/ppt/charts/style15.xml" ContentType="application/vnd.ms-office.chartstyle+xml"/>
  <Override PartName="/ppt/charts/style16.xml" ContentType="application/vnd.ms-office.chartstyle+xml"/>
  <Override PartName="/ppt/charts/style17.xml" ContentType="application/vnd.ms-office.chartstyle+xml"/>
  <Override PartName="/ppt/charts/style18.xml" ContentType="application/vnd.ms-office.chartstyle+xml"/>
  <Override PartName="/ppt/charts/style19.xml" ContentType="application/vnd.ms-office.chartstyle+xml"/>
  <Override PartName="/ppt/charts/style2.xml" ContentType="application/vnd.ms-office.chartstyle+xml"/>
  <Override PartName="/ppt/charts/style20.xml" ContentType="application/vnd.ms-office.chartstyle+xml"/>
  <Override PartName="/ppt/charts/style21.xml" ContentType="application/vnd.ms-office.chartstyle+xml"/>
  <Override PartName="/ppt/charts/style22.xml" ContentType="application/vnd.ms-office.chartstyle+xml"/>
  <Override PartName="/ppt/charts/style23.xml" ContentType="application/vnd.ms-office.chartstyle+xml"/>
  <Override PartName="/ppt/charts/style24.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20"/>
  </p:handoutMasterIdLst>
  <p:sldIdLst>
    <p:sldId id="790" r:id="rId3"/>
    <p:sldId id="803" r:id="rId4"/>
    <p:sldId id="825" r:id="rId6"/>
    <p:sldId id="814" r:id="rId7"/>
    <p:sldId id="815" r:id="rId8"/>
    <p:sldId id="817" r:id="rId9"/>
    <p:sldId id="826" r:id="rId10"/>
    <p:sldId id="818" r:id="rId11"/>
    <p:sldId id="827" r:id="rId12"/>
    <p:sldId id="802" r:id="rId13"/>
    <p:sldId id="820" r:id="rId14"/>
    <p:sldId id="819" r:id="rId15"/>
    <p:sldId id="828" r:id="rId16"/>
    <p:sldId id="821" r:id="rId17"/>
    <p:sldId id="789" r:id="rId18"/>
    <p:sldId id="268" r:id="rId19"/>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Arial Unicode MS" panose="020B0604020202020204" charset="-122"/>
      <p:regular r:id="rId30"/>
    </p:embeddedFont>
    <p:embeddedFont>
      <p:font typeface="华文细黑" panose="02010600040101010101" pitchFamily="2" charset="-122"/>
      <p:regular r:id="rId31"/>
    </p:embeddedFont>
  </p:embeddedFontLst>
  <p:custDataLst>
    <p:tags r:id="rId32"/>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26" userDrawn="1">
          <p15:clr>
            <a:srgbClr val="A4A3A4"/>
          </p15:clr>
        </p15:guide>
        <p15:guide id="2" pos="37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9B87"/>
    <a:srgbClr val="EEB500"/>
    <a:srgbClr val="474747"/>
    <a:srgbClr val="FF6600"/>
    <a:srgbClr val="F5F5F5"/>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9" autoAdjust="0"/>
    <p:restoredTop sz="84773" autoAdjust="0"/>
  </p:normalViewPr>
  <p:slideViewPr>
    <p:cSldViewPr snapToGrid="0" showGuides="1">
      <p:cViewPr varScale="1">
        <p:scale>
          <a:sx n="74" d="100"/>
          <a:sy n="74" d="100"/>
        </p:scale>
        <p:origin x="-994" y="-77"/>
      </p:cViewPr>
      <p:guideLst>
        <p:guide orient="horz" pos="2126"/>
        <p:guide pos="3722"/>
      </p:guideLst>
    </p:cSldViewPr>
  </p:slid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2" Type="http://schemas.openxmlformats.org/officeDocument/2006/relationships/tags" Target="tags/tag40.xml"/><Relationship Id="rId31" Type="http://schemas.openxmlformats.org/officeDocument/2006/relationships/font" Target="fonts/font8.fntdata"/><Relationship Id="rId30" Type="http://schemas.openxmlformats.org/officeDocument/2006/relationships/font" Target="fonts/font7.fntdata"/><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DELL\Desktop\&#38050;&#30719;&#25968;&#25454;\&#38050;&#26448;&#20379;&#38656;&#24211;&#23384;.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DELL\Desktop\&#38050;&#30719;&#25968;&#25454;\&#38050;&#30719;&#26399;&#29616;.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DELL\Desktop\&#38050;&#30719;&#25968;&#25454;\&#38050;&#26448;&#20379;&#38656;&#24211;&#23384;.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ELL\Desktop\&#38050;&#30719;&#25968;&#25454;\&#38050;&#26448;&#20379;&#38656;&#24211;&#23384;.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DELL\Desktop\&#38050;&#30719;&#25968;&#25454;\&#38050;&#26448;&#20379;&#38656;&#24211;&#23384;.xlsx" TargetMode="Externa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Users\DELL\Desktop\&#38050;&#30719;&#25968;&#25454;\&#38050;&#26448;&#20379;&#38656;&#24211;&#23384;.xlsx" TargetMode="External"/></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DELL\Desktop\&#38050;&#30719;&#25968;&#25454;\&#38050;&#26448;&#20379;&#38656;&#24211;&#23384;.xlsx" TargetMode="External"/></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C:\Users\DELL\Desktop\&#38050;&#30719;&#25968;&#25454;\&#38050;&#26448;&#20379;&#38656;&#24211;&#23384;.xlsx" TargetMode="External"/></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oleObject" Target="file:///C:\Users\DELL\Desktop\&#38050;&#30719;&#25968;&#25454;\&#38050;&#26448;&#20379;&#38656;&#24211;&#23384;.xlsx" TargetMode="External"/></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file:///C:\Users\DELL\Desktop\&#38050;&#30719;&#25968;&#25454;\&#38050;&#26448;&#20379;&#38656;&#24211;&#23384;.xlsx" TargetMode="External"/></Relationships>
</file>

<file path=ppt/charts/_rels/chart11.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oleObject" Target="file:///C:\Users\DELL\Desktop\&#38050;&#30719;&#25968;&#25454;\&#38050;&#26448;&#20379;&#38656;&#24211;&#23384;.xlsx" TargetMode="External"/></Relationships>
</file>

<file path=ppt/charts/_rels/chart12.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oleObject" Target="file:///C:\Users\DELL\Desktop\&#38050;&#30719;&#25968;&#25454;\&#38081;&#30719;&#20379;&#38656;&#24211;&#23384;.xlsx" TargetMode="External"/></Relationships>
</file>

<file path=ppt/charts/_rels/chart13.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oleObject" Target="file:///C:\Users\DELL\Desktop\&#38050;&#30719;&#25968;&#25454;\&#38081;&#30719;&#20379;&#38656;&#24211;&#23384;.xlsx" TargetMode="External"/></Relationships>
</file>

<file path=ppt/charts/_rels/chart14.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oleObject" Target="file:///C:\Users\DELL\Desktop\&#38050;&#30719;&#25968;&#25454;\&#38081;&#30719;&#20379;&#38656;&#24211;&#23384;.xlsx" TargetMode="External"/></Relationships>
</file>

<file path=ppt/charts/_rels/chart15.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oleObject" Target="file:///C:\Users\DELL\Desktop\&#38050;&#30719;&#25968;&#25454;\&#38081;&#30719;&#20379;&#38656;&#24211;&#23384;.xlsx" TargetMode="External"/></Relationships>
</file>

<file path=ppt/charts/_rels/chart16.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oleObject" Target="file:///C:\Users\DELL\Desktop\&#38050;&#30719;&#25968;&#25454;\&#38081;&#30719;&#20379;&#38656;&#24211;&#23384;.xlsx" TargetMode="External"/></Relationships>
</file>

<file path=ppt/charts/_rels/chart17.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oleObject" Target="file:///C:\Users\DELL\Desktop\&#38050;&#30719;&#25968;&#25454;\&#38081;&#30719;&#20379;&#38656;&#24211;&#23384;.xlsx" TargetMode="External"/></Relationships>
</file>

<file path=ppt/charts/_rels/chart18.xml.rels><?xml version="1.0" encoding="UTF-8" standalone="yes"?>
<Relationships xmlns="http://schemas.openxmlformats.org/package/2006/relationships"><Relationship Id="rId3" Type="http://schemas.microsoft.com/office/2011/relationships/chartColorStyle" Target="colors18.xml"/><Relationship Id="rId2" Type="http://schemas.microsoft.com/office/2011/relationships/chartStyle" Target="style18.xml"/><Relationship Id="rId1" Type="http://schemas.openxmlformats.org/officeDocument/2006/relationships/oleObject" Target="file:///C:\Users\DELL\Desktop\&#38050;&#30719;&#25968;&#25454;\&#38081;&#30719;&#20379;&#38656;&#24211;&#23384;.xlsx" TargetMode="External"/></Relationships>
</file>

<file path=ppt/charts/_rels/chart19.xml.rels><?xml version="1.0" encoding="UTF-8" standalone="yes"?>
<Relationships xmlns="http://schemas.openxmlformats.org/package/2006/relationships"><Relationship Id="rId3" Type="http://schemas.microsoft.com/office/2011/relationships/chartColorStyle" Target="colors19.xml"/><Relationship Id="rId2" Type="http://schemas.microsoft.com/office/2011/relationships/chartStyle" Target="style19.xml"/><Relationship Id="rId1" Type="http://schemas.openxmlformats.org/officeDocument/2006/relationships/oleObject" Target="file:///C:\Users\DELL\Desktop\&#38050;&#30719;&#25968;&#25454;\&#38081;&#30719;&#20379;&#38656;&#24211;&#23384;.xlsx" TargetMode="External"/></Relationships>
</file>

<file path=ppt/charts/_rels/chart20.xml.rels><?xml version="1.0" encoding="UTF-8" standalone="yes"?>
<Relationships xmlns="http://schemas.openxmlformats.org/package/2006/relationships"><Relationship Id="rId3" Type="http://schemas.microsoft.com/office/2011/relationships/chartColorStyle" Target="colors20.xml"/><Relationship Id="rId2" Type="http://schemas.microsoft.com/office/2011/relationships/chartStyle" Target="style20.xml"/><Relationship Id="rId1" Type="http://schemas.openxmlformats.org/officeDocument/2006/relationships/oleObject" Target="file:///C:\Users\DELL\Desktop\&#38050;&#30719;&#25968;&#25454;\&#38081;&#30719;&#20379;&#38656;&#24211;&#23384;.xlsx" TargetMode="External"/></Relationships>
</file>

<file path=ppt/charts/_rels/chart21.xml.rels><?xml version="1.0" encoding="UTF-8" standalone="yes"?>
<Relationships xmlns="http://schemas.openxmlformats.org/package/2006/relationships"><Relationship Id="rId3" Type="http://schemas.microsoft.com/office/2011/relationships/chartColorStyle" Target="colors21.xml"/><Relationship Id="rId2" Type="http://schemas.microsoft.com/office/2011/relationships/chartStyle" Target="style21.xml"/><Relationship Id="rId1" Type="http://schemas.openxmlformats.org/officeDocument/2006/relationships/oleObject" Target="file:///C:\Users\DELL\Desktop\&#38050;&#30719;&#25968;&#25454;\&#38081;&#30719;&#20379;&#38656;&#24211;&#23384;.xlsx" TargetMode="External"/></Relationships>
</file>

<file path=ppt/charts/_rels/chart22.xml.rels><?xml version="1.0" encoding="UTF-8" standalone="yes"?>
<Relationships xmlns="http://schemas.openxmlformats.org/package/2006/relationships"><Relationship Id="rId3" Type="http://schemas.microsoft.com/office/2011/relationships/chartColorStyle" Target="colors22.xml"/><Relationship Id="rId2" Type="http://schemas.microsoft.com/office/2011/relationships/chartStyle" Target="style22.xml"/><Relationship Id="rId1" Type="http://schemas.openxmlformats.org/officeDocument/2006/relationships/oleObject" Target="file:///C:\Users\DELL\Desktop\&#38050;&#30719;&#25968;&#25454;\&#38081;&#30719;&#20379;&#38656;&#24211;&#23384;.xlsx" TargetMode="External"/></Relationships>
</file>

<file path=ppt/charts/_rels/chart23.xml.rels><?xml version="1.0" encoding="UTF-8" standalone="yes"?>
<Relationships xmlns="http://schemas.openxmlformats.org/package/2006/relationships"><Relationship Id="rId3" Type="http://schemas.microsoft.com/office/2011/relationships/chartColorStyle" Target="colors23.xml"/><Relationship Id="rId2" Type="http://schemas.microsoft.com/office/2011/relationships/chartStyle" Target="style23.xml"/><Relationship Id="rId1" Type="http://schemas.openxmlformats.org/officeDocument/2006/relationships/oleObject" Target="file:///C:\Users\DELL\Desktop\&#38050;&#30719;&#25968;&#25454;\&#38081;&#30719;&#20379;&#38656;&#24211;&#23384;.xlsx" TargetMode="External"/></Relationships>
</file>

<file path=ppt/charts/_rels/chart24.xml.rels><?xml version="1.0" encoding="UTF-8" standalone="yes"?>
<Relationships xmlns="http://schemas.openxmlformats.org/package/2006/relationships"><Relationship Id="rId3" Type="http://schemas.microsoft.com/office/2011/relationships/chartColorStyle" Target="colors24.xml"/><Relationship Id="rId2" Type="http://schemas.microsoft.com/office/2011/relationships/chartStyle" Target="style24.xml"/><Relationship Id="rId1" Type="http://schemas.openxmlformats.org/officeDocument/2006/relationships/oleObject" Target="file:///C:\Users\DELL\Desktop\&#38050;&#30719;&#25968;&#25454;\&#38050;&#30719;&#26399;&#296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[钢材供需库存.xlsx]钢企生产!数据透视表1</c:name>
    <c:fmtId val="-1"/>
  </c:pivotSource>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t>钢厂盈利率（</a:t>
            </a:r>
            <a:r>
              <a:rPr lang="en-US" altLang="zh-CN"/>
              <a:t>%</a:t>
            </a:r>
            <a:r>
              <a:t>）</a:t>
            </a:r>
          </a:p>
        </c:rich>
      </c:tx>
      <c:layout/>
      <c:overlay val="0"/>
      <c:spPr>
        <a:noFill/>
        <a:ln>
          <a:noFill/>
        </a:ln>
        <a:effectLst/>
      </c:spPr>
    </c:title>
    <c:autoTitleDeleted val="0"/>
    <c:plotArea>
      <c:layout/>
      <c:lineChart>
        <c:grouping val="standard"/>
        <c:varyColors val="0"/>
        <c:ser>
          <c:idx val="0"/>
          <c:order val="0"/>
          <c:tx>
            <c:strRef>
              <c:f>[钢材供需库存.xlsx]钢企生产!$W$2:$W$3</c:f>
              <c:strCache>
                <c:ptCount val="1"/>
                <c:pt idx="0">
                  <c:v>2019年</c:v>
                </c:pt>
              </c:strCache>
            </c:strRef>
          </c:tx>
          <c:spPr>
            <a:ln w="28575" cap="rnd">
              <a:solidFill>
                <a:schemeClr val="accent1"/>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[钢材供需库存.xlsx]钢企生产!$W$4:$W$272</c:f>
              <c:numCache>
                <c:formatCode>General</c:formatCode>
                <c:ptCount val="268"/>
                <c:pt idx="2">
                  <c:v>76.11</c:v>
                </c:pt>
                <c:pt idx="8">
                  <c:v>77.73</c:v>
                </c:pt>
                <c:pt idx="14">
                  <c:v>78.54</c:v>
                </c:pt>
                <c:pt idx="20">
                  <c:v>79.35</c:v>
                </c:pt>
                <c:pt idx="26">
                  <c:v>80.97</c:v>
                </c:pt>
                <c:pt idx="32">
                  <c:v>81.38</c:v>
                </c:pt>
                <c:pt idx="37">
                  <c:v>81.78</c:v>
                </c:pt>
                <c:pt idx="43">
                  <c:v>81.78</c:v>
                </c:pt>
                <c:pt idx="49">
                  <c:v>82.59</c:v>
                </c:pt>
                <c:pt idx="54">
                  <c:v>84.21</c:v>
                </c:pt>
                <c:pt idx="59">
                  <c:v>83.4</c:v>
                </c:pt>
                <c:pt idx="64">
                  <c:v>85.43</c:v>
                </c:pt>
                <c:pt idx="69">
                  <c:v>86.64</c:v>
                </c:pt>
                <c:pt idx="74">
                  <c:v>87.04</c:v>
                </c:pt>
                <c:pt idx="79">
                  <c:v>88.26</c:v>
                </c:pt>
                <c:pt idx="84">
                  <c:v>88.26</c:v>
                </c:pt>
                <c:pt idx="89">
                  <c:v>88.26</c:v>
                </c:pt>
                <c:pt idx="94">
                  <c:v>90.28</c:v>
                </c:pt>
                <c:pt idx="99">
                  <c:v>90.28</c:v>
                </c:pt>
                <c:pt idx="104">
                  <c:v>90.28</c:v>
                </c:pt>
                <c:pt idx="109">
                  <c:v>90.69</c:v>
                </c:pt>
                <c:pt idx="114">
                  <c:v>90.69</c:v>
                </c:pt>
                <c:pt idx="119">
                  <c:v>91.09</c:v>
                </c:pt>
                <c:pt idx="124">
                  <c:v>91.09</c:v>
                </c:pt>
                <c:pt idx="129">
                  <c:v>88.66</c:v>
                </c:pt>
                <c:pt idx="134">
                  <c:v>89.88</c:v>
                </c:pt>
                <c:pt idx="139">
                  <c:v>90.69</c:v>
                </c:pt>
                <c:pt idx="144">
                  <c:v>90.69</c:v>
                </c:pt>
                <c:pt idx="149">
                  <c:v>91.09</c:v>
                </c:pt>
                <c:pt idx="154">
                  <c:v>90.69</c:v>
                </c:pt>
                <c:pt idx="159">
                  <c:v>89.47</c:v>
                </c:pt>
                <c:pt idx="164">
                  <c:v>84.62</c:v>
                </c:pt>
                <c:pt idx="169">
                  <c:v>78.14</c:v>
                </c:pt>
                <c:pt idx="174">
                  <c:v>76.52</c:v>
                </c:pt>
                <c:pt idx="179">
                  <c:v>75.3</c:v>
                </c:pt>
                <c:pt idx="184">
                  <c:v>78.14</c:v>
                </c:pt>
                <c:pt idx="189">
                  <c:v>79.76</c:v>
                </c:pt>
                <c:pt idx="194">
                  <c:v>84.21</c:v>
                </c:pt>
                <c:pt idx="199">
                  <c:v>86.23</c:v>
                </c:pt>
                <c:pt idx="204">
                  <c:v>86.23</c:v>
                </c:pt>
                <c:pt idx="209">
                  <c:v>87.04</c:v>
                </c:pt>
                <c:pt idx="214">
                  <c:v>85.02</c:v>
                </c:pt>
                <c:pt idx="219">
                  <c:v>86.23</c:v>
                </c:pt>
                <c:pt idx="224">
                  <c:v>86.23</c:v>
                </c:pt>
                <c:pt idx="229">
                  <c:v>85.43</c:v>
                </c:pt>
                <c:pt idx="234">
                  <c:v>86.23</c:v>
                </c:pt>
                <c:pt idx="239">
                  <c:v>87.85</c:v>
                </c:pt>
                <c:pt idx="244">
                  <c:v>89.88</c:v>
                </c:pt>
                <c:pt idx="249">
                  <c:v>89.88</c:v>
                </c:pt>
                <c:pt idx="254">
                  <c:v>89.88</c:v>
                </c:pt>
                <c:pt idx="259">
                  <c:v>88.26</c:v>
                </c:pt>
                <c:pt idx="264">
                  <c:v>88.26</c:v>
                </c:pt>
              </c:numCache>
            </c:numRef>
          </c:val>
          <c:smooth val="0"/>
        </c:ser>
        <c:ser>
          <c:idx val="1"/>
          <c:order val="1"/>
          <c:tx>
            <c:strRef>
              <c:f>[钢材供需库存.xlsx]钢企生产!$X$2:$X$3</c:f>
              <c:strCache>
                <c:ptCount val="1"/>
                <c:pt idx="0">
                  <c:v>2020年</c:v>
                </c:pt>
              </c:strCache>
            </c:strRef>
          </c:tx>
          <c:spPr>
            <a:ln w="28575" cap="rnd">
              <a:solidFill>
                <a:schemeClr val="accent2"/>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[钢材供需库存.xlsx]钢企生产!$X$4:$X$272</c:f>
              <c:numCache>
                <c:formatCode>General</c:formatCode>
                <c:ptCount val="268"/>
                <c:pt idx="1">
                  <c:v>88.26</c:v>
                </c:pt>
                <c:pt idx="7">
                  <c:v>87.45</c:v>
                </c:pt>
                <c:pt idx="13">
                  <c:v>87.45</c:v>
                </c:pt>
                <c:pt idx="19">
                  <c:v>87.85</c:v>
                </c:pt>
                <c:pt idx="25">
                  <c:v>#N/A</c:v>
                </c:pt>
                <c:pt idx="31">
                  <c:v>87.05</c:v>
                </c:pt>
                <c:pt idx="36">
                  <c:v>81.78</c:v>
                </c:pt>
                <c:pt idx="42">
                  <c:v>81.38</c:v>
                </c:pt>
                <c:pt idx="48">
                  <c:v>82.19</c:v>
                </c:pt>
                <c:pt idx="53">
                  <c:v>80.97</c:v>
                </c:pt>
                <c:pt idx="58">
                  <c:v>77.73</c:v>
                </c:pt>
                <c:pt idx="63">
                  <c:v>80.97</c:v>
                </c:pt>
                <c:pt idx="68">
                  <c:v>81.78</c:v>
                </c:pt>
                <c:pt idx="73">
                  <c:v>82.59</c:v>
                </c:pt>
                <c:pt idx="78">
                  <c:v>83.4</c:v>
                </c:pt>
                <c:pt idx="83">
                  <c:v>83.81</c:v>
                </c:pt>
                <c:pt idx="88">
                  <c:v>84.21</c:v>
                </c:pt>
                <c:pt idx="93">
                  <c:v>84.21</c:v>
                </c:pt>
                <c:pt idx="98">
                  <c:v>86.44</c:v>
                </c:pt>
                <c:pt idx="103">
                  <c:v>90.04</c:v>
                </c:pt>
                <c:pt idx="108">
                  <c:v>91.77</c:v>
                </c:pt>
                <c:pt idx="113">
                  <c:v>92.64</c:v>
                </c:pt>
                <c:pt idx="118">
                  <c:v>93.07</c:v>
                </c:pt>
                <c:pt idx="123">
                  <c:v>94.37</c:v>
                </c:pt>
                <c:pt idx="128">
                  <c:v>95.24</c:v>
                </c:pt>
                <c:pt idx="133">
                  <c:v>95.24</c:v>
                </c:pt>
                <c:pt idx="138">
                  <c:v>93.51</c:v>
                </c:pt>
                <c:pt idx="143">
                  <c:v>94.37</c:v>
                </c:pt>
                <c:pt idx="148">
                  <c:v>94.37</c:v>
                </c:pt>
                <c:pt idx="153">
                  <c:v>94.37</c:v>
                </c:pt>
                <c:pt idx="158">
                  <c:v>94.37</c:v>
                </c:pt>
                <c:pt idx="163">
                  <c:v>95.24</c:v>
                </c:pt>
                <c:pt idx="168">
                  <c:v>95.24</c:v>
                </c:pt>
                <c:pt idx="173">
                  <c:v>95.24</c:v>
                </c:pt>
                <c:pt idx="178">
                  <c:v>95.24</c:v>
                </c:pt>
                <c:pt idx="183">
                  <c:v>95.24</c:v>
                </c:pt>
                <c:pt idx="188">
                  <c:v>94.81</c:v>
                </c:pt>
                <c:pt idx="193">
                  <c:v>93.51</c:v>
                </c:pt>
                <c:pt idx="198">
                  <c:v>91.34</c:v>
                </c:pt>
                <c:pt idx="203">
                  <c:v>90.04</c:v>
                </c:pt>
                <c:pt idx="208">
                  <c:v>89.18</c:v>
                </c:pt>
                <c:pt idx="213">
                  <c:v>90.04</c:v>
                </c:pt>
                <c:pt idx="218">
                  <c:v>90.04</c:v>
                </c:pt>
                <c:pt idx="223">
                  <c:v>90.04</c:v>
                </c:pt>
                <c:pt idx="228">
                  <c:v>90.91</c:v>
                </c:pt>
                <c:pt idx="233">
                  <c:v>92.64</c:v>
                </c:pt>
                <c:pt idx="238">
                  <c:v>92.64</c:v>
                </c:pt>
                <c:pt idx="243">
                  <c:v>92.64</c:v>
                </c:pt>
                <c:pt idx="248">
                  <c:v>92.64</c:v>
                </c:pt>
                <c:pt idx="253">
                  <c:v>92.21</c:v>
                </c:pt>
                <c:pt idx="258">
                  <c:v>90.04</c:v>
                </c:pt>
                <c:pt idx="263">
                  <c:v>90.91</c:v>
                </c:pt>
              </c:numCache>
            </c:numRef>
          </c:val>
          <c:smooth val="0"/>
        </c:ser>
        <c:ser>
          <c:idx val="2"/>
          <c:order val="2"/>
          <c:tx>
            <c:strRef>
              <c:f>[钢材供需库存.xlsx]钢企生产!$Y$2:$Y$3</c:f>
              <c:strCache>
                <c:ptCount val="1"/>
                <c:pt idx="0">
                  <c:v>2021年</c:v>
                </c:pt>
              </c:strCache>
            </c:strRef>
          </c:tx>
          <c:spPr>
            <a:ln w="28575" cap="rnd">
              <a:solidFill>
                <a:schemeClr val="accent3"/>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[钢材供需库存.xlsx]钢企生产!$Y$4:$Y$272</c:f>
              <c:numCache>
                <c:formatCode>General</c:formatCode>
                <c:ptCount val="268"/>
                <c:pt idx="0">
                  <c:v>90.48</c:v>
                </c:pt>
                <c:pt idx="6">
                  <c:v>89.61</c:v>
                </c:pt>
                <c:pt idx="12">
                  <c:v>87.45</c:v>
                </c:pt>
                <c:pt idx="18">
                  <c:v>86.15</c:v>
                </c:pt>
                <c:pt idx="24">
                  <c:v>79.65</c:v>
                </c:pt>
                <c:pt idx="30">
                  <c:v>75.76</c:v>
                </c:pt>
                <c:pt idx="41">
                  <c:v>77.06</c:v>
                </c:pt>
                <c:pt idx="47">
                  <c:v>85.71</c:v>
                </c:pt>
                <c:pt idx="52">
                  <c:v>90.04</c:v>
                </c:pt>
                <c:pt idx="57">
                  <c:v>90.48</c:v>
                </c:pt>
                <c:pt idx="62">
                  <c:v>90.04</c:v>
                </c:pt>
                <c:pt idx="67">
                  <c:v>89.61</c:v>
                </c:pt>
                <c:pt idx="72">
                  <c:v>89.18</c:v>
                </c:pt>
                <c:pt idx="77">
                  <c:v>90.48</c:v>
                </c:pt>
                <c:pt idx="82">
                  <c:v>90.04</c:v>
                </c:pt>
                <c:pt idx="87">
                  <c:v>90.04</c:v>
                </c:pt>
                <c:pt idx="92">
                  <c:v>90.04</c:v>
                </c:pt>
                <c:pt idx="97">
                  <c:v>90.04</c:v>
                </c:pt>
                <c:pt idx="102">
                  <c:v>90.04</c:v>
                </c:pt>
                <c:pt idx="107">
                  <c:v>90.04</c:v>
                </c:pt>
                <c:pt idx="112">
                  <c:v>85.28</c:v>
                </c:pt>
                <c:pt idx="117">
                  <c:v>86.15</c:v>
                </c:pt>
                <c:pt idx="122">
                  <c:v>85.71</c:v>
                </c:pt>
                <c:pt idx="127">
                  <c:v>86.15</c:v>
                </c:pt>
                <c:pt idx="132">
                  <c:v>74.46</c:v>
                </c:pt>
                <c:pt idx="137">
                  <c:v>71.43</c:v>
                </c:pt>
                <c:pt idx="142">
                  <c:v>74.03</c:v>
                </c:pt>
                <c:pt idx="147">
                  <c:v>82.68</c:v>
                </c:pt>
                <c:pt idx="152">
                  <c:v>84.42</c:v>
                </c:pt>
                <c:pt idx="157">
                  <c:v>86.15</c:v>
                </c:pt>
                <c:pt idx="162">
                  <c:v>87.88</c:v>
                </c:pt>
                <c:pt idx="167">
                  <c:v>89.18</c:v>
                </c:pt>
                <c:pt idx="172">
                  <c:v>89.18</c:v>
                </c:pt>
                <c:pt idx="177">
                  <c:v>89.18</c:v>
                </c:pt>
                <c:pt idx="182">
                  <c:v>88.31</c:v>
                </c:pt>
                <c:pt idx="187">
                  <c:v>88.74</c:v>
                </c:pt>
                <c:pt idx="192">
                  <c:v>88.31</c:v>
                </c:pt>
                <c:pt idx="197">
                  <c:v>87.88</c:v>
                </c:pt>
                <c:pt idx="202">
                  <c:v>85.28</c:v>
                </c:pt>
                <c:pt idx="207">
                  <c:v>86.58</c:v>
                </c:pt>
                <c:pt idx="212">
                  <c:v>88.74</c:v>
                </c:pt>
                <c:pt idx="217">
                  <c:v>88.74</c:v>
                </c:pt>
                <c:pt idx="222">
                  <c:v>81.39</c:v>
                </c:pt>
                <c:pt idx="227">
                  <c:v>71.86</c:v>
                </c:pt>
                <c:pt idx="232">
                  <c:v>49.78</c:v>
                </c:pt>
                <c:pt idx="237">
                  <c:v>42.86</c:v>
                </c:pt>
                <c:pt idx="242">
                  <c:v>58.01</c:v>
                </c:pt>
                <c:pt idx="247">
                  <c:v>67.53</c:v>
                </c:pt>
                <c:pt idx="252">
                  <c:v>79.65</c:v>
                </c:pt>
                <c:pt idx="257">
                  <c:v>81.39</c:v>
                </c:pt>
                <c:pt idx="262">
                  <c:v>82.25</c:v>
                </c:pt>
                <c:pt idx="267">
                  <c:v>86.15</c:v>
                </c:pt>
              </c:numCache>
            </c:numRef>
          </c:val>
          <c:smooth val="0"/>
        </c:ser>
        <c:ser>
          <c:idx val="3"/>
          <c:order val="3"/>
          <c:tx>
            <c:strRef>
              <c:f>[钢材供需库存.xlsx]钢企生产!$Z$2:$Z$3</c:f>
              <c:strCache>
                <c:ptCount val="1"/>
                <c:pt idx="0">
                  <c:v>2022年</c:v>
                </c:pt>
              </c:strCache>
            </c:strRef>
          </c:tx>
          <c:spPr>
            <a:ln w="28575" cap="rnd">
              <a:solidFill>
                <a:srgbClr val="00B050"/>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[钢材供需库存.xlsx]钢企生产!$Z$4:$Z$272</c:f>
              <c:numCache>
                <c:formatCode>General</c:formatCode>
                <c:ptCount val="268"/>
                <c:pt idx="5">
                  <c:v>83.12</c:v>
                </c:pt>
                <c:pt idx="11">
                  <c:v>83.12</c:v>
                </c:pt>
                <c:pt idx="17">
                  <c:v>81.82</c:v>
                </c:pt>
                <c:pt idx="23">
                  <c:v>83.12</c:v>
                </c:pt>
                <c:pt idx="29">
                  <c:v>#N/A</c:v>
                </c:pt>
                <c:pt idx="35">
                  <c:v>82.25</c:v>
                </c:pt>
                <c:pt idx="40">
                  <c:v>80.95</c:v>
                </c:pt>
                <c:pt idx="46">
                  <c:v>83.12</c:v>
                </c:pt>
                <c:pt idx="51">
                  <c:v>83.55</c:v>
                </c:pt>
                <c:pt idx="56">
                  <c:v>83.55</c:v>
                </c:pt>
                <c:pt idx="61">
                  <c:v>81.39</c:v>
                </c:pt>
                <c:pt idx="66">
                  <c:v>76.19</c:v>
                </c:pt>
                <c:pt idx="71">
                  <c:v>74.89</c:v>
                </c:pt>
                <c:pt idx="76">
                  <c:v>76.19</c:v>
                </c:pt>
                <c:pt idx="81">
                  <c:v>74.89</c:v>
                </c:pt>
                <c:pt idx="86">
                  <c:v>74.89</c:v>
                </c:pt>
                <c:pt idx="91">
                  <c:v>62.77</c:v>
                </c:pt>
                <c:pt idx="96">
                  <c:v>62.34</c:v>
                </c:pt>
                <c:pt idx="101">
                  <c:v>58.44</c:v>
                </c:pt>
                <c:pt idx="106">
                  <c:v>56.71</c:v>
                </c:pt>
                <c:pt idx="111">
                  <c:v>48.48</c:v>
                </c:pt>
                <c:pt idx="116">
                  <c:v>51.52</c:v>
                </c:pt>
                <c:pt idx="121">
                  <c:v>58.87</c:v>
                </c:pt>
                <c:pt idx="126">
                  <c:v>41.99</c:v>
                </c:pt>
                <c:pt idx="131">
                  <c:v>15.15</c:v>
                </c:pt>
                <c:pt idx="136">
                  <c:v>16.02</c:v>
                </c:pt>
                <c:pt idx="141">
                  <c:v>16.88</c:v>
                </c:pt>
                <c:pt idx="146">
                  <c:v>13.85</c:v>
                </c:pt>
                <c:pt idx="151">
                  <c:v>9.96</c:v>
                </c:pt>
                <c:pt idx="156">
                  <c:v>19.05</c:v>
                </c:pt>
                <c:pt idx="161">
                  <c:v>41.99</c:v>
                </c:pt>
                <c:pt idx="166">
                  <c:v>54.55</c:v>
                </c:pt>
                <c:pt idx="171">
                  <c:v>62.77</c:v>
                </c:pt>
                <c:pt idx="176">
                  <c:v>61.9</c:v>
                </c:pt>
                <c:pt idx="181">
                  <c:v>50.65</c:v>
                </c:pt>
                <c:pt idx="186">
                  <c:v>52.38</c:v>
                </c:pt>
                <c:pt idx="191">
                  <c:v>52.81</c:v>
                </c:pt>
                <c:pt idx="196">
                  <c:v>47.19</c:v>
                </c:pt>
                <c:pt idx="201">
                  <c:v>51.52</c:v>
                </c:pt>
                <c:pt idx="206">
                  <c:v>51.52</c:v>
                </c:pt>
                <c:pt idx="211">
                  <c:v>48.05</c:v>
                </c:pt>
                <c:pt idx="216">
                  <c:v>38.53</c:v>
                </c:pt>
                <c:pt idx="221">
                  <c:v>27.71</c:v>
                </c:pt>
                <c:pt idx="226">
                  <c:v>9.96</c:v>
                </c:pt>
                <c:pt idx="231">
                  <c:v>19.05</c:v>
                </c:pt>
                <c:pt idx="236">
                  <c:v>23.81</c:v>
                </c:pt>
                <c:pt idx="241">
                  <c:v>22.51</c:v>
                </c:pt>
                <c:pt idx="246">
                  <c:v>23.81</c:v>
                </c:pt>
                <c:pt idx="251">
                  <c:v>22.51</c:v>
                </c:pt>
                <c:pt idx="256">
                  <c:v>21.65</c:v>
                </c:pt>
                <c:pt idx="261">
                  <c:v>21.65</c:v>
                </c:pt>
                <c:pt idx="266">
                  <c:v>19.91</c:v>
                </c:pt>
              </c:numCache>
            </c:numRef>
          </c:val>
          <c:smooth val="0"/>
        </c:ser>
        <c:ser>
          <c:idx val="4"/>
          <c:order val="4"/>
          <c:tx>
            <c:strRef>
              <c:f>[钢材供需库存.xlsx]钢企生产!$AA$2:$AA$3</c:f>
              <c:strCache>
                <c:ptCount val="1"/>
                <c:pt idx="0">
                  <c:v>2023年</c:v>
                </c:pt>
              </c:strCache>
            </c:strRef>
          </c:tx>
          <c:spPr>
            <a:ln w="28575" cap="rnd">
              <a:solidFill>
                <a:schemeClr val="accent5"/>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[钢材供需库存.xlsx]钢企生产!$AA$4:$AA$272</c:f>
              <c:numCache>
                <c:formatCode>General</c:formatCode>
                <c:ptCount val="268"/>
                <c:pt idx="4">
                  <c:v>19.91</c:v>
                </c:pt>
                <c:pt idx="10">
                  <c:v>22.94</c:v>
                </c:pt>
                <c:pt idx="16">
                  <c:v>27.27</c:v>
                </c:pt>
                <c:pt idx="22">
                  <c:v>32.47</c:v>
                </c:pt>
                <c:pt idx="28">
                  <c:v>34.2</c:v>
                </c:pt>
                <c:pt idx="34">
                  <c:v>38.53</c:v>
                </c:pt>
                <c:pt idx="39">
                  <c:v>35.93</c:v>
                </c:pt>
                <c:pt idx="45">
                  <c:v>38.96</c:v>
                </c:pt>
                <c:pt idx="50">
                  <c:v>42.86</c:v>
                </c:pt>
                <c:pt idx="55">
                  <c:v>49.35</c:v>
                </c:pt>
                <c:pt idx="60">
                  <c:v>57.58</c:v>
                </c:pt>
                <c:pt idx="65">
                  <c:v>58.87</c:v>
                </c:pt>
                <c:pt idx="70">
                  <c:v>58.87</c:v>
                </c:pt>
                <c:pt idx="75">
                  <c:v>54.55</c:v>
                </c:pt>
                <c:pt idx="80">
                  <c:v>47.62</c:v>
                </c:pt>
                <c:pt idx="85">
                  <c:v>42.42</c:v>
                </c:pt>
                <c:pt idx="90">
                  <c:v>26.41</c:v>
                </c:pt>
                <c:pt idx="95">
                  <c:v>22.08</c:v>
                </c:pt>
                <c:pt idx="100">
                  <c:v>23.81</c:v>
                </c:pt>
                <c:pt idx="105">
                  <c:v>33.33</c:v>
                </c:pt>
                <c:pt idx="110">
                  <c:v>34.2</c:v>
                </c:pt>
                <c:pt idx="115">
                  <c:v>32.9</c:v>
                </c:pt>
                <c:pt idx="120">
                  <c:v>43.72</c:v>
                </c:pt>
                <c:pt idx="125">
                  <c:v>51.95</c:v>
                </c:pt>
                <c:pt idx="130">
                  <c:v>60.17</c:v>
                </c:pt>
                <c:pt idx="135">
                  <c:v>64.07</c:v>
                </c:pt>
                <c:pt idx="140">
                  <c:v>63.64</c:v>
                </c:pt>
                <c:pt idx="145">
                  <c:v>64.07</c:v>
                </c:pt>
                <c:pt idx="150">
                  <c:v>64.07</c:v>
                </c:pt>
                <c:pt idx="155">
                  <c:v>64.5</c:v>
                </c:pt>
                <c:pt idx="160">
                  <c:v>64.94</c:v>
                </c:pt>
                <c:pt idx="165">
                  <c:v>61.47</c:v>
                </c:pt>
                <c:pt idx="170">
                  <c:v>58.87</c:v>
                </c:pt>
                <c:pt idx="175">
                  <c:v>51.08</c:v>
                </c:pt>
                <c:pt idx="180">
                  <c:v>45.45</c:v>
                </c:pt>
                <c:pt idx="185">
                  <c:v>45.02</c:v>
                </c:pt>
                <c:pt idx="190">
                  <c:v>42.86</c:v>
                </c:pt>
                <c:pt idx="195">
                  <c:v>42.86</c:v>
                </c:pt>
                <c:pt idx="200">
                  <c:v>34.2</c:v>
                </c:pt>
                <c:pt idx="205">
                  <c:v>30.74</c:v>
                </c:pt>
                <c:pt idx="210">
                  <c:v>24.24</c:v>
                </c:pt>
                <c:pt idx="215">
                  <c:v>19.05</c:v>
                </c:pt>
                <c:pt idx="220">
                  <c:v>16.45</c:v>
                </c:pt>
                <c:pt idx="225">
                  <c:v>16.88</c:v>
                </c:pt>
                <c:pt idx="230">
                  <c:v>20.78</c:v>
                </c:pt>
                <c:pt idx="235">
                  <c:v>29</c:v>
                </c:pt>
                <c:pt idx="240">
                  <c:v>39.39</c:v>
                </c:pt>
                <c:pt idx="245">
                  <c:v>39.39</c:v>
                </c:pt>
                <c:pt idx="250">
                  <c:v>37.23</c:v>
                </c:pt>
                <c:pt idx="255">
                  <c:v>35.5</c:v>
                </c:pt>
                <c:pt idx="260">
                  <c:v>33.77</c:v>
                </c:pt>
                <c:pt idx="265">
                  <c:v>28.14</c:v>
                </c:pt>
              </c:numCache>
            </c:numRef>
          </c:val>
          <c:smooth val="0"/>
        </c:ser>
        <c:ser>
          <c:idx val="5"/>
          <c:order val="5"/>
          <c:tx>
            <c:strRef>
              <c:f>[钢材供需库存.xlsx]钢企生产!$AB$2:$AB$3</c:f>
              <c:strCache>
                <c:ptCount val="1"/>
                <c:pt idx="0">
                  <c:v>2024年</c:v>
                </c:pt>
              </c:strCache>
            </c:strRef>
          </c:tx>
          <c:spPr>
            <a:ln w="28575" cap="rnd">
              <a:solidFill>
                <a:srgbClr val="FF0000"/>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[钢材供需库存.xlsx]钢企生产!$AB$4:$AB$272</c:f>
              <c:numCache>
                <c:formatCode>General</c:formatCode>
                <c:ptCount val="268"/>
                <c:pt idx="3">
                  <c:v>30.3</c:v>
                </c:pt>
                <c:pt idx="9">
                  <c:v>26.84</c:v>
                </c:pt>
                <c:pt idx="15">
                  <c:v>26.41</c:v>
                </c:pt>
                <c:pt idx="21">
                  <c:v>26.41</c:v>
                </c:pt>
                <c:pt idx="27">
                  <c:v>25.97</c:v>
                </c:pt>
                <c:pt idx="33">
                  <c:v>25.97</c:v>
                </c:pt>
                <c:pt idx="38">
                  <c:v>25.54</c:v>
                </c:pt>
                <c:pt idx="44">
                  <c:v>24.68</c:v>
                </c:pt>
              </c:numCache>
            </c:numRef>
          </c:val>
          <c:smooth val="0"/>
        </c:ser>
        <c:dLbls>
          <c:showLegendKey val="0"/>
          <c:showVal val="0"/>
          <c:showCatName val="0"/>
          <c:showSerName val="0"/>
          <c:showPercent val="0"/>
          <c:showBubbleSize val="0"/>
        </c:dLbls>
        <c:marker val="0"/>
        <c:smooth val="0"/>
        <c:axId val="-705367280"/>
        <c:axId val="-705362384"/>
      </c:lineChart>
      <c:catAx>
        <c:axId val="-70536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2384"/>
        <c:crosses val="autoZero"/>
        <c:auto val="1"/>
        <c:lblAlgn val="ctr"/>
        <c:lblOffset val="100"/>
        <c:noMultiLvlLbl val="0"/>
      </c:catAx>
      <c:valAx>
        <c:axId val="-70536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7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[钢矿期现.xlsx]钢矿利润!数据透视表1</c:name>
    <c:fmtId val="-1"/>
  </c:pivotSource>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b="0"/>
              <a:t>钢材利润（元</a:t>
            </a:r>
            <a:r>
              <a:rPr lang="en-US" altLang="zh-CN" b="0"/>
              <a:t>/</a:t>
            </a:r>
            <a:r>
              <a:rPr altLang="en-US" b="0"/>
              <a:t>吨</a:t>
            </a:r>
            <a:r>
              <a:rPr b="0"/>
              <a:t>）</a:t>
            </a:r>
            <a:endParaRPr b="0"/>
          </a:p>
        </c:rich>
      </c:tx>
      <c:layout/>
      <c:overlay val="0"/>
      <c:spPr>
        <a:noFill/>
        <a:ln>
          <a:noFill/>
        </a:ln>
        <a:effectLst/>
      </c:spPr>
    </c:title>
    <c:autoTitleDeleted val="0"/>
    <c:plotArea>
      <c:layout/>
      <c:lineChart>
        <c:grouping val="standard"/>
        <c:varyColors val="0"/>
        <c:ser>
          <c:idx val="0"/>
          <c:order val="0"/>
          <c:tx>
            <c:strRef>
              <c:f>[钢矿期现.xlsx]钢矿利润!$Z$2</c:f>
              <c:strCache>
                <c:ptCount val="1"/>
                <c:pt idx="0">
                  <c:v>螺纹短流程</c:v>
                </c:pt>
              </c:strCache>
            </c:strRef>
          </c:tx>
          <c:spPr>
            <a:ln w="28575" cap="rnd">
              <a:solidFill>
                <a:schemeClr val="accent1"/>
              </a:solidFill>
              <a:round/>
            </a:ln>
            <a:effectLst/>
          </c:spPr>
          <c:marker>
            <c:symbol val="none"/>
          </c:marker>
          <c:dLbls>
            <c:delete val="1"/>
          </c:dLbls>
          <c:cat>
            <c:strRef>
              <c:f>钢矿利润!$Y$3:$Y$1290</c:f>
              <c:strCache>
                <c:ptCount val="1287"/>
                <c:pt idx="0">
                  <c:v>2019-01-02</c:v>
                </c:pt>
                <c:pt idx="1">
                  <c:v>2019-01-03</c:v>
                </c:pt>
                <c:pt idx="2">
                  <c:v>2019-01-04</c:v>
                </c:pt>
                <c:pt idx="3">
                  <c:v>2019-01-07</c:v>
                </c:pt>
                <c:pt idx="4">
                  <c:v>2019-01-08</c:v>
                </c:pt>
                <c:pt idx="5">
                  <c:v>2019-01-09</c:v>
                </c:pt>
                <c:pt idx="6">
                  <c:v>2019-01-10</c:v>
                </c:pt>
                <c:pt idx="7">
                  <c:v>2019-01-11</c:v>
                </c:pt>
                <c:pt idx="8">
                  <c:v>2019-01-14</c:v>
                </c:pt>
                <c:pt idx="9">
                  <c:v>2019-01-15</c:v>
                </c:pt>
                <c:pt idx="10">
                  <c:v>2019-01-16</c:v>
                </c:pt>
                <c:pt idx="11">
                  <c:v>2019-01-17</c:v>
                </c:pt>
                <c:pt idx="12">
                  <c:v>2019-01-18</c:v>
                </c:pt>
                <c:pt idx="13">
                  <c:v>2019-01-21</c:v>
                </c:pt>
                <c:pt idx="14">
                  <c:v>2019-01-22</c:v>
                </c:pt>
                <c:pt idx="15">
                  <c:v>2019-01-23</c:v>
                </c:pt>
                <c:pt idx="16">
                  <c:v>2019-01-24</c:v>
                </c:pt>
                <c:pt idx="17">
                  <c:v>2019-01-25</c:v>
                </c:pt>
                <c:pt idx="18">
                  <c:v>2019-01-28</c:v>
                </c:pt>
                <c:pt idx="19">
                  <c:v>2019-01-29</c:v>
                </c:pt>
                <c:pt idx="20">
                  <c:v>2019-01-30</c:v>
                </c:pt>
                <c:pt idx="21">
                  <c:v>2019-01-31</c:v>
                </c:pt>
                <c:pt idx="22">
                  <c:v>2019-02-01</c:v>
                </c:pt>
                <c:pt idx="23">
                  <c:v>2019-02-02</c:v>
                </c:pt>
                <c:pt idx="24">
                  <c:v>2019-02-03</c:v>
                </c:pt>
                <c:pt idx="25">
                  <c:v>2019-02-11</c:v>
                </c:pt>
                <c:pt idx="26">
                  <c:v>2019-02-12</c:v>
                </c:pt>
                <c:pt idx="27">
                  <c:v>2019-02-13</c:v>
                </c:pt>
                <c:pt idx="28">
                  <c:v>2019-02-14</c:v>
                </c:pt>
                <c:pt idx="29">
                  <c:v>2019-02-15</c:v>
                </c:pt>
                <c:pt idx="30">
                  <c:v>2019-02-18</c:v>
                </c:pt>
                <c:pt idx="31">
                  <c:v>2019-02-19</c:v>
                </c:pt>
                <c:pt idx="32">
                  <c:v>2019-02-20</c:v>
                </c:pt>
                <c:pt idx="33">
                  <c:v>2019-02-21</c:v>
                </c:pt>
                <c:pt idx="34">
                  <c:v>2019-02-22</c:v>
                </c:pt>
                <c:pt idx="35">
                  <c:v>2019-02-25</c:v>
                </c:pt>
                <c:pt idx="36">
                  <c:v>2019-02-26</c:v>
                </c:pt>
                <c:pt idx="37">
                  <c:v>2019-02-27</c:v>
                </c:pt>
                <c:pt idx="38">
                  <c:v>2019-02-28</c:v>
                </c:pt>
                <c:pt idx="39">
                  <c:v>2019-03-01</c:v>
                </c:pt>
                <c:pt idx="40">
                  <c:v>2019-03-04</c:v>
                </c:pt>
                <c:pt idx="41">
                  <c:v>2019-03-05</c:v>
                </c:pt>
                <c:pt idx="42">
                  <c:v>2019-03-06</c:v>
                </c:pt>
                <c:pt idx="43">
                  <c:v>2019-03-07</c:v>
                </c:pt>
                <c:pt idx="44">
                  <c:v>2019-03-08</c:v>
                </c:pt>
                <c:pt idx="45">
                  <c:v>2019-03-11</c:v>
                </c:pt>
                <c:pt idx="46">
                  <c:v>2019-03-12</c:v>
                </c:pt>
                <c:pt idx="47">
                  <c:v>2019-03-13</c:v>
                </c:pt>
                <c:pt idx="48">
                  <c:v>2019-03-14</c:v>
                </c:pt>
                <c:pt idx="49">
                  <c:v>2019-03-15</c:v>
                </c:pt>
                <c:pt idx="50">
                  <c:v>2019-03-18</c:v>
                </c:pt>
                <c:pt idx="51">
                  <c:v>2019-03-19</c:v>
                </c:pt>
                <c:pt idx="52">
                  <c:v>2019-03-20</c:v>
                </c:pt>
                <c:pt idx="53">
                  <c:v>2019-03-21</c:v>
                </c:pt>
                <c:pt idx="54">
                  <c:v>2019-03-22</c:v>
                </c:pt>
                <c:pt idx="55">
                  <c:v>2019-03-25</c:v>
                </c:pt>
                <c:pt idx="56">
                  <c:v>2019-03-26</c:v>
                </c:pt>
                <c:pt idx="57">
                  <c:v>2019-03-27</c:v>
                </c:pt>
                <c:pt idx="58">
                  <c:v>2019-03-28</c:v>
                </c:pt>
                <c:pt idx="59">
                  <c:v>2019-03-29</c:v>
                </c:pt>
                <c:pt idx="60">
                  <c:v>2019-04-01</c:v>
                </c:pt>
                <c:pt idx="61">
                  <c:v>2019-04-02</c:v>
                </c:pt>
                <c:pt idx="62">
                  <c:v>2019-04-03</c:v>
                </c:pt>
                <c:pt idx="63">
                  <c:v>2019-04-04</c:v>
                </c:pt>
                <c:pt idx="64">
                  <c:v>2019-04-08</c:v>
                </c:pt>
                <c:pt idx="65">
                  <c:v>2019-04-09</c:v>
                </c:pt>
                <c:pt idx="66">
                  <c:v>2019-04-10</c:v>
                </c:pt>
                <c:pt idx="67">
                  <c:v>2019-04-11</c:v>
                </c:pt>
                <c:pt idx="68">
                  <c:v>2019-04-12</c:v>
                </c:pt>
                <c:pt idx="69">
                  <c:v>2019-04-15</c:v>
                </c:pt>
                <c:pt idx="70">
                  <c:v>2019-04-16</c:v>
                </c:pt>
                <c:pt idx="71">
                  <c:v>2019-04-17</c:v>
                </c:pt>
                <c:pt idx="72">
                  <c:v>2019-04-18</c:v>
                </c:pt>
                <c:pt idx="73">
                  <c:v>2019-04-19</c:v>
                </c:pt>
                <c:pt idx="74">
                  <c:v>2019-04-22</c:v>
                </c:pt>
                <c:pt idx="75">
                  <c:v>2019-04-23</c:v>
                </c:pt>
                <c:pt idx="76">
                  <c:v>2019-04-24</c:v>
                </c:pt>
                <c:pt idx="77">
                  <c:v>2019-04-25</c:v>
                </c:pt>
                <c:pt idx="78">
                  <c:v>2019-04-26</c:v>
                </c:pt>
                <c:pt idx="79">
                  <c:v>2019-04-28</c:v>
                </c:pt>
                <c:pt idx="80">
                  <c:v>2019-04-29</c:v>
                </c:pt>
                <c:pt idx="81">
                  <c:v>2019-04-30</c:v>
                </c:pt>
                <c:pt idx="82">
                  <c:v>2019-05-05</c:v>
                </c:pt>
                <c:pt idx="83">
                  <c:v>2019-05-06</c:v>
                </c:pt>
                <c:pt idx="84">
                  <c:v>2019-05-07</c:v>
                </c:pt>
                <c:pt idx="85">
                  <c:v>2019-05-08</c:v>
                </c:pt>
                <c:pt idx="86">
                  <c:v>2019-05-09</c:v>
                </c:pt>
                <c:pt idx="87">
                  <c:v>2019-05-10</c:v>
                </c:pt>
                <c:pt idx="88">
                  <c:v>2019-05-13</c:v>
                </c:pt>
                <c:pt idx="89">
                  <c:v>2019-05-14</c:v>
                </c:pt>
                <c:pt idx="90">
                  <c:v>2019-05-15</c:v>
                </c:pt>
                <c:pt idx="91">
                  <c:v>2019-05-16</c:v>
                </c:pt>
                <c:pt idx="92">
                  <c:v>2019-05-17</c:v>
                </c:pt>
                <c:pt idx="93">
                  <c:v>2019-05-20</c:v>
                </c:pt>
                <c:pt idx="94">
                  <c:v>2019-05-21</c:v>
                </c:pt>
                <c:pt idx="95">
                  <c:v>2019-05-22</c:v>
                </c:pt>
                <c:pt idx="96">
                  <c:v>2019-05-23</c:v>
                </c:pt>
                <c:pt idx="97">
                  <c:v>2019-05-24</c:v>
                </c:pt>
                <c:pt idx="98">
                  <c:v>2019-05-27</c:v>
                </c:pt>
                <c:pt idx="99">
                  <c:v>2019-05-28</c:v>
                </c:pt>
                <c:pt idx="100">
                  <c:v>2019-05-29</c:v>
                </c:pt>
                <c:pt idx="101">
                  <c:v>2019-05-30</c:v>
                </c:pt>
                <c:pt idx="102">
                  <c:v>2019-05-31</c:v>
                </c:pt>
                <c:pt idx="103">
                  <c:v>2019-06-03</c:v>
                </c:pt>
                <c:pt idx="104">
                  <c:v>2019-06-04</c:v>
                </c:pt>
                <c:pt idx="105">
                  <c:v>2019-06-05</c:v>
                </c:pt>
                <c:pt idx="106">
                  <c:v>2019-06-06</c:v>
                </c:pt>
                <c:pt idx="107">
                  <c:v>2019-06-10</c:v>
                </c:pt>
                <c:pt idx="108">
                  <c:v>2019-06-11</c:v>
                </c:pt>
                <c:pt idx="109">
                  <c:v>2019-06-12</c:v>
                </c:pt>
                <c:pt idx="110">
                  <c:v>2019-06-13</c:v>
                </c:pt>
                <c:pt idx="111">
                  <c:v>2019-06-14</c:v>
                </c:pt>
                <c:pt idx="112">
                  <c:v>2019-06-17</c:v>
                </c:pt>
                <c:pt idx="113">
                  <c:v>2019-06-18</c:v>
                </c:pt>
                <c:pt idx="114">
                  <c:v>2019-06-19</c:v>
                </c:pt>
                <c:pt idx="115">
                  <c:v>2019-06-20</c:v>
                </c:pt>
                <c:pt idx="116">
                  <c:v>2019-06-21</c:v>
                </c:pt>
                <c:pt idx="117">
                  <c:v>2019-06-24</c:v>
                </c:pt>
                <c:pt idx="118">
                  <c:v>2019-06-25</c:v>
                </c:pt>
                <c:pt idx="119">
                  <c:v>2019-06-26</c:v>
                </c:pt>
                <c:pt idx="120">
                  <c:v>2019-06-27</c:v>
                </c:pt>
                <c:pt idx="121">
                  <c:v>2019-06-28</c:v>
                </c:pt>
                <c:pt idx="122">
                  <c:v>2019-07-01</c:v>
                </c:pt>
                <c:pt idx="123">
                  <c:v>2019-07-02</c:v>
                </c:pt>
                <c:pt idx="124">
                  <c:v>2019-07-03</c:v>
                </c:pt>
                <c:pt idx="125">
                  <c:v>2019-07-04</c:v>
                </c:pt>
                <c:pt idx="126">
                  <c:v>2019-07-05</c:v>
                </c:pt>
                <c:pt idx="127">
                  <c:v>2019-07-08</c:v>
                </c:pt>
                <c:pt idx="128">
                  <c:v>2019-07-09</c:v>
                </c:pt>
                <c:pt idx="129">
                  <c:v>2019-07-10</c:v>
                </c:pt>
                <c:pt idx="130">
                  <c:v>2019-07-11</c:v>
                </c:pt>
                <c:pt idx="131">
                  <c:v>2019-07-12</c:v>
                </c:pt>
                <c:pt idx="132">
                  <c:v>2019-07-15</c:v>
                </c:pt>
                <c:pt idx="133">
                  <c:v>2019-07-16</c:v>
                </c:pt>
                <c:pt idx="134">
                  <c:v>2019-07-17</c:v>
                </c:pt>
                <c:pt idx="135">
                  <c:v>2019-07-18</c:v>
                </c:pt>
                <c:pt idx="136">
                  <c:v>2019-07-19</c:v>
                </c:pt>
                <c:pt idx="137">
                  <c:v>2019-07-22</c:v>
                </c:pt>
                <c:pt idx="138">
                  <c:v>2019-07-23</c:v>
                </c:pt>
                <c:pt idx="139">
                  <c:v>2019-07-24</c:v>
                </c:pt>
                <c:pt idx="140">
                  <c:v>2019-07-25</c:v>
                </c:pt>
                <c:pt idx="141">
                  <c:v>2019-07-26</c:v>
                </c:pt>
                <c:pt idx="142">
                  <c:v>2019-07-29</c:v>
                </c:pt>
                <c:pt idx="143">
                  <c:v>2019-07-30</c:v>
                </c:pt>
                <c:pt idx="144">
                  <c:v>2019-07-31</c:v>
                </c:pt>
                <c:pt idx="145">
                  <c:v>2019-08-01</c:v>
                </c:pt>
                <c:pt idx="146">
                  <c:v>2019-08-02</c:v>
                </c:pt>
                <c:pt idx="147">
                  <c:v>2019-08-05</c:v>
                </c:pt>
                <c:pt idx="148">
                  <c:v>2019-08-06</c:v>
                </c:pt>
                <c:pt idx="149">
                  <c:v>2019-08-07</c:v>
                </c:pt>
                <c:pt idx="150">
                  <c:v>2019-08-08</c:v>
                </c:pt>
                <c:pt idx="151">
                  <c:v>2019-08-09</c:v>
                </c:pt>
                <c:pt idx="152">
                  <c:v>2019-08-12</c:v>
                </c:pt>
                <c:pt idx="153">
                  <c:v>2019-08-13</c:v>
                </c:pt>
                <c:pt idx="154">
                  <c:v>2019-08-14</c:v>
                </c:pt>
                <c:pt idx="155">
                  <c:v>2019-08-15</c:v>
                </c:pt>
                <c:pt idx="156">
                  <c:v>2019-08-16</c:v>
                </c:pt>
                <c:pt idx="157">
                  <c:v>2019-08-19</c:v>
                </c:pt>
                <c:pt idx="158">
                  <c:v>2019-08-20</c:v>
                </c:pt>
                <c:pt idx="159">
                  <c:v>2019-08-21</c:v>
                </c:pt>
                <c:pt idx="160">
                  <c:v>2019-08-22</c:v>
                </c:pt>
                <c:pt idx="161">
                  <c:v>2019-08-23</c:v>
                </c:pt>
                <c:pt idx="162">
                  <c:v>2019-08-26</c:v>
                </c:pt>
                <c:pt idx="163">
                  <c:v>2019-08-27</c:v>
                </c:pt>
                <c:pt idx="164">
                  <c:v>2019-08-28</c:v>
                </c:pt>
                <c:pt idx="165">
                  <c:v>2019-08-29</c:v>
                </c:pt>
                <c:pt idx="166">
                  <c:v>2019-08-30</c:v>
                </c:pt>
                <c:pt idx="167">
                  <c:v>2019-09-02</c:v>
                </c:pt>
                <c:pt idx="168">
                  <c:v>2019-09-03</c:v>
                </c:pt>
                <c:pt idx="169">
                  <c:v>2019-09-04</c:v>
                </c:pt>
                <c:pt idx="170">
                  <c:v>2019-09-05</c:v>
                </c:pt>
                <c:pt idx="171">
                  <c:v>2019-09-06</c:v>
                </c:pt>
                <c:pt idx="172">
                  <c:v>2019-09-09</c:v>
                </c:pt>
                <c:pt idx="173">
                  <c:v>2019-09-10</c:v>
                </c:pt>
                <c:pt idx="174">
                  <c:v>2019-09-11</c:v>
                </c:pt>
                <c:pt idx="175">
                  <c:v>2019-09-12</c:v>
                </c:pt>
                <c:pt idx="176">
                  <c:v>2019-09-16</c:v>
                </c:pt>
                <c:pt idx="177">
                  <c:v>2019-09-17</c:v>
                </c:pt>
                <c:pt idx="178">
                  <c:v>2019-09-18</c:v>
                </c:pt>
                <c:pt idx="179">
                  <c:v>2019-09-19</c:v>
                </c:pt>
                <c:pt idx="180">
                  <c:v>2019-09-20</c:v>
                </c:pt>
                <c:pt idx="181">
                  <c:v>2019-09-23</c:v>
                </c:pt>
                <c:pt idx="182">
                  <c:v>2019-09-24</c:v>
                </c:pt>
                <c:pt idx="183">
                  <c:v>2019-09-25</c:v>
                </c:pt>
                <c:pt idx="184">
                  <c:v>2019-09-26</c:v>
                </c:pt>
                <c:pt idx="185">
                  <c:v>2019-09-27</c:v>
                </c:pt>
                <c:pt idx="186">
                  <c:v>2019-09-29</c:v>
                </c:pt>
                <c:pt idx="187">
                  <c:v>2019-09-30</c:v>
                </c:pt>
                <c:pt idx="188">
                  <c:v>2019-10-08</c:v>
                </c:pt>
                <c:pt idx="189">
                  <c:v>2019-10-09</c:v>
                </c:pt>
                <c:pt idx="190">
                  <c:v>2019-10-10</c:v>
                </c:pt>
                <c:pt idx="191">
                  <c:v>2019-10-11</c:v>
                </c:pt>
                <c:pt idx="192">
                  <c:v>2019-10-12</c:v>
                </c:pt>
                <c:pt idx="193">
                  <c:v>2019-10-14</c:v>
                </c:pt>
                <c:pt idx="194">
                  <c:v>2019-10-15</c:v>
                </c:pt>
                <c:pt idx="195">
                  <c:v>2019-10-16</c:v>
                </c:pt>
                <c:pt idx="196">
                  <c:v>2019-10-17</c:v>
                </c:pt>
                <c:pt idx="197">
                  <c:v>2019-10-18</c:v>
                </c:pt>
                <c:pt idx="198">
                  <c:v>2019-10-21</c:v>
                </c:pt>
                <c:pt idx="199">
                  <c:v>2019-10-22</c:v>
                </c:pt>
                <c:pt idx="200">
                  <c:v>2019-10-23</c:v>
                </c:pt>
                <c:pt idx="201">
                  <c:v>2019-10-24</c:v>
                </c:pt>
                <c:pt idx="202">
                  <c:v>2019-10-25</c:v>
                </c:pt>
                <c:pt idx="203">
                  <c:v>2019-10-28</c:v>
                </c:pt>
                <c:pt idx="204">
                  <c:v>2019-10-29</c:v>
                </c:pt>
                <c:pt idx="205">
                  <c:v>2019-10-30</c:v>
                </c:pt>
                <c:pt idx="206">
                  <c:v>2019-10-31</c:v>
                </c:pt>
                <c:pt idx="207">
                  <c:v>2019-11-01</c:v>
                </c:pt>
                <c:pt idx="208">
                  <c:v>2019-11-04</c:v>
                </c:pt>
                <c:pt idx="209">
                  <c:v>2019-11-05</c:v>
                </c:pt>
                <c:pt idx="210">
                  <c:v>2019-11-06</c:v>
                </c:pt>
                <c:pt idx="211">
                  <c:v>2019-11-07</c:v>
                </c:pt>
                <c:pt idx="212">
                  <c:v>2019-11-08</c:v>
                </c:pt>
                <c:pt idx="213">
                  <c:v>2019-11-11</c:v>
                </c:pt>
                <c:pt idx="214">
                  <c:v>2019-11-12</c:v>
                </c:pt>
                <c:pt idx="215">
                  <c:v>2019-11-13</c:v>
                </c:pt>
                <c:pt idx="216">
                  <c:v>2019-11-14</c:v>
                </c:pt>
                <c:pt idx="217">
                  <c:v>2019-11-15</c:v>
                </c:pt>
                <c:pt idx="218">
                  <c:v>2019-11-18</c:v>
                </c:pt>
                <c:pt idx="219">
                  <c:v>2019-11-19</c:v>
                </c:pt>
                <c:pt idx="220">
                  <c:v>2019-11-20</c:v>
                </c:pt>
                <c:pt idx="221">
                  <c:v>2019-11-21</c:v>
                </c:pt>
                <c:pt idx="222">
                  <c:v>2019-11-22</c:v>
                </c:pt>
                <c:pt idx="223">
                  <c:v>2019-11-25</c:v>
                </c:pt>
                <c:pt idx="224">
                  <c:v>2019-11-26</c:v>
                </c:pt>
                <c:pt idx="225">
                  <c:v>2019-11-27</c:v>
                </c:pt>
                <c:pt idx="226">
                  <c:v>2019-11-28</c:v>
                </c:pt>
                <c:pt idx="227">
                  <c:v>2019-11-29</c:v>
                </c:pt>
                <c:pt idx="228">
                  <c:v>2019-12-02</c:v>
                </c:pt>
                <c:pt idx="229">
                  <c:v>2019-12-03</c:v>
                </c:pt>
                <c:pt idx="230">
                  <c:v>2019-12-04</c:v>
                </c:pt>
                <c:pt idx="231">
                  <c:v>2019-12-05</c:v>
                </c:pt>
                <c:pt idx="232">
                  <c:v>2019-12-06</c:v>
                </c:pt>
                <c:pt idx="233">
                  <c:v>2019-12-09</c:v>
                </c:pt>
                <c:pt idx="234">
                  <c:v>2019-12-10</c:v>
                </c:pt>
                <c:pt idx="235">
                  <c:v>2019-12-11</c:v>
                </c:pt>
                <c:pt idx="236">
                  <c:v>2019-12-12</c:v>
                </c:pt>
                <c:pt idx="237">
                  <c:v>2019-12-13</c:v>
                </c:pt>
                <c:pt idx="238">
                  <c:v>2019-12-16</c:v>
                </c:pt>
                <c:pt idx="239">
                  <c:v>2019-12-17</c:v>
                </c:pt>
                <c:pt idx="240">
                  <c:v>2019-12-18</c:v>
                </c:pt>
                <c:pt idx="241">
                  <c:v>2019-12-19</c:v>
                </c:pt>
                <c:pt idx="242">
                  <c:v>2019-12-20</c:v>
                </c:pt>
                <c:pt idx="243">
                  <c:v>2019-12-23</c:v>
                </c:pt>
                <c:pt idx="244">
                  <c:v>2019-12-24</c:v>
                </c:pt>
                <c:pt idx="245">
                  <c:v>2019-12-25</c:v>
                </c:pt>
                <c:pt idx="246">
                  <c:v>2019-12-26</c:v>
                </c:pt>
                <c:pt idx="247">
                  <c:v>2019-12-27</c:v>
                </c:pt>
                <c:pt idx="248">
                  <c:v>2019-12-30</c:v>
                </c:pt>
                <c:pt idx="249">
                  <c:v>2019-12-31</c:v>
                </c:pt>
                <c:pt idx="250">
                  <c:v>2020-01-02</c:v>
                </c:pt>
                <c:pt idx="251">
                  <c:v>2020-01-03</c:v>
                </c:pt>
                <c:pt idx="252">
                  <c:v>2020-01-06</c:v>
                </c:pt>
                <c:pt idx="253">
                  <c:v>2020-01-07</c:v>
                </c:pt>
                <c:pt idx="254">
                  <c:v>2020-01-08</c:v>
                </c:pt>
                <c:pt idx="255">
                  <c:v>2020-01-09</c:v>
                </c:pt>
                <c:pt idx="256">
                  <c:v>2020-01-10</c:v>
                </c:pt>
                <c:pt idx="257">
                  <c:v>2020-01-13</c:v>
                </c:pt>
                <c:pt idx="258">
                  <c:v>2020-01-14</c:v>
                </c:pt>
                <c:pt idx="259">
                  <c:v>2020-01-15</c:v>
                </c:pt>
                <c:pt idx="260">
                  <c:v>2020-01-16</c:v>
                </c:pt>
                <c:pt idx="261">
                  <c:v>2020-01-17</c:v>
                </c:pt>
                <c:pt idx="262">
                  <c:v>2020-01-19</c:v>
                </c:pt>
                <c:pt idx="263">
                  <c:v>2020-01-20</c:v>
                </c:pt>
                <c:pt idx="264">
                  <c:v>2020-01-21</c:v>
                </c:pt>
                <c:pt idx="265">
                  <c:v>2020-01-22</c:v>
                </c:pt>
                <c:pt idx="266">
                  <c:v>2020-01-23</c:v>
                </c:pt>
                <c:pt idx="267">
                  <c:v>2020-02-03</c:v>
                </c:pt>
                <c:pt idx="268">
                  <c:v>2020-02-04</c:v>
                </c:pt>
                <c:pt idx="269">
                  <c:v>2020-02-05</c:v>
                </c:pt>
                <c:pt idx="270">
                  <c:v>2020-02-06</c:v>
                </c:pt>
                <c:pt idx="271">
                  <c:v>2020-02-07</c:v>
                </c:pt>
                <c:pt idx="272">
                  <c:v>2020-02-10</c:v>
                </c:pt>
                <c:pt idx="273">
                  <c:v>2020-02-11</c:v>
                </c:pt>
                <c:pt idx="274">
                  <c:v>2020-02-12</c:v>
                </c:pt>
                <c:pt idx="275">
                  <c:v>2020-02-13</c:v>
                </c:pt>
                <c:pt idx="276">
                  <c:v>2020-02-14</c:v>
                </c:pt>
                <c:pt idx="277">
                  <c:v>2020-02-17</c:v>
                </c:pt>
                <c:pt idx="278">
                  <c:v>2020-02-18</c:v>
                </c:pt>
                <c:pt idx="279">
                  <c:v>2020-02-19</c:v>
                </c:pt>
                <c:pt idx="280">
                  <c:v>2020-02-20</c:v>
                </c:pt>
                <c:pt idx="281">
                  <c:v>2020-02-21</c:v>
                </c:pt>
                <c:pt idx="282">
                  <c:v>2020-02-24</c:v>
                </c:pt>
                <c:pt idx="283">
                  <c:v>2020-02-25</c:v>
                </c:pt>
                <c:pt idx="284">
                  <c:v>2020-02-26</c:v>
                </c:pt>
                <c:pt idx="285">
                  <c:v>2020-02-27</c:v>
                </c:pt>
                <c:pt idx="286">
                  <c:v>2020-02-28</c:v>
                </c:pt>
                <c:pt idx="287">
                  <c:v>2020-03-02</c:v>
                </c:pt>
                <c:pt idx="288">
                  <c:v>2020-03-03</c:v>
                </c:pt>
                <c:pt idx="289">
                  <c:v>2020-03-04</c:v>
                </c:pt>
                <c:pt idx="290">
                  <c:v>2020-03-05</c:v>
                </c:pt>
                <c:pt idx="291">
                  <c:v>2020-03-06</c:v>
                </c:pt>
                <c:pt idx="292">
                  <c:v>2020-03-09</c:v>
                </c:pt>
                <c:pt idx="293">
                  <c:v>2020-03-10</c:v>
                </c:pt>
                <c:pt idx="294">
                  <c:v>2020-03-11</c:v>
                </c:pt>
                <c:pt idx="295">
                  <c:v>2020-03-12</c:v>
                </c:pt>
                <c:pt idx="296">
                  <c:v>2020-03-13</c:v>
                </c:pt>
                <c:pt idx="297">
                  <c:v>2020-03-16</c:v>
                </c:pt>
                <c:pt idx="298">
                  <c:v>2020-03-17</c:v>
                </c:pt>
                <c:pt idx="299">
                  <c:v>2020-03-18</c:v>
                </c:pt>
                <c:pt idx="300">
                  <c:v>2020-03-19</c:v>
                </c:pt>
                <c:pt idx="301">
                  <c:v>2020-03-20</c:v>
                </c:pt>
                <c:pt idx="302">
                  <c:v>2020-03-23</c:v>
                </c:pt>
                <c:pt idx="303">
                  <c:v>2020-03-24</c:v>
                </c:pt>
                <c:pt idx="304">
                  <c:v>2020-03-25</c:v>
                </c:pt>
                <c:pt idx="305">
                  <c:v>2020-03-26</c:v>
                </c:pt>
                <c:pt idx="306">
                  <c:v>2020-03-27</c:v>
                </c:pt>
                <c:pt idx="307">
                  <c:v>2020-03-30</c:v>
                </c:pt>
                <c:pt idx="308">
                  <c:v>2020-03-31</c:v>
                </c:pt>
                <c:pt idx="309">
                  <c:v>2020-04-01</c:v>
                </c:pt>
                <c:pt idx="310">
                  <c:v>2020-04-02</c:v>
                </c:pt>
                <c:pt idx="311">
                  <c:v>2020-04-03</c:v>
                </c:pt>
                <c:pt idx="312">
                  <c:v>2020-04-07</c:v>
                </c:pt>
                <c:pt idx="313">
                  <c:v>2020-04-08</c:v>
                </c:pt>
                <c:pt idx="314">
                  <c:v>2020-04-09</c:v>
                </c:pt>
                <c:pt idx="315">
                  <c:v>2020-04-10</c:v>
                </c:pt>
                <c:pt idx="316">
                  <c:v>2020-04-13</c:v>
                </c:pt>
                <c:pt idx="317">
                  <c:v>2020-04-14</c:v>
                </c:pt>
                <c:pt idx="318">
                  <c:v>2020-04-15</c:v>
                </c:pt>
                <c:pt idx="319">
                  <c:v>2020-04-16</c:v>
                </c:pt>
                <c:pt idx="320">
                  <c:v>2020-04-17</c:v>
                </c:pt>
                <c:pt idx="321">
                  <c:v>2020-04-20</c:v>
                </c:pt>
                <c:pt idx="322">
                  <c:v>2020-04-21</c:v>
                </c:pt>
                <c:pt idx="323">
                  <c:v>2020-04-22</c:v>
                </c:pt>
                <c:pt idx="324">
                  <c:v>2020-04-23</c:v>
                </c:pt>
                <c:pt idx="325">
                  <c:v>2020-04-24</c:v>
                </c:pt>
                <c:pt idx="326">
                  <c:v>2020-04-26</c:v>
                </c:pt>
                <c:pt idx="327">
                  <c:v>2020-04-27</c:v>
                </c:pt>
                <c:pt idx="328">
                  <c:v>2020-04-28</c:v>
                </c:pt>
                <c:pt idx="329">
                  <c:v>2020-04-29</c:v>
                </c:pt>
                <c:pt idx="330">
                  <c:v>2020-04-30</c:v>
                </c:pt>
                <c:pt idx="331">
                  <c:v>2020-05-06</c:v>
                </c:pt>
                <c:pt idx="332">
                  <c:v>2020-05-07</c:v>
                </c:pt>
                <c:pt idx="333">
                  <c:v>2020-05-08</c:v>
                </c:pt>
                <c:pt idx="334">
                  <c:v>2020-05-09</c:v>
                </c:pt>
                <c:pt idx="335">
                  <c:v>2020-05-11</c:v>
                </c:pt>
                <c:pt idx="336">
                  <c:v>2020-05-12</c:v>
                </c:pt>
                <c:pt idx="337">
                  <c:v>2020-05-13</c:v>
                </c:pt>
                <c:pt idx="338">
                  <c:v>2020-05-14</c:v>
                </c:pt>
                <c:pt idx="339">
                  <c:v>2020-05-15</c:v>
                </c:pt>
                <c:pt idx="340">
                  <c:v>2020-05-18</c:v>
                </c:pt>
                <c:pt idx="341">
                  <c:v>2020-05-19</c:v>
                </c:pt>
                <c:pt idx="342">
                  <c:v>2020-05-20</c:v>
                </c:pt>
                <c:pt idx="343">
                  <c:v>2020-05-21</c:v>
                </c:pt>
                <c:pt idx="344">
                  <c:v>2020-05-22</c:v>
                </c:pt>
                <c:pt idx="345">
                  <c:v>2020-05-25</c:v>
                </c:pt>
                <c:pt idx="346">
                  <c:v>2020-05-26</c:v>
                </c:pt>
                <c:pt idx="347">
                  <c:v>2020-05-27</c:v>
                </c:pt>
                <c:pt idx="348">
                  <c:v>2020-05-28</c:v>
                </c:pt>
                <c:pt idx="349">
                  <c:v>2020-05-29</c:v>
                </c:pt>
                <c:pt idx="350">
                  <c:v>2020-06-01</c:v>
                </c:pt>
                <c:pt idx="351">
                  <c:v>2020-06-02</c:v>
                </c:pt>
                <c:pt idx="352">
                  <c:v>2020-06-03</c:v>
                </c:pt>
                <c:pt idx="353">
                  <c:v>2020-06-04</c:v>
                </c:pt>
                <c:pt idx="354">
                  <c:v>2020-06-05</c:v>
                </c:pt>
                <c:pt idx="355">
                  <c:v>2020-06-08</c:v>
                </c:pt>
                <c:pt idx="356">
                  <c:v>2020-06-09</c:v>
                </c:pt>
                <c:pt idx="357">
                  <c:v>2020-06-10</c:v>
                </c:pt>
                <c:pt idx="358">
                  <c:v>2020-06-11</c:v>
                </c:pt>
                <c:pt idx="359">
                  <c:v>2020-06-12</c:v>
                </c:pt>
                <c:pt idx="360">
                  <c:v>2020-06-15</c:v>
                </c:pt>
                <c:pt idx="361">
                  <c:v>2020-06-16</c:v>
                </c:pt>
                <c:pt idx="362">
                  <c:v>2020-06-17</c:v>
                </c:pt>
                <c:pt idx="363">
                  <c:v>2020-06-18</c:v>
                </c:pt>
                <c:pt idx="364">
                  <c:v>2020-06-19</c:v>
                </c:pt>
                <c:pt idx="365">
                  <c:v>2020-06-22</c:v>
                </c:pt>
                <c:pt idx="366">
                  <c:v>2020-06-23</c:v>
                </c:pt>
                <c:pt idx="367">
                  <c:v>2020-06-24</c:v>
                </c:pt>
                <c:pt idx="368">
                  <c:v>2020-06-28</c:v>
                </c:pt>
                <c:pt idx="369">
                  <c:v>2020-06-29</c:v>
                </c:pt>
                <c:pt idx="370">
                  <c:v>2020-06-30</c:v>
                </c:pt>
                <c:pt idx="371">
                  <c:v>2020-07-01</c:v>
                </c:pt>
                <c:pt idx="372">
                  <c:v>2020-07-02</c:v>
                </c:pt>
                <c:pt idx="373">
                  <c:v>2020-07-03</c:v>
                </c:pt>
                <c:pt idx="374">
                  <c:v>2020-07-06</c:v>
                </c:pt>
                <c:pt idx="375">
                  <c:v>2020-07-07</c:v>
                </c:pt>
                <c:pt idx="376">
                  <c:v>2020-07-08</c:v>
                </c:pt>
                <c:pt idx="377">
                  <c:v>2020-07-09</c:v>
                </c:pt>
                <c:pt idx="378">
                  <c:v>2020-07-10</c:v>
                </c:pt>
                <c:pt idx="379">
                  <c:v>2020-07-13</c:v>
                </c:pt>
                <c:pt idx="380">
                  <c:v>2020-07-14</c:v>
                </c:pt>
                <c:pt idx="381">
                  <c:v>2020-07-15</c:v>
                </c:pt>
                <c:pt idx="382">
                  <c:v>2020-07-16</c:v>
                </c:pt>
                <c:pt idx="383">
                  <c:v>2020-07-17</c:v>
                </c:pt>
                <c:pt idx="384">
                  <c:v>2020-07-20</c:v>
                </c:pt>
                <c:pt idx="385">
                  <c:v>2020-07-21</c:v>
                </c:pt>
                <c:pt idx="386">
                  <c:v>2020-07-22</c:v>
                </c:pt>
                <c:pt idx="387">
                  <c:v>2020-07-23</c:v>
                </c:pt>
                <c:pt idx="388">
                  <c:v>2020-07-24</c:v>
                </c:pt>
                <c:pt idx="389">
                  <c:v>2020-07-27</c:v>
                </c:pt>
                <c:pt idx="390">
                  <c:v>2020-07-28</c:v>
                </c:pt>
                <c:pt idx="391">
                  <c:v>2020-07-29</c:v>
                </c:pt>
                <c:pt idx="392">
                  <c:v>2020-07-30</c:v>
                </c:pt>
                <c:pt idx="393">
                  <c:v>2020-07-31</c:v>
                </c:pt>
                <c:pt idx="394">
                  <c:v>2020-08-03</c:v>
                </c:pt>
                <c:pt idx="395">
                  <c:v>2020-08-04</c:v>
                </c:pt>
                <c:pt idx="396">
                  <c:v>2020-08-05</c:v>
                </c:pt>
                <c:pt idx="397">
                  <c:v>2020-08-06</c:v>
                </c:pt>
                <c:pt idx="398">
                  <c:v>2020-08-07</c:v>
                </c:pt>
                <c:pt idx="399">
                  <c:v>2020-08-10</c:v>
                </c:pt>
                <c:pt idx="400">
                  <c:v>2020-08-11</c:v>
                </c:pt>
                <c:pt idx="401">
                  <c:v>2020-08-12</c:v>
                </c:pt>
                <c:pt idx="402">
                  <c:v>2020-08-13</c:v>
                </c:pt>
                <c:pt idx="403">
                  <c:v>2020-08-14</c:v>
                </c:pt>
                <c:pt idx="404">
                  <c:v>2020-08-17</c:v>
                </c:pt>
                <c:pt idx="405">
                  <c:v>2020-08-18</c:v>
                </c:pt>
                <c:pt idx="406">
                  <c:v>2020-08-19</c:v>
                </c:pt>
                <c:pt idx="407">
                  <c:v>2020-08-20</c:v>
                </c:pt>
                <c:pt idx="408">
                  <c:v>2020-08-21</c:v>
                </c:pt>
                <c:pt idx="409">
                  <c:v>2020-08-24</c:v>
                </c:pt>
                <c:pt idx="410">
                  <c:v>2020-08-25</c:v>
                </c:pt>
                <c:pt idx="411">
                  <c:v>2020-08-26</c:v>
                </c:pt>
                <c:pt idx="412">
                  <c:v>2020-08-27</c:v>
                </c:pt>
                <c:pt idx="413">
                  <c:v>2020-08-28</c:v>
                </c:pt>
                <c:pt idx="414">
                  <c:v>2020-08-31</c:v>
                </c:pt>
                <c:pt idx="415">
                  <c:v>2020-09-01</c:v>
                </c:pt>
                <c:pt idx="416">
                  <c:v>2020-09-02</c:v>
                </c:pt>
                <c:pt idx="417">
                  <c:v>2020-09-03</c:v>
                </c:pt>
                <c:pt idx="418">
                  <c:v>2020-09-04</c:v>
                </c:pt>
                <c:pt idx="419">
                  <c:v>2020-09-07</c:v>
                </c:pt>
                <c:pt idx="420">
                  <c:v>2020-09-08</c:v>
                </c:pt>
                <c:pt idx="421">
                  <c:v>2020-09-09</c:v>
                </c:pt>
                <c:pt idx="422">
                  <c:v>2020-09-10</c:v>
                </c:pt>
                <c:pt idx="423">
                  <c:v>2020-09-11</c:v>
                </c:pt>
                <c:pt idx="424">
                  <c:v>2020-09-14</c:v>
                </c:pt>
                <c:pt idx="425">
                  <c:v>2020-09-15</c:v>
                </c:pt>
                <c:pt idx="426">
                  <c:v>2020-09-16</c:v>
                </c:pt>
                <c:pt idx="427">
                  <c:v>2020-09-17</c:v>
                </c:pt>
                <c:pt idx="428">
                  <c:v>2020-09-18</c:v>
                </c:pt>
                <c:pt idx="429">
                  <c:v>2020-09-21</c:v>
                </c:pt>
                <c:pt idx="430">
                  <c:v>2020-09-22</c:v>
                </c:pt>
                <c:pt idx="431">
                  <c:v>2020-09-23</c:v>
                </c:pt>
                <c:pt idx="432">
                  <c:v>2020-09-24</c:v>
                </c:pt>
                <c:pt idx="433">
                  <c:v>2020-09-25</c:v>
                </c:pt>
                <c:pt idx="434">
                  <c:v>2020-09-27</c:v>
                </c:pt>
                <c:pt idx="435">
                  <c:v>2020-09-28</c:v>
                </c:pt>
                <c:pt idx="436">
                  <c:v>2020-09-29</c:v>
                </c:pt>
                <c:pt idx="437">
                  <c:v>2020-09-30</c:v>
                </c:pt>
                <c:pt idx="438">
                  <c:v>2020-10-09</c:v>
                </c:pt>
                <c:pt idx="439">
                  <c:v>2020-10-10</c:v>
                </c:pt>
                <c:pt idx="440">
                  <c:v>2020-10-12</c:v>
                </c:pt>
                <c:pt idx="441">
                  <c:v>2020-10-13</c:v>
                </c:pt>
                <c:pt idx="442">
                  <c:v>2020-10-14</c:v>
                </c:pt>
                <c:pt idx="443">
                  <c:v>2020-10-15</c:v>
                </c:pt>
                <c:pt idx="444">
                  <c:v>2020-10-16</c:v>
                </c:pt>
                <c:pt idx="445">
                  <c:v>2020-10-19</c:v>
                </c:pt>
                <c:pt idx="446">
                  <c:v>2020-10-20</c:v>
                </c:pt>
                <c:pt idx="447">
                  <c:v>2020-10-21</c:v>
                </c:pt>
                <c:pt idx="448">
                  <c:v>2020-10-22</c:v>
                </c:pt>
                <c:pt idx="449">
                  <c:v>2020-10-23</c:v>
                </c:pt>
                <c:pt idx="450">
                  <c:v>2020-10-26</c:v>
                </c:pt>
                <c:pt idx="451">
                  <c:v>2020-10-27</c:v>
                </c:pt>
                <c:pt idx="452">
                  <c:v>2020-10-28</c:v>
                </c:pt>
                <c:pt idx="453">
                  <c:v>2020-10-29</c:v>
                </c:pt>
                <c:pt idx="454">
                  <c:v>2020-10-30</c:v>
                </c:pt>
                <c:pt idx="455">
                  <c:v>2020-11-02</c:v>
                </c:pt>
                <c:pt idx="456">
                  <c:v>2020-11-03</c:v>
                </c:pt>
                <c:pt idx="457">
                  <c:v>2020-11-04</c:v>
                </c:pt>
                <c:pt idx="458">
                  <c:v>2020-11-05</c:v>
                </c:pt>
                <c:pt idx="459">
                  <c:v>2020-11-06</c:v>
                </c:pt>
                <c:pt idx="460">
                  <c:v>2020-11-09</c:v>
                </c:pt>
                <c:pt idx="461">
                  <c:v>2020-11-10</c:v>
                </c:pt>
                <c:pt idx="462">
                  <c:v>2020-11-11</c:v>
                </c:pt>
                <c:pt idx="463">
                  <c:v>2020-11-12</c:v>
                </c:pt>
                <c:pt idx="464">
                  <c:v>2020-11-13</c:v>
                </c:pt>
                <c:pt idx="465">
                  <c:v>2020-11-16</c:v>
                </c:pt>
                <c:pt idx="466">
                  <c:v>2020-11-17</c:v>
                </c:pt>
                <c:pt idx="467">
                  <c:v>2020-11-18</c:v>
                </c:pt>
                <c:pt idx="468">
                  <c:v>2020-11-19</c:v>
                </c:pt>
                <c:pt idx="469">
                  <c:v>2020-11-20</c:v>
                </c:pt>
                <c:pt idx="470">
                  <c:v>2020-11-23</c:v>
                </c:pt>
                <c:pt idx="471">
                  <c:v>2020-11-24</c:v>
                </c:pt>
                <c:pt idx="472">
                  <c:v>2020-11-25</c:v>
                </c:pt>
                <c:pt idx="473">
                  <c:v>2020-11-26</c:v>
                </c:pt>
                <c:pt idx="474">
                  <c:v>2020-11-27</c:v>
                </c:pt>
                <c:pt idx="475">
                  <c:v>2020-11-30</c:v>
                </c:pt>
                <c:pt idx="476">
                  <c:v>2020-12-01</c:v>
                </c:pt>
                <c:pt idx="477">
                  <c:v>2020-12-02</c:v>
                </c:pt>
                <c:pt idx="478">
                  <c:v>2020-12-03</c:v>
                </c:pt>
                <c:pt idx="479">
                  <c:v>2020-12-04</c:v>
                </c:pt>
                <c:pt idx="480">
                  <c:v>2020-12-07</c:v>
                </c:pt>
                <c:pt idx="481">
                  <c:v>2020-12-08</c:v>
                </c:pt>
                <c:pt idx="482">
                  <c:v>2020-12-09</c:v>
                </c:pt>
                <c:pt idx="483">
                  <c:v>2020-12-10</c:v>
                </c:pt>
                <c:pt idx="484">
                  <c:v>2020-12-11</c:v>
                </c:pt>
                <c:pt idx="485">
                  <c:v>2020-12-14</c:v>
                </c:pt>
                <c:pt idx="486">
                  <c:v>2020-12-15</c:v>
                </c:pt>
                <c:pt idx="487">
                  <c:v>2020-12-16</c:v>
                </c:pt>
                <c:pt idx="488">
                  <c:v>2020-12-17</c:v>
                </c:pt>
                <c:pt idx="489">
                  <c:v>2020-12-18</c:v>
                </c:pt>
                <c:pt idx="490">
                  <c:v>2020-12-21</c:v>
                </c:pt>
                <c:pt idx="491">
                  <c:v>2020-12-22</c:v>
                </c:pt>
                <c:pt idx="492">
                  <c:v>2020-12-23</c:v>
                </c:pt>
                <c:pt idx="493">
                  <c:v>2020-12-24</c:v>
                </c:pt>
                <c:pt idx="494">
                  <c:v>2020-12-25</c:v>
                </c:pt>
                <c:pt idx="495">
                  <c:v>2020-12-28</c:v>
                </c:pt>
                <c:pt idx="496">
                  <c:v>2020-12-29</c:v>
                </c:pt>
                <c:pt idx="497">
                  <c:v>2020-12-30</c:v>
                </c:pt>
                <c:pt idx="498">
                  <c:v>2020-12-31</c:v>
                </c:pt>
                <c:pt idx="499">
                  <c:v>2021-01-04</c:v>
                </c:pt>
                <c:pt idx="500">
                  <c:v>2021-01-05</c:v>
                </c:pt>
                <c:pt idx="501">
                  <c:v>2021-01-06</c:v>
                </c:pt>
                <c:pt idx="502">
                  <c:v>2021-01-07</c:v>
                </c:pt>
                <c:pt idx="503">
                  <c:v>2021-01-08</c:v>
                </c:pt>
                <c:pt idx="504">
                  <c:v>2021-01-11</c:v>
                </c:pt>
                <c:pt idx="505">
                  <c:v>2021-01-12</c:v>
                </c:pt>
                <c:pt idx="506">
                  <c:v>2021-01-13</c:v>
                </c:pt>
                <c:pt idx="507">
                  <c:v>2021-01-14</c:v>
                </c:pt>
                <c:pt idx="508">
                  <c:v>2021-01-15</c:v>
                </c:pt>
                <c:pt idx="509">
                  <c:v>2021-01-18</c:v>
                </c:pt>
                <c:pt idx="510">
                  <c:v>2021-01-19</c:v>
                </c:pt>
                <c:pt idx="511">
                  <c:v>2021-01-20</c:v>
                </c:pt>
                <c:pt idx="512">
                  <c:v>2021-01-21</c:v>
                </c:pt>
                <c:pt idx="513">
                  <c:v>2021-01-22</c:v>
                </c:pt>
                <c:pt idx="514">
                  <c:v>2021-01-25</c:v>
                </c:pt>
                <c:pt idx="515">
                  <c:v>2021-01-26</c:v>
                </c:pt>
                <c:pt idx="516">
                  <c:v>2021-01-27</c:v>
                </c:pt>
                <c:pt idx="517">
                  <c:v>2021-01-28</c:v>
                </c:pt>
                <c:pt idx="518">
                  <c:v>2021-01-29</c:v>
                </c:pt>
                <c:pt idx="519">
                  <c:v>2021-02-01</c:v>
                </c:pt>
                <c:pt idx="520">
                  <c:v>2021-02-02</c:v>
                </c:pt>
                <c:pt idx="521">
                  <c:v>2021-02-03</c:v>
                </c:pt>
                <c:pt idx="522">
                  <c:v>2021-02-04</c:v>
                </c:pt>
                <c:pt idx="523">
                  <c:v>2021-02-05</c:v>
                </c:pt>
                <c:pt idx="524">
                  <c:v>2021-02-07</c:v>
                </c:pt>
                <c:pt idx="525">
                  <c:v>2021-02-08</c:v>
                </c:pt>
                <c:pt idx="526">
                  <c:v>2021-02-09</c:v>
                </c:pt>
                <c:pt idx="527">
                  <c:v>2021-02-10</c:v>
                </c:pt>
                <c:pt idx="528">
                  <c:v>2021-02-11</c:v>
                </c:pt>
                <c:pt idx="529">
                  <c:v>2021-02-12</c:v>
                </c:pt>
                <c:pt idx="530">
                  <c:v>2021-02-18</c:v>
                </c:pt>
                <c:pt idx="531">
                  <c:v>2021-02-19</c:v>
                </c:pt>
                <c:pt idx="532">
                  <c:v>2021-02-20</c:v>
                </c:pt>
                <c:pt idx="533">
                  <c:v>2021-02-22</c:v>
                </c:pt>
                <c:pt idx="534">
                  <c:v>2021-02-23</c:v>
                </c:pt>
                <c:pt idx="535">
                  <c:v>2021-02-24</c:v>
                </c:pt>
                <c:pt idx="536">
                  <c:v>2021-02-25</c:v>
                </c:pt>
                <c:pt idx="537">
                  <c:v>2021-02-26</c:v>
                </c:pt>
                <c:pt idx="538">
                  <c:v>2021-03-01</c:v>
                </c:pt>
                <c:pt idx="539">
                  <c:v>2021-03-02</c:v>
                </c:pt>
                <c:pt idx="540">
                  <c:v>2021-03-03</c:v>
                </c:pt>
                <c:pt idx="541">
                  <c:v>2021-03-04</c:v>
                </c:pt>
                <c:pt idx="542">
                  <c:v>2021-03-05</c:v>
                </c:pt>
                <c:pt idx="543">
                  <c:v>2021-03-08</c:v>
                </c:pt>
                <c:pt idx="544">
                  <c:v>2021-03-09</c:v>
                </c:pt>
                <c:pt idx="545">
                  <c:v>2021-03-10</c:v>
                </c:pt>
                <c:pt idx="546">
                  <c:v>2021-03-11</c:v>
                </c:pt>
                <c:pt idx="547">
                  <c:v>2021-03-12</c:v>
                </c:pt>
                <c:pt idx="548">
                  <c:v>2021-03-15</c:v>
                </c:pt>
                <c:pt idx="549">
                  <c:v>2021-03-16</c:v>
                </c:pt>
                <c:pt idx="550">
                  <c:v>2021-03-17</c:v>
                </c:pt>
                <c:pt idx="551">
                  <c:v>2021-03-18</c:v>
                </c:pt>
                <c:pt idx="552">
                  <c:v>2021-03-19</c:v>
                </c:pt>
                <c:pt idx="553">
                  <c:v>2021-03-22</c:v>
                </c:pt>
                <c:pt idx="554">
                  <c:v>2021-03-23</c:v>
                </c:pt>
                <c:pt idx="555">
                  <c:v>2021-03-24</c:v>
                </c:pt>
                <c:pt idx="556">
                  <c:v>2021-03-25</c:v>
                </c:pt>
                <c:pt idx="557">
                  <c:v>2021-03-26</c:v>
                </c:pt>
                <c:pt idx="558">
                  <c:v>2021-03-29</c:v>
                </c:pt>
                <c:pt idx="559">
                  <c:v>2021-03-30</c:v>
                </c:pt>
                <c:pt idx="560">
                  <c:v>2021-03-31</c:v>
                </c:pt>
                <c:pt idx="561">
                  <c:v>2021-04-01</c:v>
                </c:pt>
                <c:pt idx="562">
                  <c:v>2021-04-02</c:v>
                </c:pt>
                <c:pt idx="563">
                  <c:v>2021-04-06</c:v>
                </c:pt>
                <c:pt idx="564">
                  <c:v>2021-04-07</c:v>
                </c:pt>
                <c:pt idx="565">
                  <c:v>2021-04-08</c:v>
                </c:pt>
                <c:pt idx="566">
                  <c:v>2021-04-09</c:v>
                </c:pt>
                <c:pt idx="567">
                  <c:v>2021-04-12</c:v>
                </c:pt>
                <c:pt idx="568">
                  <c:v>2021-04-13</c:v>
                </c:pt>
                <c:pt idx="569">
                  <c:v>2021-04-14</c:v>
                </c:pt>
                <c:pt idx="570">
                  <c:v>2021-04-15</c:v>
                </c:pt>
                <c:pt idx="571">
                  <c:v>2021-04-16</c:v>
                </c:pt>
                <c:pt idx="572">
                  <c:v>2021-04-19</c:v>
                </c:pt>
                <c:pt idx="573">
                  <c:v>2021-04-20</c:v>
                </c:pt>
                <c:pt idx="574">
                  <c:v>2021-04-21</c:v>
                </c:pt>
                <c:pt idx="575">
                  <c:v>2021-04-22</c:v>
                </c:pt>
                <c:pt idx="576">
                  <c:v>2021-04-23</c:v>
                </c:pt>
                <c:pt idx="577">
                  <c:v>2021-04-25</c:v>
                </c:pt>
                <c:pt idx="578">
                  <c:v>2021-04-26</c:v>
                </c:pt>
                <c:pt idx="579">
                  <c:v>2021-04-27</c:v>
                </c:pt>
                <c:pt idx="580">
                  <c:v>2021-04-28</c:v>
                </c:pt>
                <c:pt idx="581">
                  <c:v>2021-04-29</c:v>
                </c:pt>
                <c:pt idx="582">
                  <c:v>2021-04-30</c:v>
                </c:pt>
                <c:pt idx="583">
                  <c:v>2021-05-06</c:v>
                </c:pt>
                <c:pt idx="584">
                  <c:v>2021-05-07</c:v>
                </c:pt>
                <c:pt idx="585">
                  <c:v>2021-05-08</c:v>
                </c:pt>
                <c:pt idx="586">
                  <c:v>2021-05-10</c:v>
                </c:pt>
                <c:pt idx="587">
                  <c:v>2021-05-11</c:v>
                </c:pt>
                <c:pt idx="588">
                  <c:v>2021-05-12</c:v>
                </c:pt>
                <c:pt idx="589">
                  <c:v>2021-05-13</c:v>
                </c:pt>
                <c:pt idx="590">
                  <c:v>2021-05-14</c:v>
                </c:pt>
                <c:pt idx="591">
                  <c:v>2021-05-17</c:v>
                </c:pt>
                <c:pt idx="592">
                  <c:v>2021-05-18</c:v>
                </c:pt>
                <c:pt idx="593">
                  <c:v>2021-05-19</c:v>
                </c:pt>
                <c:pt idx="594">
                  <c:v>2021-05-20</c:v>
                </c:pt>
                <c:pt idx="595">
                  <c:v>2021-05-21</c:v>
                </c:pt>
                <c:pt idx="596">
                  <c:v>2021-05-24</c:v>
                </c:pt>
                <c:pt idx="597">
                  <c:v>2021-05-25</c:v>
                </c:pt>
                <c:pt idx="598">
                  <c:v>2021-05-26</c:v>
                </c:pt>
                <c:pt idx="599">
                  <c:v>2021-05-27</c:v>
                </c:pt>
                <c:pt idx="600">
                  <c:v>2021-05-28</c:v>
                </c:pt>
                <c:pt idx="601">
                  <c:v>2021-05-31</c:v>
                </c:pt>
                <c:pt idx="602">
                  <c:v>2021-06-01</c:v>
                </c:pt>
                <c:pt idx="603">
                  <c:v>2021-06-02</c:v>
                </c:pt>
                <c:pt idx="604">
                  <c:v>2021-06-03</c:v>
                </c:pt>
                <c:pt idx="605">
                  <c:v>2021-06-04</c:v>
                </c:pt>
                <c:pt idx="606">
                  <c:v>2021-06-07</c:v>
                </c:pt>
                <c:pt idx="607">
                  <c:v>2021-06-08</c:v>
                </c:pt>
                <c:pt idx="608">
                  <c:v>2021-06-09</c:v>
                </c:pt>
                <c:pt idx="609">
                  <c:v>2021-06-10</c:v>
                </c:pt>
                <c:pt idx="610">
                  <c:v>2021-06-11</c:v>
                </c:pt>
                <c:pt idx="611">
                  <c:v>2021-06-15</c:v>
                </c:pt>
                <c:pt idx="612">
                  <c:v>2021-06-16</c:v>
                </c:pt>
                <c:pt idx="613">
                  <c:v>2021-06-17</c:v>
                </c:pt>
                <c:pt idx="614">
                  <c:v>2021-06-18</c:v>
                </c:pt>
                <c:pt idx="615">
                  <c:v>2021-06-21</c:v>
                </c:pt>
                <c:pt idx="616">
                  <c:v>2021-06-22</c:v>
                </c:pt>
                <c:pt idx="617">
                  <c:v>2021-06-23</c:v>
                </c:pt>
                <c:pt idx="618">
                  <c:v>2021-06-24</c:v>
                </c:pt>
                <c:pt idx="619">
                  <c:v>2021-06-25</c:v>
                </c:pt>
                <c:pt idx="620">
                  <c:v>2021-06-28</c:v>
                </c:pt>
                <c:pt idx="621">
                  <c:v>2021-06-29</c:v>
                </c:pt>
                <c:pt idx="622">
                  <c:v>2021-06-30</c:v>
                </c:pt>
                <c:pt idx="623">
                  <c:v>2021-07-01</c:v>
                </c:pt>
                <c:pt idx="624">
                  <c:v>2021-07-02</c:v>
                </c:pt>
                <c:pt idx="625">
                  <c:v>2021-07-05</c:v>
                </c:pt>
                <c:pt idx="626">
                  <c:v>2021-07-06</c:v>
                </c:pt>
                <c:pt idx="627">
                  <c:v>2021-07-07</c:v>
                </c:pt>
                <c:pt idx="628">
                  <c:v>2021-07-08</c:v>
                </c:pt>
                <c:pt idx="629">
                  <c:v>2021-07-09</c:v>
                </c:pt>
                <c:pt idx="630">
                  <c:v>2021-07-12</c:v>
                </c:pt>
                <c:pt idx="631">
                  <c:v>2021-07-13</c:v>
                </c:pt>
                <c:pt idx="632">
                  <c:v>2021-07-14</c:v>
                </c:pt>
                <c:pt idx="633">
                  <c:v>2021-07-15</c:v>
                </c:pt>
                <c:pt idx="634">
                  <c:v>2021-07-16</c:v>
                </c:pt>
                <c:pt idx="635">
                  <c:v>2021-07-19</c:v>
                </c:pt>
                <c:pt idx="636">
                  <c:v>2021-07-20</c:v>
                </c:pt>
                <c:pt idx="637">
                  <c:v>2021-07-21</c:v>
                </c:pt>
                <c:pt idx="638">
                  <c:v>2021-07-22</c:v>
                </c:pt>
                <c:pt idx="639">
                  <c:v>2021-07-23</c:v>
                </c:pt>
                <c:pt idx="640">
                  <c:v>2021-07-26</c:v>
                </c:pt>
                <c:pt idx="641">
                  <c:v>2021-07-27</c:v>
                </c:pt>
                <c:pt idx="642">
                  <c:v>2021-07-28</c:v>
                </c:pt>
                <c:pt idx="643">
                  <c:v>2021-07-29</c:v>
                </c:pt>
                <c:pt idx="644">
                  <c:v>2021-07-30</c:v>
                </c:pt>
                <c:pt idx="645">
                  <c:v>2021-08-02</c:v>
                </c:pt>
                <c:pt idx="646">
                  <c:v>2021-08-03</c:v>
                </c:pt>
                <c:pt idx="647">
                  <c:v>2021-08-04</c:v>
                </c:pt>
                <c:pt idx="648">
                  <c:v>2021-08-05</c:v>
                </c:pt>
                <c:pt idx="649">
                  <c:v>2021-08-06</c:v>
                </c:pt>
                <c:pt idx="650">
                  <c:v>2021-08-09</c:v>
                </c:pt>
                <c:pt idx="651">
                  <c:v>2021-08-10</c:v>
                </c:pt>
                <c:pt idx="652">
                  <c:v>2021-08-11</c:v>
                </c:pt>
                <c:pt idx="653">
                  <c:v>2021-08-12</c:v>
                </c:pt>
                <c:pt idx="654">
                  <c:v>2021-08-13</c:v>
                </c:pt>
                <c:pt idx="655">
                  <c:v>2021-08-16</c:v>
                </c:pt>
                <c:pt idx="656">
                  <c:v>2021-08-17</c:v>
                </c:pt>
                <c:pt idx="657">
                  <c:v>2021-08-18</c:v>
                </c:pt>
                <c:pt idx="658">
                  <c:v>2021-08-19</c:v>
                </c:pt>
                <c:pt idx="659">
                  <c:v>2021-08-20</c:v>
                </c:pt>
                <c:pt idx="660">
                  <c:v>2021-08-23</c:v>
                </c:pt>
                <c:pt idx="661">
                  <c:v>2021-08-24</c:v>
                </c:pt>
                <c:pt idx="662">
                  <c:v>2021-08-25</c:v>
                </c:pt>
                <c:pt idx="663">
                  <c:v>2021-08-26</c:v>
                </c:pt>
                <c:pt idx="664">
                  <c:v>2021-08-27</c:v>
                </c:pt>
                <c:pt idx="665">
                  <c:v>2021-08-30</c:v>
                </c:pt>
                <c:pt idx="666">
                  <c:v>2021-08-31</c:v>
                </c:pt>
                <c:pt idx="667">
                  <c:v>2021-09-01</c:v>
                </c:pt>
                <c:pt idx="668">
                  <c:v>2021-09-02</c:v>
                </c:pt>
                <c:pt idx="669">
                  <c:v>2021-09-03</c:v>
                </c:pt>
                <c:pt idx="670">
                  <c:v>2021-09-06</c:v>
                </c:pt>
                <c:pt idx="671">
                  <c:v>2021-09-07</c:v>
                </c:pt>
                <c:pt idx="672">
                  <c:v>2021-09-08</c:v>
                </c:pt>
                <c:pt idx="673">
                  <c:v>2021-09-09</c:v>
                </c:pt>
                <c:pt idx="674">
                  <c:v>2021-09-10</c:v>
                </c:pt>
                <c:pt idx="675">
                  <c:v>2021-09-13</c:v>
                </c:pt>
                <c:pt idx="676">
                  <c:v>2021-09-14</c:v>
                </c:pt>
                <c:pt idx="677">
                  <c:v>2021-09-15</c:v>
                </c:pt>
                <c:pt idx="678">
                  <c:v>2021-09-16</c:v>
                </c:pt>
                <c:pt idx="679">
                  <c:v>2021-09-17</c:v>
                </c:pt>
                <c:pt idx="680">
                  <c:v>2021-09-18</c:v>
                </c:pt>
                <c:pt idx="681">
                  <c:v>2021-09-22</c:v>
                </c:pt>
                <c:pt idx="682">
                  <c:v>2021-09-23</c:v>
                </c:pt>
                <c:pt idx="683">
                  <c:v>2021-09-24</c:v>
                </c:pt>
                <c:pt idx="684">
                  <c:v>2021-09-26</c:v>
                </c:pt>
                <c:pt idx="685">
                  <c:v>2021-09-27</c:v>
                </c:pt>
                <c:pt idx="686">
                  <c:v>2021-09-28</c:v>
                </c:pt>
                <c:pt idx="687">
                  <c:v>2021-09-29</c:v>
                </c:pt>
                <c:pt idx="688">
                  <c:v>2021-09-30</c:v>
                </c:pt>
                <c:pt idx="689">
                  <c:v>2021-10-08</c:v>
                </c:pt>
                <c:pt idx="690">
                  <c:v>2021-10-09</c:v>
                </c:pt>
                <c:pt idx="691">
                  <c:v>2021-10-11</c:v>
                </c:pt>
                <c:pt idx="692">
                  <c:v>2021-10-12</c:v>
                </c:pt>
                <c:pt idx="693">
                  <c:v>2021-10-13</c:v>
                </c:pt>
                <c:pt idx="694">
                  <c:v>2021-10-14</c:v>
                </c:pt>
                <c:pt idx="695">
                  <c:v>2021-10-15</c:v>
                </c:pt>
                <c:pt idx="696">
                  <c:v>2021-10-18</c:v>
                </c:pt>
                <c:pt idx="697">
                  <c:v>2021-10-19</c:v>
                </c:pt>
                <c:pt idx="698">
                  <c:v>2021-10-20</c:v>
                </c:pt>
                <c:pt idx="699">
                  <c:v>2021-10-21</c:v>
                </c:pt>
                <c:pt idx="700">
                  <c:v>2021-10-22</c:v>
                </c:pt>
                <c:pt idx="701">
                  <c:v>2021-10-25</c:v>
                </c:pt>
                <c:pt idx="702">
                  <c:v>2021-10-26</c:v>
                </c:pt>
                <c:pt idx="703">
                  <c:v>2021-10-27</c:v>
                </c:pt>
                <c:pt idx="704">
                  <c:v>2021-10-28</c:v>
                </c:pt>
                <c:pt idx="705">
                  <c:v>2021-10-29</c:v>
                </c:pt>
                <c:pt idx="706">
                  <c:v>2021-11-01</c:v>
                </c:pt>
                <c:pt idx="707">
                  <c:v>2021-11-02</c:v>
                </c:pt>
                <c:pt idx="708">
                  <c:v>2021-11-03</c:v>
                </c:pt>
                <c:pt idx="709">
                  <c:v>2021-11-04</c:v>
                </c:pt>
                <c:pt idx="710">
                  <c:v>2021-11-05</c:v>
                </c:pt>
                <c:pt idx="711">
                  <c:v>2021-11-08</c:v>
                </c:pt>
                <c:pt idx="712">
                  <c:v>2021-11-09</c:v>
                </c:pt>
                <c:pt idx="713">
                  <c:v>2021-11-10</c:v>
                </c:pt>
                <c:pt idx="714">
                  <c:v>2021-11-11</c:v>
                </c:pt>
                <c:pt idx="715">
                  <c:v>2021-11-12</c:v>
                </c:pt>
                <c:pt idx="716">
                  <c:v>2021-11-15</c:v>
                </c:pt>
                <c:pt idx="717">
                  <c:v>2021-11-16</c:v>
                </c:pt>
                <c:pt idx="718">
                  <c:v>2021-11-17</c:v>
                </c:pt>
                <c:pt idx="719">
                  <c:v>2021-11-18</c:v>
                </c:pt>
                <c:pt idx="720">
                  <c:v>2021-11-19</c:v>
                </c:pt>
                <c:pt idx="721">
                  <c:v>2021-11-22</c:v>
                </c:pt>
                <c:pt idx="722">
                  <c:v>2021-11-23</c:v>
                </c:pt>
                <c:pt idx="723">
                  <c:v>2021-11-24</c:v>
                </c:pt>
                <c:pt idx="724">
                  <c:v>2021-11-25</c:v>
                </c:pt>
                <c:pt idx="725">
                  <c:v>2021-11-26</c:v>
                </c:pt>
                <c:pt idx="726">
                  <c:v>2021-11-29</c:v>
                </c:pt>
                <c:pt idx="727">
                  <c:v>2021-11-30</c:v>
                </c:pt>
                <c:pt idx="728">
                  <c:v>2021-12-01</c:v>
                </c:pt>
                <c:pt idx="729">
                  <c:v>2021-12-02</c:v>
                </c:pt>
                <c:pt idx="730">
                  <c:v>2021-12-03</c:v>
                </c:pt>
                <c:pt idx="731">
                  <c:v>2021-12-06</c:v>
                </c:pt>
                <c:pt idx="732">
                  <c:v>2021-12-07</c:v>
                </c:pt>
                <c:pt idx="733">
                  <c:v>2021-12-08</c:v>
                </c:pt>
                <c:pt idx="734">
                  <c:v>2021-12-09</c:v>
                </c:pt>
                <c:pt idx="735">
                  <c:v>2021-12-10</c:v>
                </c:pt>
                <c:pt idx="736">
                  <c:v>2021-12-13</c:v>
                </c:pt>
                <c:pt idx="737">
                  <c:v>2021-12-14</c:v>
                </c:pt>
                <c:pt idx="738">
                  <c:v>2021-12-15</c:v>
                </c:pt>
                <c:pt idx="739">
                  <c:v>2021-12-16</c:v>
                </c:pt>
                <c:pt idx="740">
                  <c:v>2021-12-17</c:v>
                </c:pt>
                <c:pt idx="741">
                  <c:v>2021-12-20</c:v>
                </c:pt>
                <c:pt idx="742">
                  <c:v>2021-12-21</c:v>
                </c:pt>
                <c:pt idx="743">
                  <c:v>2021-12-22</c:v>
                </c:pt>
                <c:pt idx="744">
                  <c:v>2021-12-23</c:v>
                </c:pt>
                <c:pt idx="745">
                  <c:v>2021-12-24</c:v>
                </c:pt>
                <c:pt idx="746">
                  <c:v>2021-12-27</c:v>
                </c:pt>
                <c:pt idx="747">
                  <c:v>2021-12-28</c:v>
                </c:pt>
                <c:pt idx="748">
                  <c:v>2021-12-29</c:v>
                </c:pt>
                <c:pt idx="749">
                  <c:v>2021-12-30</c:v>
                </c:pt>
                <c:pt idx="750">
                  <c:v>2021-12-31</c:v>
                </c:pt>
                <c:pt idx="751">
                  <c:v>2022-01-04</c:v>
                </c:pt>
                <c:pt idx="752">
                  <c:v>2022-01-05</c:v>
                </c:pt>
                <c:pt idx="753">
                  <c:v>2022-01-06</c:v>
                </c:pt>
                <c:pt idx="754">
                  <c:v>2022-01-07</c:v>
                </c:pt>
                <c:pt idx="755">
                  <c:v>2022-01-10</c:v>
                </c:pt>
                <c:pt idx="756">
                  <c:v>2022-01-11</c:v>
                </c:pt>
                <c:pt idx="757">
                  <c:v>2022-01-12</c:v>
                </c:pt>
                <c:pt idx="758">
                  <c:v>2022-01-13</c:v>
                </c:pt>
                <c:pt idx="759">
                  <c:v>2022-01-14</c:v>
                </c:pt>
                <c:pt idx="760">
                  <c:v>2022-01-17</c:v>
                </c:pt>
                <c:pt idx="761">
                  <c:v>2022-01-18</c:v>
                </c:pt>
                <c:pt idx="762">
                  <c:v>2022-01-19</c:v>
                </c:pt>
                <c:pt idx="763">
                  <c:v>2022-01-20</c:v>
                </c:pt>
                <c:pt idx="764">
                  <c:v>2022-01-21</c:v>
                </c:pt>
                <c:pt idx="765">
                  <c:v>2022-01-24</c:v>
                </c:pt>
                <c:pt idx="766">
                  <c:v>2022-01-25</c:v>
                </c:pt>
                <c:pt idx="767">
                  <c:v>2022-01-26</c:v>
                </c:pt>
                <c:pt idx="768">
                  <c:v>2022-01-27</c:v>
                </c:pt>
                <c:pt idx="769">
                  <c:v>2022-01-28</c:v>
                </c:pt>
                <c:pt idx="770">
                  <c:v>2022-01-29</c:v>
                </c:pt>
                <c:pt idx="771">
                  <c:v>2022-01-30</c:v>
                </c:pt>
                <c:pt idx="772">
                  <c:v>2022-02-07</c:v>
                </c:pt>
                <c:pt idx="773">
                  <c:v>2022-02-08</c:v>
                </c:pt>
                <c:pt idx="774">
                  <c:v>2022-02-09</c:v>
                </c:pt>
                <c:pt idx="775">
                  <c:v>2022-02-10</c:v>
                </c:pt>
                <c:pt idx="776">
                  <c:v>2022-02-11</c:v>
                </c:pt>
                <c:pt idx="777">
                  <c:v>2022-02-14</c:v>
                </c:pt>
                <c:pt idx="778">
                  <c:v>2022-02-15</c:v>
                </c:pt>
                <c:pt idx="779">
                  <c:v>2022-02-16</c:v>
                </c:pt>
                <c:pt idx="780">
                  <c:v>2022-02-17</c:v>
                </c:pt>
                <c:pt idx="781">
                  <c:v>2022-02-18</c:v>
                </c:pt>
                <c:pt idx="782">
                  <c:v>2022-02-21</c:v>
                </c:pt>
                <c:pt idx="783">
                  <c:v>2022-02-22</c:v>
                </c:pt>
                <c:pt idx="784">
                  <c:v>2022-02-23</c:v>
                </c:pt>
                <c:pt idx="785">
                  <c:v>2022-02-24</c:v>
                </c:pt>
                <c:pt idx="786">
                  <c:v>2022-02-25</c:v>
                </c:pt>
                <c:pt idx="787">
                  <c:v>2022-02-28</c:v>
                </c:pt>
                <c:pt idx="788">
                  <c:v>2022-03-01</c:v>
                </c:pt>
                <c:pt idx="789">
                  <c:v>2022-03-02</c:v>
                </c:pt>
                <c:pt idx="790">
                  <c:v>2022-03-03</c:v>
                </c:pt>
                <c:pt idx="791">
                  <c:v>2022-03-04</c:v>
                </c:pt>
                <c:pt idx="792">
                  <c:v>2022-03-07</c:v>
                </c:pt>
                <c:pt idx="793">
                  <c:v>2022-03-08</c:v>
                </c:pt>
                <c:pt idx="794">
                  <c:v>2022-03-09</c:v>
                </c:pt>
                <c:pt idx="795">
                  <c:v>2022-03-10</c:v>
                </c:pt>
                <c:pt idx="796">
                  <c:v>2022-03-11</c:v>
                </c:pt>
                <c:pt idx="797">
                  <c:v>2022-03-14</c:v>
                </c:pt>
                <c:pt idx="798">
                  <c:v>2022-03-15</c:v>
                </c:pt>
                <c:pt idx="799">
                  <c:v>2022-03-16</c:v>
                </c:pt>
                <c:pt idx="800">
                  <c:v>2022-03-17</c:v>
                </c:pt>
                <c:pt idx="801">
                  <c:v>2022-03-18</c:v>
                </c:pt>
                <c:pt idx="802">
                  <c:v>2022-03-21</c:v>
                </c:pt>
                <c:pt idx="803">
                  <c:v>2022-03-22</c:v>
                </c:pt>
                <c:pt idx="804">
                  <c:v>2022-03-23</c:v>
                </c:pt>
                <c:pt idx="805">
                  <c:v>2022-03-24</c:v>
                </c:pt>
                <c:pt idx="806">
                  <c:v>2022-03-25</c:v>
                </c:pt>
                <c:pt idx="807">
                  <c:v>2022-03-28</c:v>
                </c:pt>
                <c:pt idx="808">
                  <c:v>2022-03-29</c:v>
                </c:pt>
                <c:pt idx="809">
                  <c:v>2022-03-30</c:v>
                </c:pt>
                <c:pt idx="810">
                  <c:v>2022-03-31</c:v>
                </c:pt>
                <c:pt idx="811">
                  <c:v>2022-04-01</c:v>
                </c:pt>
                <c:pt idx="812">
                  <c:v>2022-04-02</c:v>
                </c:pt>
                <c:pt idx="813">
                  <c:v>2022-04-06</c:v>
                </c:pt>
                <c:pt idx="814">
                  <c:v>2022-04-07</c:v>
                </c:pt>
                <c:pt idx="815">
                  <c:v>2022-04-08</c:v>
                </c:pt>
                <c:pt idx="816">
                  <c:v>2022-04-11</c:v>
                </c:pt>
                <c:pt idx="817">
                  <c:v>2022-04-12</c:v>
                </c:pt>
                <c:pt idx="818">
                  <c:v>2022-04-13</c:v>
                </c:pt>
                <c:pt idx="819">
                  <c:v>2022-04-14</c:v>
                </c:pt>
                <c:pt idx="820">
                  <c:v>2022-04-15</c:v>
                </c:pt>
                <c:pt idx="821">
                  <c:v>2022-04-18</c:v>
                </c:pt>
                <c:pt idx="822">
                  <c:v>2022-04-19</c:v>
                </c:pt>
                <c:pt idx="823">
                  <c:v>2022-04-20</c:v>
                </c:pt>
                <c:pt idx="824">
                  <c:v>2022-04-21</c:v>
                </c:pt>
                <c:pt idx="825">
                  <c:v>2022-04-22</c:v>
                </c:pt>
                <c:pt idx="826">
                  <c:v>2022-04-24</c:v>
                </c:pt>
                <c:pt idx="827">
                  <c:v>2022-04-25</c:v>
                </c:pt>
                <c:pt idx="828">
                  <c:v>2022-04-26</c:v>
                </c:pt>
                <c:pt idx="829">
                  <c:v>2022-04-27</c:v>
                </c:pt>
                <c:pt idx="830">
                  <c:v>2022-04-28</c:v>
                </c:pt>
                <c:pt idx="831">
                  <c:v>2022-04-29</c:v>
                </c:pt>
                <c:pt idx="832">
                  <c:v>2022-05-05</c:v>
                </c:pt>
                <c:pt idx="833">
                  <c:v>2022-05-06</c:v>
                </c:pt>
                <c:pt idx="834">
                  <c:v>2022-05-07</c:v>
                </c:pt>
                <c:pt idx="835">
                  <c:v>2022-05-09</c:v>
                </c:pt>
                <c:pt idx="836">
                  <c:v>2022-05-10</c:v>
                </c:pt>
                <c:pt idx="837">
                  <c:v>2022-05-11</c:v>
                </c:pt>
                <c:pt idx="838">
                  <c:v>2022-05-12</c:v>
                </c:pt>
                <c:pt idx="839">
                  <c:v>2022-05-13</c:v>
                </c:pt>
                <c:pt idx="840">
                  <c:v>2022-05-16</c:v>
                </c:pt>
                <c:pt idx="841">
                  <c:v>2022-05-17</c:v>
                </c:pt>
                <c:pt idx="842">
                  <c:v>2022-05-18</c:v>
                </c:pt>
                <c:pt idx="843">
                  <c:v>2022-05-19</c:v>
                </c:pt>
                <c:pt idx="844">
                  <c:v>2022-05-20</c:v>
                </c:pt>
                <c:pt idx="845">
                  <c:v>2022-05-23</c:v>
                </c:pt>
                <c:pt idx="846">
                  <c:v>2022-05-24</c:v>
                </c:pt>
                <c:pt idx="847">
                  <c:v>2022-05-25</c:v>
                </c:pt>
                <c:pt idx="848">
                  <c:v>2022-05-26</c:v>
                </c:pt>
                <c:pt idx="849">
                  <c:v>2022-05-27</c:v>
                </c:pt>
                <c:pt idx="850">
                  <c:v>2022-05-30</c:v>
                </c:pt>
                <c:pt idx="851">
                  <c:v>2022-05-31</c:v>
                </c:pt>
                <c:pt idx="852">
                  <c:v>2022-06-01</c:v>
                </c:pt>
                <c:pt idx="853">
                  <c:v>2022-06-02</c:v>
                </c:pt>
                <c:pt idx="854">
                  <c:v>2022-06-06</c:v>
                </c:pt>
                <c:pt idx="855">
                  <c:v>2022-06-07</c:v>
                </c:pt>
                <c:pt idx="856">
                  <c:v>2022-06-08</c:v>
                </c:pt>
                <c:pt idx="857">
                  <c:v>2022-06-09</c:v>
                </c:pt>
                <c:pt idx="858">
                  <c:v>2022-06-10</c:v>
                </c:pt>
                <c:pt idx="859">
                  <c:v>2022-06-13</c:v>
                </c:pt>
                <c:pt idx="860">
                  <c:v>2022-06-14</c:v>
                </c:pt>
                <c:pt idx="861">
                  <c:v>2022-06-15</c:v>
                </c:pt>
                <c:pt idx="862">
                  <c:v>2022-06-16</c:v>
                </c:pt>
                <c:pt idx="863">
                  <c:v>2022-06-17</c:v>
                </c:pt>
                <c:pt idx="864">
                  <c:v>2022-06-20</c:v>
                </c:pt>
                <c:pt idx="865">
                  <c:v>2022-06-21</c:v>
                </c:pt>
                <c:pt idx="866">
                  <c:v>2022-06-22</c:v>
                </c:pt>
                <c:pt idx="867">
                  <c:v>2022-06-23</c:v>
                </c:pt>
                <c:pt idx="868">
                  <c:v>2022-06-24</c:v>
                </c:pt>
                <c:pt idx="869">
                  <c:v>2022-06-27</c:v>
                </c:pt>
                <c:pt idx="870">
                  <c:v>2022-06-28</c:v>
                </c:pt>
                <c:pt idx="871">
                  <c:v>2022-06-29</c:v>
                </c:pt>
                <c:pt idx="872">
                  <c:v>2022-06-30</c:v>
                </c:pt>
                <c:pt idx="873">
                  <c:v>2022-07-01</c:v>
                </c:pt>
                <c:pt idx="874">
                  <c:v>2022-07-04</c:v>
                </c:pt>
                <c:pt idx="875">
                  <c:v>2022-07-05</c:v>
                </c:pt>
                <c:pt idx="876">
                  <c:v>2022-07-06</c:v>
                </c:pt>
                <c:pt idx="877">
                  <c:v>2022-07-07</c:v>
                </c:pt>
                <c:pt idx="878">
                  <c:v>2022-07-08</c:v>
                </c:pt>
                <c:pt idx="879">
                  <c:v>2022-07-11</c:v>
                </c:pt>
                <c:pt idx="880">
                  <c:v>2022-07-12</c:v>
                </c:pt>
                <c:pt idx="881">
                  <c:v>2022-07-13</c:v>
                </c:pt>
                <c:pt idx="882">
                  <c:v>2022-07-14</c:v>
                </c:pt>
                <c:pt idx="883">
                  <c:v>2022-07-15</c:v>
                </c:pt>
                <c:pt idx="884">
                  <c:v>2022-07-18</c:v>
                </c:pt>
                <c:pt idx="885">
                  <c:v>2022-07-19</c:v>
                </c:pt>
                <c:pt idx="886">
                  <c:v>2022-07-20</c:v>
                </c:pt>
                <c:pt idx="887">
                  <c:v>2022-07-21</c:v>
                </c:pt>
                <c:pt idx="888">
                  <c:v>2022-07-22</c:v>
                </c:pt>
                <c:pt idx="889">
                  <c:v>2022-07-25</c:v>
                </c:pt>
                <c:pt idx="890">
                  <c:v>2022-07-26</c:v>
                </c:pt>
                <c:pt idx="891">
                  <c:v>2022-07-27</c:v>
                </c:pt>
                <c:pt idx="892">
                  <c:v>2022-07-28</c:v>
                </c:pt>
                <c:pt idx="893">
                  <c:v>2022-07-29</c:v>
                </c:pt>
                <c:pt idx="894">
                  <c:v>2022-08-01</c:v>
                </c:pt>
                <c:pt idx="895">
                  <c:v>2022-08-02</c:v>
                </c:pt>
                <c:pt idx="896">
                  <c:v>2022-08-03</c:v>
                </c:pt>
                <c:pt idx="897">
                  <c:v>2022-08-04</c:v>
                </c:pt>
                <c:pt idx="898">
                  <c:v>2022-08-05</c:v>
                </c:pt>
                <c:pt idx="899">
                  <c:v>2022-08-08</c:v>
                </c:pt>
                <c:pt idx="900">
                  <c:v>2022-08-09</c:v>
                </c:pt>
                <c:pt idx="901">
                  <c:v>2022-08-10</c:v>
                </c:pt>
                <c:pt idx="902">
                  <c:v>2022-08-11</c:v>
                </c:pt>
                <c:pt idx="903">
                  <c:v>2022-08-12</c:v>
                </c:pt>
                <c:pt idx="904">
                  <c:v>2022-08-15</c:v>
                </c:pt>
                <c:pt idx="905">
                  <c:v>2022-08-16</c:v>
                </c:pt>
                <c:pt idx="906">
                  <c:v>2022-08-17</c:v>
                </c:pt>
                <c:pt idx="907">
                  <c:v>2022-08-18</c:v>
                </c:pt>
                <c:pt idx="908">
                  <c:v>2022-08-19</c:v>
                </c:pt>
                <c:pt idx="909">
                  <c:v>2022-08-22</c:v>
                </c:pt>
                <c:pt idx="910">
                  <c:v>2022-08-23</c:v>
                </c:pt>
                <c:pt idx="911">
                  <c:v>2022-08-24</c:v>
                </c:pt>
                <c:pt idx="912">
                  <c:v>2022-08-25</c:v>
                </c:pt>
                <c:pt idx="913">
                  <c:v>2022-08-26</c:v>
                </c:pt>
                <c:pt idx="914">
                  <c:v>2022-08-29</c:v>
                </c:pt>
                <c:pt idx="915">
                  <c:v>2022-08-30</c:v>
                </c:pt>
                <c:pt idx="916">
                  <c:v>2022-08-31</c:v>
                </c:pt>
                <c:pt idx="917">
                  <c:v>2022-09-01</c:v>
                </c:pt>
                <c:pt idx="918">
                  <c:v>2022-09-02</c:v>
                </c:pt>
                <c:pt idx="919">
                  <c:v>2022-09-05</c:v>
                </c:pt>
                <c:pt idx="920">
                  <c:v>2022-09-06</c:v>
                </c:pt>
                <c:pt idx="921">
                  <c:v>2022-09-07</c:v>
                </c:pt>
                <c:pt idx="922">
                  <c:v>2022-09-08</c:v>
                </c:pt>
                <c:pt idx="923">
                  <c:v>2022-09-09</c:v>
                </c:pt>
                <c:pt idx="924">
                  <c:v>2022-09-13</c:v>
                </c:pt>
                <c:pt idx="925">
                  <c:v>2022-09-14</c:v>
                </c:pt>
                <c:pt idx="926">
                  <c:v>2022-09-15</c:v>
                </c:pt>
                <c:pt idx="927">
                  <c:v>2022-09-16</c:v>
                </c:pt>
                <c:pt idx="928">
                  <c:v>2022-09-19</c:v>
                </c:pt>
                <c:pt idx="929">
                  <c:v>2022-09-20</c:v>
                </c:pt>
                <c:pt idx="930">
                  <c:v>2022-09-21</c:v>
                </c:pt>
                <c:pt idx="931">
                  <c:v>2022-09-22</c:v>
                </c:pt>
                <c:pt idx="932">
                  <c:v>2022-09-23</c:v>
                </c:pt>
                <c:pt idx="933">
                  <c:v>2022-09-26</c:v>
                </c:pt>
                <c:pt idx="934">
                  <c:v>2022-09-27</c:v>
                </c:pt>
                <c:pt idx="935">
                  <c:v>2022-09-28</c:v>
                </c:pt>
                <c:pt idx="936">
                  <c:v>2022-09-29</c:v>
                </c:pt>
                <c:pt idx="937">
                  <c:v>2022-09-30</c:v>
                </c:pt>
                <c:pt idx="938">
                  <c:v>2022-10-08</c:v>
                </c:pt>
                <c:pt idx="939">
                  <c:v>2022-10-09</c:v>
                </c:pt>
                <c:pt idx="940">
                  <c:v>2022-10-10</c:v>
                </c:pt>
                <c:pt idx="941">
                  <c:v>2022-10-11</c:v>
                </c:pt>
                <c:pt idx="942">
                  <c:v>2022-10-12</c:v>
                </c:pt>
                <c:pt idx="943">
                  <c:v>2022-10-13</c:v>
                </c:pt>
                <c:pt idx="944">
                  <c:v>2022-10-14</c:v>
                </c:pt>
                <c:pt idx="945">
                  <c:v>2022-10-17</c:v>
                </c:pt>
                <c:pt idx="946">
                  <c:v>2022-10-18</c:v>
                </c:pt>
                <c:pt idx="947">
                  <c:v>2022-10-19</c:v>
                </c:pt>
                <c:pt idx="948">
                  <c:v>2022-10-20</c:v>
                </c:pt>
                <c:pt idx="949">
                  <c:v>2022-10-21</c:v>
                </c:pt>
                <c:pt idx="950">
                  <c:v>2022-10-24</c:v>
                </c:pt>
                <c:pt idx="951">
                  <c:v>2022-10-25</c:v>
                </c:pt>
                <c:pt idx="952">
                  <c:v>2022-10-26</c:v>
                </c:pt>
                <c:pt idx="953">
                  <c:v>2022-10-27</c:v>
                </c:pt>
                <c:pt idx="954">
                  <c:v>2022-10-28</c:v>
                </c:pt>
                <c:pt idx="955">
                  <c:v>2022-10-31</c:v>
                </c:pt>
                <c:pt idx="956">
                  <c:v>2022-11-01</c:v>
                </c:pt>
                <c:pt idx="957">
                  <c:v>2022-11-02</c:v>
                </c:pt>
                <c:pt idx="958">
                  <c:v>2022-11-03</c:v>
                </c:pt>
                <c:pt idx="959">
                  <c:v>2022-11-04</c:v>
                </c:pt>
                <c:pt idx="960">
                  <c:v>2022-11-07</c:v>
                </c:pt>
                <c:pt idx="961">
                  <c:v>2022-11-08</c:v>
                </c:pt>
                <c:pt idx="962">
                  <c:v>2022-11-09</c:v>
                </c:pt>
                <c:pt idx="963">
                  <c:v>2022-11-10</c:v>
                </c:pt>
                <c:pt idx="964">
                  <c:v>2022-11-11</c:v>
                </c:pt>
                <c:pt idx="965">
                  <c:v>2022-11-14</c:v>
                </c:pt>
                <c:pt idx="966">
                  <c:v>2022-11-15</c:v>
                </c:pt>
                <c:pt idx="967">
                  <c:v>2022-11-16</c:v>
                </c:pt>
                <c:pt idx="968">
                  <c:v>2022-11-17</c:v>
                </c:pt>
                <c:pt idx="969">
                  <c:v>2022-11-18</c:v>
                </c:pt>
                <c:pt idx="970">
                  <c:v>2022-11-21</c:v>
                </c:pt>
                <c:pt idx="971">
                  <c:v>2022-11-22</c:v>
                </c:pt>
                <c:pt idx="972">
                  <c:v>2022-11-23</c:v>
                </c:pt>
                <c:pt idx="973">
                  <c:v>2022-11-24</c:v>
                </c:pt>
                <c:pt idx="974">
                  <c:v>2022-11-25</c:v>
                </c:pt>
                <c:pt idx="975">
                  <c:v>2022-11-28</c:v>
                </c:pt>
                <c:pt idx="976">
                  <c:v>2022-11-29</c:v>
                </c:pt>
                <c:pt idx="977">
                  <c:v>2022-11-30</c:v>
                </c:pt>
                <c:pt idx="978">
                  <c:v>2022-12-01</c:v>
                </c:pt>
                <c:pt idx="979">
                  <c:v>2022-12-02</c:v>
                </c:pt>
                <c:pt idx="980">
                  <c:v>2022-12-05</c:v>
                </c:pt>
                <c:pt idx="981">
                  <c:v>2022-12-06</c:v>
                </c:pt>
                <c:pt idx="982">
                  <c:v>2022-12-07</c:v>
                </c:pt>
                <c:pt idx="983">
                  <c:v>2022-12-08</c:v>
                </c:pt>
                <c:pt idx="984">
                  <c:v>2022-12-09</c:v>
                </c:pt>
                <c:pt idx="985">
                  <c:v>2022-12-12</c:v>
                </c:pt>
                <c:pt idx="986">
                  <c:v>2022-12-13</c:v>
                </c:pt>
                <c:pt idx="987">
                  <c:v>2022-12-14</c:v>
                </c:pt>
                <c:pt idx="988">
                  <c:v>2022-12-15</c:v>
                </c:pt>
                <c:pt idx="989">
                  <c:v>2022-12-16</c:v>
                </c:pt>
                <c:pt idx="990">
                  <c:v>2022-12-19</c:v>
                </c:pt>
                <c:pt idx="991">
                  <c:v>2022-12-20</c:v>
                </c:pt>
                <c:pt idx="992">
                  <c:v>2022-12-21</c:v>
                </c:pt>
                <c:pt idx="993">
                  <c:v>2022-12-22</c:v>
                </c:pt>
                <c:pt idx="994">
                  <c:v>2022-12-23</c:v>
                </c:pt>
                <c:pt idx="995">
                  <c:v>2022-12-26</c:v>
                </c:pt>
                <c:pt idx="996">
                  <c:v>2022-12-27</c:v>
                </c:pt>
                <c:pt idx="997">
                  <c:v>2022-12-28</c:v>
                </c:pt>
                <c:pt idx="998">
                  <c:v>2022-12-29</c:v>
                </c:pt>
                <c:pt idx="999">
                  <c:v>2022-12-30</c:v>
                </c:pt>
                <c:pt idx="1000">
                  <c:v>2023-01-03</c:v>
                </c:pt>
                <c:pt idx="1001">
                  <c:v>2023-01-04</c:v>
                </c:pt>
                <c:pt idx="1002">
                  <c:v>2023-01-05</c:v>
                </c:pt>
                <c:pt idx="1003">
                  <c:v>2023-01-06</c:v>
                </c:pt>
                <c:pt idx="1004">
                  <c:v>2023-01-09</c:v>
                </c:pt>
                <c:pt idx="1005">
                  <c:v>2023-01-10</c:v>
                </c:pt>
                <c:pt idx="1006">
                  <c:v>2023-01-11</c:v>
                </c:pt>
                <c:pt idx="1007">
                  <c:v>2023-01-12</c:v>
                </c:pt>
                <c:pt idx="1008">
                  <c:v>2023-01-13</c:v>
                </c:pt>
                <c:pt idx="1009">
                  <c:v>2023-01-16</c:v>
                </c:pt>
                <c:pt idx="1010">
                  <c:v>2023-01-17</c:v>
                </c:pt>
                <c:pt idx="1011">
                  <c:v>2023-01-18</c:v>
                </c:pt>
                <c:pt idx="1012">
                  <c:v>2023-01-19</c:v>
                </c:pt>
                <c:pt idx="1013">
                  <c:v>2023-01-20</c:v>
                </c:pt>
                <c:pt idx="1014">
                  <c:v>2023-01-28</c:v>
                </c:pt>
                <c:pt idx="1015">
                  <c:v>2023-01-29</c:v>
                </c:pt>
                <c:pt idx="1016">
                  <c:v>2023-01-30</c:v>
                </c:pt>
                <c:pt idx="1017">
                  <c:v>2023-01-31</c:v>
                </c:pt>
                <c:pt idx="1018">
                  <c:v>2023-02-01</c:v>
                </c:pt>
                <c:pt idx="1019">
                  <c:v>2023-02-02</c:v>
                </c:pt>
                <c:pt idx="1020">
                  <c:v>2023-02-03</c:v>
                </c:pt>
                <c:pt idx="1021">
                  <c:v>2023-02-06</c:v>
                </c:pt>
                <c:pt idx="1022">
                  <c:v>2023-02-07</c:v>
                </c:pt>
                <c:pt idx="1023">
                  <c:v>2023-02-08</c:v>
                </c:pt>
                <c:pt idx="1024">
                  <c:v>2023-02-09</c:v>
                </c:pt>
                <c:pt idx="1025">
                  <c:v>2023-02-10</c:v>
                </c:pt>
                <c:pt idx="1026">
                  <c:v>2023-02-13</c:v>
                </c:pt>
                <c:pt idx="1027">
                  <c:v>2023-02-14</c:v>
                </c:pt>
                <c:pt idx="1028">
                  <c:v>2023-02-15</c:v>
                </c:pt>
                <c:pt idx="1029">
                  <c:v>2023-02-16</c:v>
                </c:pt>
                <c:pt idx="1030">
                  <c:v>2023-02-17</c:v>
                </c:pt>
                <c:pt idx="1031">
                  <c:v>2023-02-20</c:v>
                </c:pt>
                <c:pt idx="1032">
                  <c:v>2023-02-21</c:v>
                </c:pt>
                <c:pt idx="1033">
                  <c:v>2023-02-22</c:v>
                </c:pt>
                <c:pt idx="1034">
                  <c:v>2023-02-23</c:v>
                </c:pt>
                <c:pt idx="1035">
                  <c:v>2023-02-24</c:v>
                </c:pt>
                <c:pt idx="1036">
                  <c:v>2023-02-27</c:v>
                </c:pt>
                <c:pt idx="1037">
                  <c:v>2023-02-28</c:v>
                </c:pt>
                <c:pt idx="1038">
                  <c:v>2023-03-01</c:v>
                </c:pt>
                <c:pt idx="1039">
                  <c:v>2023-03-02</c:v>
                </c:pt>
                <c:pt idx="1040">
                  <c:v>2023-03-03</c:v>
                </c:pt>
                <c:pt idx="1041">
                  <c:v>2023-03-06</c:v>
                </c:pt>
                <c:pt idx="1042">
                  <c:v>2023-03-07</c:v>
                </c:pt>
                <c:pt idx="1043">
                  <c:v>2023-03-08</c:v>
                </c:pt>
                <c:pt idx="1044">
                  <c:v>2023-03-09</c:v>
                </c:pt>
                <c:pt idx="1045">
                  <c:v>2023-03-10</c:v>
                </c:pt>
                <c:pt idx="1046">
                  <c:v>2023-03-13</c:v>
                </c:pt>
                <c:pt idx="1047">
                  <c:v>2023-03-14</c:v>
                </c:pt>
                <c:pt idx="1048">
                  <c:v>2023-03-15</c:v>
                </c:pt>
                <c:pt idx="1049">
                  <c:v>2023-03-16</c:v>
                </c:pt>
                <c:pt idx="1050">
                  <c:v>2023-03-17</c:v>
                </c:pt>
                <c:pt idx="1051">
                  <c:v>2023-03-20</c:v>
                </c:pt>
                <c:pt idx="1052">
                  <c:v>2023-03-21</c:v>
                </c:pt>
                <c:pt idx="1053">
                  <c:v>2023-03-22</c:v>
                </c:pt>
                <c:pt idx="1054">
                  <c:v>2023-03-23</c:v>
                </c:pt>
                <c:pt idx="1055">
                  <c:v>2023-03-24</c:v>
                </c:pt>
                <c:pt idx="1056">
                  <c:v>2023-03-27</c:v>
                </c:pt>
                <c:pt idx="1057">
                  <c:v>2023-03-28</c:v>
                </c:pt>
                <c:pt idx="1058">
                  <c:v>2023-03-29</c:v>
                </c:pt>
                <c:pt idx="1059">
                  <c:v>2023-03-30</c:v>
                </c:pt>
                <c:pt idx="1060">
                  <c:v>2023-03-31</c:v>
                </c:pt>
                <c:pt idx="1061">
                  <c:v>2023-04-03</c:v>
                </c:pt>
                <c:pt idx="1062">
                  <c:v>2023-04-04</c:v>
                </c:pt>
                <c:pt idx="1063">
                  <c:v>2023-04-06</c:v>
                </c:pt>
                <c:pt idx="1064">
                  <c:v>2023-04-07</c:v>
                </c:pt>
                <c:pt idx="1065">
                  <c:v>2023-04-10</c:v>
                </c:pt>
                <c:pt idx="1066">
                  <c:v>2023-04-11</c:v>
                </c:pt>
                <c:pt idx="1067">
                  <c:v>2023-04-12</c:v>
                </c:pt>
                <c:pt idx="1068">
                  <c:v>2023-04-13</c:v>
                </c:pt>
                <c:pt idx="1069">
                  <c:v>2023-04-14</c:v>
                </c:pt>
                <c:pt idx="1070">
                  <c:v>2023-04-17</c:v>
                </c:pt>
                <c:pt idx="1071">
                  <c:v>2023-04-18</c:v>
                </c:pt>
                <c:pt idx="1072">
                  <c:v>2023-04-19</c:v>
                </c:pt>
                <c:pt idx="1073">
                  <c:v>2023-04-20</c:v>
                </c:pt>
                <c:pt idx="1074">
                  <c:v>2023-04-21</c:v>
                </c:pt>
                <c:pt idx="1075">
                  <c:v>2023-04-23</c:v>
                </c:pt>
                <c:pt idx="1076">
                  <c:v>2023-04-24</c:v>
                </c:pt>
                <c:pt idx="1077">
                  <c:v>2023-04-25</c:v>
                </c:pt>
                <c:pt idx="1078">
                  <c:v>2023-04-26</c:v>
                </c:pt>
                <c:pt idx="1079">
                  <c:v>2023-04-27</c:v>
                </c:pt>
                <c:pt idx="1080">
                  <c:v>2023-04-28</c:v>
                </c:pt>
                <c:pt idx="1081">
                  <c:v>2023-05-04</c:v>
                </c:pt>
                <c:pt idx="1082">
                  <c:v>2023-05-05</c:v>
                </c:pt>
                <c:pt idx="1083">
                  <c:v>2023-05-06</c:v>
                </c:pt>
                <c:pt idx="1084">
                  <c:v>2023-05-08</c:v>
                </c:pt>
                <c:pt idx="1085">
                  <c:v>2023-05-09</c:v>
                </c:pt>
                <c:pt idx="1086">
                  <c:v>2023-05-10</c:v>
                </c:pt>
                <c:pt idx="1087">
                  <c:v>2023-05-11</c:v>
                </c:pt>
                <c:pt idx="1088">
                  <c:v>2023-05-12</c:v>
                </c:pt>
                <c:pt idx="1089">
                  <c:v>2023-05-15</c:v>
                </c:pt>
                <c:pt idx="1090">
                  <c:v>2023-05-16</c:v>
                </c:pt>
                <c:pt idx="1091">
                  <c:v>2023-05-17</c:v>
                </c:pt>
                <c:pt idx="1092">
                  <c:v>2023-05-18</c:v>
                </c:pt>
                <c:pt idx="1093">
                  <c:v>2023-05-19</c:v>
                </c:pt>
                <c:pt idx="1094">
                  <c:v>2023-05-22</c:v>
                </c:pt>
                <c:pt idx="1095">
                  <c:v>2023-05-23</c:v>
                </c:pt>
                <c:pt idx="1096">
                  <c:v>2023-05-24</c:v>
                </c:pt>
                <c:pt idx="1097">
                  <c:v>2023-05-25</c:v>
                </c:pt>
                <c:pt idx="1098">
                  <c:v>2023-05-26</c:v>
                </c:pt>
                <c:pt idx="1099">
                  <c:v>2023-05-29</c:v>
                </c:pt>
                <c:pt idx="1100">
                  <c:v>2023-05-30</c:v>
                </c:pt>
                <c:pt idx="1101">
                  <c:v>2023-05-31</c:v>
                </c:pt>
                <c:pt idx="1102">
                  <c:v>2023-06-01</c:v>
                </c:pt>
                <c:pt idx="1103">
                  <c:v>2023-06-02</c:v>
                </c:pt>
                <c:pt idx="1104">
                  <c:v>2023-06-05</c:v>
                </c:pt>
                <c:pt idx="1105">
                  <c:v>2023-06-06</c:v>
                </c:pt>
                <c:pt idx="1106">
                  <c:v>2023-06-07</c:v>
                </c:pt>
                <c:pt idx="1107">
                  <c:v>2023-06-08</c:v>
                </c:pt>
                <c:pt idx="1108">
                  <c:v>2023-06-09</c:v>
                </c:pt>
                <c:pt idx="1109">
                  <c:v>2023-06-12</c:v>
                </c:pt>
                <c:pt idx="1110">
                  <c:v>2023-06-13</c:v>
                </c:pt>
                <c:pt idx="1111">
                  <c:v>2023-06-14</c:v>
                </c:pt>
                <c:pt idx="1112">
                  <c:v>2023-06-15</c:v>
                </c:pt>
                <c:pt idx="1113">
                  <c:v>2023-06-16</c:v>
                </c:pt>
                <c:pt idx="1114">
                  <c:v>2023-06-19</c:v>
                </c:pt>
                <c:pt idx="1115">
                  <c:v>2023-06-20</c:v>
                </c:pt>
                <c:pt idx="1116">
                  <c:v>2023-06-21</c:v>
                </c:pt>
                <c:pt idx="1117">
                  <c:v>2023-06-25</c:v>
                </c:pt>
                <c:pt idx="1118">
                  <c:v>2023-06-26</c:v>
                </c:pt>
                <c:pt idx="1119">
                  <c:v>2023-06-27</c:v>
                </c:pt>
                <c:pt idx="1120">
                  <c:v>2023-06-28</c:v>
                </c:pt>
                <c:pt idx="1121">
                  <c:v>2023-06-29</c:v>
                </c:pt>
                <c:pt idx="1122">
                  <c:v>2023-06-30</c:v>
                </c:pt>
                <c:pt idx="1123">
                  <c:v>2023-07-03</c:v>
                </c:pt>
                <c:pt idx="1124">
                  <c:v>2023-07-04</c:v>
                </c:pt>
                <c:pt idx="1125">
                  <c:v>2023-07-05</c:v>
                </c:pt>
                <c:pt idx="1126">
                  <c:v>2023-07-06</c:v>
                </c:pt>
                <c:pt idx="1127">
                  <c:v>2023-07-07</c:v>
                </c:pt>
                <c:pt idx="1128">
                  <c:v>2023-07-10</c:v>
                </c:pt>
                <c:pt idx="1129">
                  <c:v>2023-07-11</c:v>
                </c:pt>
                <c:pt idx="1130">
                  <c:v>2023-07-12</c:v>
                </c:pt>
                <c:pt idx="1131">
                  <c:v>2023-07-13</c:v>
                </c:pt>
                <c:pt idx="1132">
                  <c:v>2023-07-14</c:v>
                </c:pt>
                <c:pt idx="1133">
                  <c:v>2023-07-17</c:v>
                </c:pt>
                <c:pt idx="1134">
                  <c:v>2023-07-18</c:v>
                </c:pt>
                <c:pt idx="1135">
                  <c:v>2023-07-19</c:v>
                </c:pt>
                <c:pt idx="1136">
                  <c:v>2023-07-20</c:v>
                </c:pt>
                <c:pt idx="1137">
                  <c:v>2023-07-21</c:v>
                </c:pt>
                <c:pt idx="1138">
                  <c:v>2023-07-24</c:v>
                </c:pt>
                <c:pt idx="1139">
                  <c:v>2023-07-25</c:v>
                </c:pt>
                <c:pt idx="1140">
                  <c:v>2023-07-26</c:v>
                </c:pt>
                <c:pt idx="1141">
                  <c:v>2023-07-27</c:v>
                </c:pt>
                <c:pt idx="1142">
                  <c:v>2023-07-28</c:v>
                </c:pt>
                <c:pt idx="1143">
                  <c:v>2023-07-31</c:v>
                </c:pt>
                <c:pt idx="1144">
                  <c:v>2023-08-01</c:v>
                </c:pt>
                <c:pt idx="1145">
                  <c:v>2023-08-02</c:v>
                </c:pt>
                <c:pt idx="1146">
                  <c:v>2023-08-03</c:v>
                </c:pt>
                <c:pt idx="1147">
                  <c:v>2023-08-04</c:v>
                </c:pt>
                <c:pt idx="1148">
                  <c:v>2023-08-07</c:v>
                </c:pt>
                <c:pt idx="1149">
                  <c:v>2023-08-08</c:v>
                </c:pt>
                <c:pt idx="1150">
                  <c:v>2023-08-09</c:v>
                </c:pt>
                <c:pt idx="1151">
                  <c:v>2023-08-10</c:v>
                </c:pt>
                <c:pt idx="1152">
                  <c:v>2023-08-11</c:v>
                </c:pt>
                <c:pt idx="1153">
                  <c:v>2023-08-14</c:v>
                </c:pt>
                <c:pt idx="1154">
                  <c:v>2023-08-15</c:v>
                </c:pt>
                <c:pt idx="1155">
                  <c:v>2023-08-16</c:v>
                </c:pt>
                <c:pt idx="1156">
                  <c:v>2023-08-17</c:v>
                </c:pt>
                <c:pt idx="1157">
                  <c:v>2023-08-18</c:v>
                </c:pt>
                <c:pt idx="1158">
                  <c:v>2023-08-21</c:v>
                </c:pt>
                <c:pt idx="1159">
                  <c:v>2023-08-22</c:v>
                </c:pt>
                <c:pt idx="1160">
                  <c:v>2023-08-23</c:v>
                </c:pt>
                <c:pt idx="1161">
                  <c:v>2023-08-24</c:v>
                </c:pt>
                <c:pt idx="1162">
                  <c:v>2023-08-25</c:v>
                </c:pt>
                <c:pt idx="1163">
                  <c:v>2023-08-28</c:v>
                </c:pt>
                <c:pt idx="1164">
                  <c:v>2023-08-29</c:v>
                </c:pt>
                <c:pt idx="1165">
                  <c:v>2023-08-30</c:v>
                </c:pt>
                <c:pt idx="1166">
                  <c:v>2023-08-31</c:v>
                </c:pt>
                <c:pt idx="1167">
                  <c:v>2023-09-01</c:v>
                </c:pt>
                <c:pt idx="1168">
                  <c:v>2023-09-04</c:v>
                </c:pt>
                <c:pt idx="1169">
                  <c:v>2023-09-05</c:v>
                </c:pt>
                <c:pt idx="1170">
                  <c:v>2023-09-06</c:v>
                </c:pt>
                <c:pt idx="1171">
                  <c:v>2023-09-07</c:v>
                </c:pt>
                <c:pt idx="1172">
                  <c:v>2023-09-08</c:v>
                </c:pt>
                <c:pt idx="1173">
                  <c:v>2023-09-11</c:v>
                </c:pt>
                <c:pt idx="1174">
                  <c:v>2023-09-12</c:v>
                </c:pt>
                <c:pt idx="1175">
                  <c:v>2023-09-13</c:v>
                </c:pt>
                <c:pt idx="1176">
                  <c:v>2023-09-14</c:v>
                </c:pt>
                <c:pt idx="1177">
                  <c:v>2023-09-15</c:v>
                </c:pt>
                <c:pt idx="1178">
                  <c:v>2023-09-18</c:v>
                </c:pt>
                <c:pt idx="1179">
                  <c:v>2023-09-19</c:v>
                </c:pt>
                <c:pt idx="1180">
                  <c:v>2023-09-20</c:v>
                </c:pt>
                <c:pt idx="1181">
                  <c:v>2023-09-21</c:v>
                </c:pt>
                <c:pt idx="1182">
                  <c:v>2023-09-22</c:v>
                </c:pt>
                <c:pt idx="1183">
                  <c:v>2023-09-25</c:v>
                </c:pt>
                <c:pt idx="1184">
                  <c:v>2023-09-26</c:v>
                </c:pt>
                <c:pt idx="1185">
                  <c:v>2023-09-27</c:v>
                </c:pt>
                <c:pt idx="1186">
                  <c:v>2023-09-28</c:v>
                </c:pt>
                <c:pt idx="1187">
                  <c:v>2023-10-07</c:v>
                </c:pt>
                <c:pt idx="1188">
                  <c:v>2023-10-08</c:v>
                </c:pt>
                <c:pt idx="1189">
                  <c:v>2023-10-09</c:v>
                </c:pt>
                <c:pt idx="1190">
                  <c:v>2023-10-10</c:v>
                </c:pt>
                <c:pt idx="1191">
                  <c:v>2023-10-11</c:v>
                </c:pt>
                <c:pt idx="1192">
                  <c:v>2023-10-12</c:v>
                </c:pt>
                <c:pt idx="1193">
                  <c:v>2023-10-13</c:v>
                </c:pt>
                <c:pt idx="1194">
                  <c:v>2023-10-16</c:v>
                </c:pt>
                <c:pt idx="1195">
                  <c:v>2023-10-17</c:v>
                </c:pt>
                <c:pt idx="1196">
                  <c:v>2023-10-18</c:v>
                </c:pt>
                <c:pt idx="1197">
                  <c:v>2023-10-19</c:v>
                </c:pt>
                <c:pt idx="1198">
                  <c:v>2023-10-20</c:v>
                </c:pt>
                <c:pt idx="1199">
                  <c:v>2023-10-23</c:v>
                </c:pt>
                <c:pt idx="1200">
                  <c:v>2023-10-24</c:v>
                </c:pt>
                <c:pt idx="1201">
                  <c:v>2023-10-25</c:v>
                </c:pt>
                <c:pt idx="1202">
                  <c:v>2023-10-26</c:v>
                </c:pt>
                <c:pt idx="1203">
                  <c:v>2023-10-27</c:v>
                </c:pt>
                <c:pt idx="1204">
                  <c:v>2023-10-30</c:v>
                </c:pt>
                <c:pt idx="1205">
                  <c:v>2023-10-31</c:v>
                </c:pt>
                <c:pt idx="1206">
                  <c:v>2023-11-01</c:v>
                </c:pt>
                <c:pt idx="1207">
                  <c:v>2023-11-02</c:v>
                </c:pt>
                <c:pt idx="1208">
                  <c:v>2023-11-03</c:v>
                </c:pt>
                <c:pt idx="1209">
                  <c:v>2023-11-06</c:v>
                </c:pt>
                <c:pt idx="1210">
                  <c:v>2023-11-07</c:v>
                </c:pt>
                <c:pt idx="1211">
                  <c:v>2023-11-08</c:v>
                </c:pt>
                <c:pt idx="1212">
                  <c:v>2023-11-09</c:v>
                </c:pt>
                <c:pt idx="1213">
                  <c:v>2023-11-10</c:v>
                </c:pt>
                <c:pt idx="1214">
                  <c:v>2023-11-13</c:v>
                </c:pt>
                <c:pt idx="1215">
                  <c:v>2023-11-14</c:v>
                </c:pt>
                <c:pt idx="1216">
                  <c:v>2023-11-15</c:v>
                </c:pt>
                <c:pt idx="1217">
                  <c:v>2023-11-16</c:v>
                </c:pt>
                <c:pt idx="1218">
                  <c:v>2023-11-17</c:v>
                </c:pt>
                <c:pt idx="1219">
                  <c:v>2023-11-20</c:v>
                </c:pt>
                <c:pt idx="1220">
                  <c:v>2023-11-21</c:v>
                </c:pt>
                <c:pt idx="1221">
                  <c:v>2023-11-22</c:v>
                </c:pt>
                <c:pt idx="1222">
                  <c:v>2023-11-23</c:v>
                </c:pt>
                <c:pt idx="1223">
                  <c:v>2023-11-24</c:v>
                </c:pt>
                <c:pt idx="1224">
                  <c:v>2023-11-27</c:v>
                </c:pt>
                <c:pt idx="1225">
                  <c:v>2023-11-28</c:v>
                </c:pt>
                <c:pt idx="1226">
                  <c:v>2023-11-29</c:v>
                </c:pt>
                <c:pt idx="1227">
                  <c:v>2023-11-30</c:v>
                </c:pt>
                <c:pt idx="1228">
                  <c:v>2023-12-01</c:v>
                </c:pt>
                <c:pt idx="1229">
                  <c:v>2023-12-04</c:v>
                </c:pt>
                <c:pt idx="1230">
                  <c:v>2023-12-05</c:v>
                </c:pt>
                <c:pt idx="1231">
                  <c:v>2023-12-06</c:v>
                </c:pt>
                <c:pt idx="1232">
                  <c:v>2023-12-07</c:v>
                </c:pt>
                <c:pt idx="1233">
                  <c:v>2023-12-08</c:v>
                </c:pt>
                <c:pt idx="1234">
                  <c:v>2023-12-11</c:v>
                </c:pt>
                <c:pt idx="1235">
                  <c:v>2023-12-12</c:v>
                </c:pt>
                <c:pt idx="1236">
                  <c:v>2023-12-13</c:v>
                </c:pt>
                <c:pt idx="1237">
                  <c:v>2023-12-14</c:v>
                </c:pt>
                <c:pt idx="1238">
                  <c:v>2023-12-15</c:v>
                </c:pt>
                <c:pt idx="1239">
                  <c:v>2023-12-18</c:v>
                </c:pt>
                <c:pt idx="1240">
                  <c:v>2023-12-19</c:v>
                </c:pt>
                <c:pt idx="1241">
                  <c:v>2023-12-20</c:v>
                </c:pt>
                <c:pt idx="1242">
                  <c:v>2023-12-21</c:v>
                </c:pt>
                <c:pt idx="1243">
                  <c:v>2023-12-22</c:v>
                </c:pt>
                <c:pt idx="1244">
                  <c:v>2023-12-25</c:v>
                </c:pt>
                <c:pt idx="1245">
                  <c:v>2023-12-26</c:v>
                </c:pt>
                <c:pt idx="1246">
                  <c:v>2023-12-27</c:v>
                </c:pt>
                <c:pt idx="1247">
                  <c:v>2023-12-28</c:v>
                </c:pt>
                <c:pt idx="1248">
                  <c:v>2023-12-29</c:v>
                </c:pt>
                <c:pt idx="1249">
                  <c:v>2024-01-02</c:v>
                </c:pt>
                <c:pt idx="1250">
                  <c:v>2024-01-03</c:v>
                </c:pt>
                <c:pt idx="1251">
                  <c:v>2024-01-04</c:v>
                </c:pt>
                <c:pt idx="1252">
                  <c:v>2024-01-05</c:v>
                </c:pt>
                <c:pt idx="1253">
                  <c:v>2024-01-08</c:v>
                </c:pt>
                <c:pt idx="1254">
                  <c:v>2024-01-09</c:v>
                </c:pt>
                <c:pt idx="1255">
                  <c:v>2024-01-10</c:v>
                </c:pt>
                <c:pt idx="1256">
                  <c:v>2024-01-11</c:v>
                </c:pt>
                <c:pt idx="1257">
                  <c:v>2024-01-12</c:v>
                </c:pt>
                <c:pt idx="1258">
                  <c:v>2024-01-15</c:v>
                </c:pt>
                <c:pt idx="1259">
                  <c:v>2024-01-16</c:v>
                </c:pt>
                <c:pt idx="1260">
                  <c:v>2024-01-17</c:v>
                </c:pt>
                <c:pt idx="1261">
                  <c:v>2024-01-18</c:v>
                </c:pt>
                <c:pt idx="1262">
                  <c:v>2024-01-19</c:v>
                </c:pt>
                <c:pt idx="1263">
                  <c:v>2024-01-22</c:v>
                </c:pt>
                <c:pt idx="1264">
                  <c:v>2024-01-23</c:v>
                </c:pt>
                <c:pt idx="1265">
                  <c:v>2024-01-24</c:v>
                </c:pt>
                <c:pt idx="1266">
                  <c:v>2024-01-25</c:v>
                </c:pt>
                <c:pt idx="1267">
                  <c:v>2024-01-26</c:v>
                </c:pt>
                <c:pt idx="1268">
                  <c:v>2024-01-29</c:v>
                </c:pt>
                <c:pt idx="1269">
                  <c:v>2024-01-30</c:v>
                </c:pt>
                <c:pt idx="1270">
                  <c:v>2024-01-31</c:v>
                </c:pt>
                <c:pt idx="1271">
                  <c:v>2024-02-01</c:v>
                </c:pt>
                <c:pt idx="1272">
                  <c:v>2024-02-02</c:v>
                </c:pt>
                <c:pt idx="1273">
                  <c:v>2024-02-04</c:v>
                </c:pt>
                <c:pt idx="1274">
                  <c:v>2024-02-05</c:v>
                </c:pt>
                <c:pt idx="1275">
                  <c:v>2024-02-06</c:v>
                </c:pt>
                <c:pt idx="1276">
                  <c:v>2024-02-07</c:v>
                </c:pt>
                <c:pt idx="1277">
                  <c:v>2024-02-08</c:v>
                </c:pt>
                <c:pt idx="1278">
                  <c:v>2024-02-09</c:v>
                </c:pt>
                <c:pt idx="1279">
                  <c:v>2024-02-18</c:v>
                </c:pt>
                <c:pt idx="1280">
                  <c:v>2024-02-19</c:v>
                </c:pt>
                <c:pt idx="1281">
                  <c:v>2024-02-20</c:v>
                </c:pt>
                <c:pt idx="1282">
                  <c:v>2024-02-21</c:v>
                </c:pt>
                <c:pt idx="1283">
                  <c:v>2024-02-22</c:v>
                </c:pt>
                <c:pt idx="1284">
                  <c:v>2024-02-23</c:v>
                </c:pt>
                <c:pt idx="1285">
                  <c:v>2024-02-26</c:v>
                </c:pt>
                <c:pt idx="1286">
                  <c:v>2024-02-27</c:v>
                </c:pt>
              </c:strCache>
            </c:strRef>
          </c:cat>
          <c:val>
            <c:numRef>
              <c:f>钢矿利润!$Z$3:$Z$1290</c:f>
              <c:numCache>
                <c:formatCode>General</c:formatCode>
                <c:ptCount val="1287"/>
                <c:pt idx="0">
                  <c:v>42.8</c:v>
                </c:pt>
                <c:pt idx="1">
                  <c:v>53.1</c:v>
                </c:pt>
                <c:pt idx="2">
                  <c:v>75.7</c:v>
                </c:pt>
                <c:pt idx="3">
                  <c:v>106.6</c:v>
                </c:pt>
                <c:pt idx="4">
                  <c:v>96.3</c:v>
                </c:pt>
                <c:pt idx="5">
                  <c:v>96.3</c:v>
                </c:pt>
                <c:pt idx="6">
                  <c:v>96.3</c:v>
                </c:pt>
                <c:pt idx="7">
                  <c:v>75.7</c:v>
                </c:pt>
                <c:pt idx="8">
                  <c:v>-29.53</c:v>
                </c:pt>
                <c:pt idx="9">
                  <c:v>-50.13</c:v>
                </c:pt>
                <c:pt idx="10">
                  <c:v>-38.83</c:v>
                </c:pt>
                <c:pt idx="11">
                  <c:v>-38.83</c:v>
                </c:pt>
                <c:pt idx="12">
                  <c:v>-38.83</c:v>
                </c:pt>
                <c:pt idx="13">
                  <c:v>-14.84</c:v>
                </c:pt>
                <c:pt idx="14">
                  <c:v>-4.54</c:v>
                </c:pt>
                <c:pt idx="15">
                  <c:v>-4.54</c:v>
                </c:pt>
                <c:pt idx="16">
                  <c:v>-4.54</c:v>
                </c:pt>
                <c:pt idx="17">
                  <c:v>-4.54</c:v>
                </c:pt>
                <c:pt idx="18">
                  <c:v>-4.54</c:v>
                </c:pt>
                <c:pt idx="19">
                  <c:v>-4.54</c:v>
                </c:pt>
                <c:pt idx="20">
                  <c:v>-4.54</c:v>
                </c:pt>
                <c:pt idx="21">
                  <c:v>-4.54</c:v>
                </c:pt>
                <c:pt idx="22">
                  <c:v>-4.54</c:v>
                </c:pt>
                <c:pt idx="23">
                  <c:v>-4.54</c:v>
                </c:pt>
                <c:pt idx="24">
                  <c:v>-4.54</c:v>
                </c:pt>
                <c:pt idx="25">
                  <c:v>36.67</c:v>
                </c:pt>
                <c:pt idx="26">
                  <c:v>77.87</c:v>
                </c:pt>
                <c:pt idx="27">
                  <c:v>77.87</c:v>
                </c:pt>
                <c:pt idx="28">
                  <c:v>#N/A</c:v>
                </c:pt>
                <c:pt idx="29">
                  <c:v>30.89</c:v>
                </c:pt>
                <c:pt idx="30">
                  <c:v>30.89</c:v>
                </c:pt>
                <c:pt idx="31">
                  <c:v>10.29</c:v>
                </c:pt>
                <c:pt idx="32">
                  <c:v>-17.23</c:v>
                </c:pt>
                <c:pt idx="33">
                  <c:v>-17.23</c:v>
                </c:pt>
                <c:pt idx="34">
                  <c:v>13.68</c:v>
                </c:pt>
                <c:pt idx="35">
                  <c:v>34.28</c:v>
                </c:pt>
                <c:pt idx="36">
                  <c:v>34.28</c:v>
                </c:pt>
                <c:pt idx="37">
                  <c:v>44.58</c:v>
                </c:pt>
                <c:pt idx="38">
                  <c:v>44.58</c:v>
                </c:pt>
                <c:pt idx="39">
                  <c:v>85.78</c:v>
                </c:pt>
                <c:pt idx="40">
                  <c:v>106.38</c:v>
                </c:pt>
                <c:pt idx="41">
                  <c:v>119.81</c:v>
                </c:pt>
                <c:pt idx="42">
                  <c:v>109.51</c:v>
                </c:pt>
                <c:pt idx="43">
                  <c:v>134.8</c:v>
                </c:pt>
                <c:pt idx="44">
                  <c:v>155.4</c:v>
                </c:pt>
                <c:pt idx="45">
                  <c:v>124.5</c:v>
                </c:pt>
                <c:pt idx="46">
                  <c:v>165.7</c:v>
                </c:pt>
                <c:pt idx="47">
                  <c:v>176</c:v>
                </c:pt>
                <c:pt idx="48">
                  <c:v>176</c:v>
                </c:pt>
                <c:pt idx="49">
                  <c:v>171.48</c:v>
                </c:pt>
                <c:pt idx="50">
                  <c:v>202.38</c:v>
                </c:pt>
                <c:pt idx="51">
                  <c:v>229.76</c:v>
                </c:pt>
                <c:pt idx="52">
                  <c:v>240.06</c:v>
                </c:pt>
                <c:pt idx="53">
                  <c:v>240.06</c:v>
                </c:pt>
                <c:pt idx="54">
                  <c:v>229.76</c:v>
                </c:pt>
                <c:pt idx="55">
                  <c:v>198.86</c:v>
                </c:pt>
                <c:pt idx="56">
                  <c:v>188.56</c:v>
                </c:pt>
                <c:pt idx="57">
                  <c:v>188.56</c:v>
                </c:pt>
                <c:pt idx="58">
                  <c:v>236.02</c:v>
                </c:pt>
                <c:pt idx="59">
                  <c:v>236.02</c:v>
                </c:pt>
                <c:pt idx="60">
                  <c:v>304.08</c:v>
                </c:pt>
                <c:pt idx="61">
                  <c:v>334.98</c:v>
                </c:pt>
                <c:pt idx="62">
                  <c:v>345.28</c:v>
                </c:pt>
                <c:pt idx="63">
                  <c:v>345.28</c:v>
                </c:pt>
                <c:pt idx="64">
                  <c:v>437.98</c:v>
                </c:pt>
                <c:pt idx="65">
                  <c:v>489.48</c:v>
                </c:pt>
                <c:pt idx="66">
                  <c:v>479.18</c:v>
                </c:pt>
                <c:pt idx="67">
                  <c:v>479.18</c:v>
                </c:pt>
                <c:pt idx="68">
                  <c:v>384.26</c:v>
                </c:pt>
                <c:pt idx="69">
                  <c:v>435.76</c:v>
                </c:pt>
                <c:pt idx="70">
                  <c:v>446.06</c:v>
                </c:pt>
                <c:pt idx="71">
                  <c:v>425.46</c:v>
                </c:pt>
                <c:pt idx="72">
                  <c:v>404.86</c:v>
                </c:pt>
                <c:pt idx="73">
                  <c:v>394.56</c:v>
                </c:pt>
                <c:pt idx="74">
                  <c:v>466.66</c:v>
                </c:pt>
                <c:pt idx="75">
                  <c:v>425.46</c:v>
                </c:pt>
                <c:pt idx="76">
                  <c:v>404.86</c:v>
                </c:pt>
                <c:pt idx="77">
                  <c:v>425.46</c:v>
                </c:pt>
                <c:pt idx="78">
                  <c:v>425.46</c:v>
                </c:pt>
                <c:pt idx="79">
                  <c:v>435.76</c:v>
                </c:pt>
                <c:pt idx="80">
                  <c:v>435.76</c:v>
                </c:pt>
                <c:pt idx="81">
                  <c:v>435.76</c:v>
                </c:pt>
                <c:pt idx="82">
                  <c:v>466.66</c:v>
                </c:pt>
                <c:pt idx="83">
                  <c:v>456.36</c:v>
                </c:pt>
                <c:pt idx="84">
                  <c:v>456.36</c:v>
                </c:pt>
                <c:pt idx="85">
                  <c:v>446.06</c:v>
                </c:pt>
                <c:pt idx="86">
                  <c:v>394.56</c:v>
                </c:pt>
                <c:pt idx="87">
                  <c:v>394.56</c:v>
                </c:pt>
                <c:pt idx="88">
                  <c:v>363.66</c:v>
                </c:pt>
                <c:pt idx="89">
                  <c:v>312.16</c:v>
                </c:pt>
                <c:pt idx="90">
                  <c:v>359.62</c:v>
                </c:pt>
                <c:pt idx="91">
                  <c:v>380.22</c:v>
                </c:pt>
                <c:pt idx="92">
                  <c:v>420.16</c:v>
                </c:pt>
                <c:pt idx="93">
                  <c:v>420.16</c:v>
                </c:pt>
                <c:pt idx="94">
                  <c:v>451.06</c:v>
                </c:pt>
                <c:pt idx="95">
                  <c:v>471.66</c:v>
                </c:pt>
                <c:pt idx="96">
                  <c:v>461.36</c:v>
                </c:pt>
                <c:pt idx="97">
                  <c:v>440.76</c:v>
                </c:pt>
                <c:pt idx="98">
                  <c:v>420.16</c:v>
                </c:pt>
                <c:pt idx="99">
                  <c:v>409.86</c:v>
                </c:pt>
                <c:pt idx="100">
                  <c:v>378.96</c:v>
                </c:pt>
                <c:pt idx="101">
                  <c:v>378.96</c:v>
                </c:pt>
                <c:pt idx="102">
                  <c:v>337.76</c:v>
                </c:pt>
                <c:pt idx="103">
                  <c:v>317.16</c:v>
                </c:pt>
                <c:pt idx="104">
                  <c:v>296.56</c:v>
                </c:pt>
                <c:pt idx="105">
                  <c:v>317.16</c:v>
                </c:pt>
                <c:pt idx="106">
                  <c:v>296.56</c:v>
                </c:pt>
                <c:pt idx="107">
                  <c:v>265.66</c:v>
                </c:pt>
                <c:pt idx="108">
                  <c:v>296.56</c:v>
                </c:pt>
                <c:pt idx="109">
                  <c:v>306.86</c:v>
                </c:pt>
                <c:pt idx="110">
                  <c:v>265.66</c:v>
                </c:pt>
                <c:pt idx="111">
                  <c:v>265.66</c:v>
                </c:pt>
                <c:pt idx="112">
                  <c:v>203.86</c:v>
                </c:pt>
                <c:pt idx="113">
                  <c:v>134.24</c:v>
                </c:pt>
                <c:pt idx="114">
                  <c:v>150.19</c:v>
                </c:pt>
                <c:pt idx="115">
                  <c:v>160.49</c:v>
                </c:pt>
                <c:pt idx="116">
                  <c:v>181.09</c:v>
                </c:pt>
                <c:pt idx="117">
                  <c:v>242.89</c:v>
                </c:pt>
                <c:pt idx="118">
                  <c:v>253.19</c:v>
                </c:pt>
                <c:pt idx="119">
                  <c:v>253.19</c:v>
                </c:pt>
                <c:pt idx="120">
                  <c:v>304.69</c:v>
                </c:pt>
                <c:pt idx="121">
                  <c:v>304.69</c:v>
                </c:pt>
                <c:pt idx="122">
                  <c:v>283.43</c:v>
                </c:pt>
                <c:pt idx="123">
                  <c:v>242.23</c:v>
                </c:pt>
                <c:pt idx="124">
                  <c:v>201.03</c:v>
                </c:pt>
                <c:pt idx="125">
                  <c:v>211.33</c:v>
                </c:pt>
                <c:pt idx="126">
                  <c:v>203.29</c:v>
                </c:pt>
                <c:pt idx="127">
                  <c:v>192.99</c:v>
                </c:pt>
                <c:pt idx="128">
                  <c:v>226.15</c:v>
                </c:pt>
                <c:pt idx="129">
                  <c:v>215.85</c:v>
                </c:pt>
                <c:pt idx="130">
                  <c:v>205.55</c:v>
                </c:pt>
                <c:pt idx="131">
                  <c:v>205.55</c:v>
                </c:pt>
                <c:pt idx="132">
                  <c:v>186.08</c:v>
                </c:pt>
                <c:pt idx="133">
                  <c:v>216.98</c:v>
                </c:pt>
                <c:pt idx="134">
                  <c:v>216.98</c:v>
                </c:pt>
                <c:pt idx="135">
                  <c:v>206.68</c:v>
                </c:pt>
                <c:pt idx="136">
                  <c:v>125.19</c:v>
                </c:pt>
                <c:pt idx="137">
                  <c:v>145.79</c:v>
                </c:pt>
                <c:pt idx="138">
                  <c:v>135.49</c:v>
                </c:pt>
                <c:pt idx="139">
                  <c:v>96.55</c:v>
                </c:pt>
                <c:pt idx="140">
                  <c:v>96.55</c:v>
                </c:pt>
                <c:pt idx="141">
                  <c:v>106.85</c:v>
                </c:pt>
                <c:pt idx="142">
                  <c:v>86.25</c:v>
                </c:pt>
                <c:pt idx="143">
                  <c:v>26.93</c:v>
                </c:pt>
                <c:pt idx="144">
                  <c:v>26.93</c:v>
                </c:pt>
                <c:pt idx="145">
                  <c:v>-3.98</c:v>
                </c:pt>
                <c:pt idx="146">
                  <c:v>-55.48</c:v>
                </c:pt>
                <c:pt idx="147">
                  <c:v>-96.68</c:v>
                </c:pt>
                <c:pt idx="148">
                  <c:v>-102.28</c:v>
                </c:pt>
                <c:pt idx="149">
                  <c:v>-112.58</c:v>
                </c:pt>
                <c:pt idx="150">
                  <c:v>-66.69</c:v>
                </c:pt>
                <c:pt idx="151">
                  <c:v>-147.96</c:v>
                </c:pt>
                <c:pt idx="152">
                  <c:v>-129.83</c:v>
                </c:pt>
                <c:pt idx="153">
                  <c:v>-29.31</c:v>
                </c:pt>
                <c:pt idx="154">
                  <c:v>-19.01</c:v>
                </c:pt>
                <c:pt idx="155">
                  <c:v>-19.01</c:v>
                </c:pt>
                <c:pt idx="156">
                  <c:v>-8.71</c:v>
                </c:pt>
                <c:pt idx="157">
                  <c:v>13.03</c:v>
                </c:pt>
                <c:pt idx="158">
                  <c:v>-7.58</c:v>
                </c:pt>
                <c:pt idx="159">
                  <c:v>-118.4</c:v>
                </c:pt>
                <c:pt idx="160">
                  <c:v>-97.8</c:v>
                </c:pt>
                <c:pt idx="161">
                  <c:v>-97.8</c:v>
                </c:pt>
                <c:pt idx="162">
                  <c:v>-128.7</c:v>
                </c:pt>
                <c:pt idx="163">
                  <c:v>-200.8</c:v>
                </c:pt>
                <c:pt idx="164">
                  <c:v>-139.91</c:v>
                </c:pt>
                <c:pt idx="165">
                  <c:v>-127.35</c:v>
                </c:pt>
                <c:pt idx="166">
                  <c:v>-57.73</c:v>
                </c:pt>
                <c:pt idx="167">
                  <c:v>-16.53</c:v>
                </c:pt>
                <c:pt idx="168">
                  <c:v>-6.23</c:v>
                </c:pt>
                <c:pt idx="169">
                  <c:v>-6.23</c:v>
                </c:pt>
                <c:pt idx="170">
                  <c:v>-36.22</c:v>
                </c:pt>
                <c:pt idx="171">
                  <c:v>-56.82</c:v>
                </c:pt>
                <c:pt idx="172">
                  <c:v>-25.92</c:v>
                </c:pt>
                <c:pt idx="173">
                  <c:v>-100.24</c:v>
                </c:pt>
                <c:pt idx="174">
                  <c:v>-110.54</c:v>
                </c:pt>
                <c:pt idx="175">
                  <c:v>-100.24</c:v>
                </c:pt>
                <c:pt idx="176">
                  <c:v>-59.04</c:v>
                </c:pt>
                <c:pt idx="177">
                  <c:v>-59.04</c:v>
                </c:pt>
                <c:pt idx="178">
                  <c:v>-79.64</c:v>
                </c:pt>
                <c:pt idx="179">
                  <c:v>-110.54</c:v>
                </c:pt>
                <c:pt idx="180">
                  <c:v>-93.98</c:v>
                </c:pt>
                <c:pt idx="181">
                  <c:v>-21.88</c:v>
                </c:pt>
                <c:pt idx="182">
                  <c:v>-11.58</c:v>
                </c:pt>
                <c:pt idx="183">
                  <c:v>-21.88</c:v>
                </c:pt>
                <c:pt idx="184">
                  <c:v>-11.58</c:v>
                </c:pt>
                <c:pt idx="185">
                  <c:v>-11.58</c:v>
                </c:pt>
                <c:pt idx="186">
                  <c:v>39.93</c:v>
                </c:pt>
                <c:pt idx="187">
                  <c:v>39.93</c:v>
                </c:pt>
                <c:pt idx="188">
                  <c:v>62.79</c:v>
                </c:pt>
                <c:pt idx="189">
                  <c:v>-97.07</c:v>
                </c:pt>
                <c:pt idx="190">
                  <c:v>-107.37</c:v>
                </c:pt>
                <c:pt idx="191">
                  <c:v>-148.57</c:v>
                </c:pt>
                <c:pt idx="192">
                  <c:v>-127.97</c:v>
                </c:pt>
                <c:pt idx="193">
                  <c:v>-92.37</c:v>
                </c:pt>
                <c:pt idx="194">
                  <c:v>-123.27</c:v>
                </c:pt>
                <c:pt idx="195">
                  <c:v>-143.87</c:v>
                </c:pt>
                <c:pt idx="196">
                  <c:v>-149.48</c:v>
                </c:pt>
                <c:pt idx="197">
                  <c:v>-113.88</c:v>
                </c:pt>
                <c:pt idx="198">
                  <c:v>-134.48</c:v>
                </c:pt>
                <c:pt idx="199">
                  <c:v>-134.48</c:v>
                </c:pt>
                <c:pt idx="200">
                  <c:v>-111.62</c:v>
                </c:pt>
                <c:pt idx="201">
                  <c:v>-111.62</c:v>
                </c:pt>
                <c:pt idx="202">
                  <c:v>-111.62</c:v>
                </c:pt>
                <c:pt idx="203">
                  <c:v>-91.02</c:v>
                </c:pt>
                <c:pt idx="204">
                  <c:v>-80.72</c:v>
                </c:pt>
                <c:pt idx="205">
                  <c:v>-70.42</c:v>
                </c:pt>
                <c:pt idx="206">
                  <c:v>-49.82</c:v>
                </c:pt>
                <c:pt idx="207">
                  <c:v>-39.52</c:v>
                </c:pt>
                <c:pt idx="208">
                  <c:v>-39.52</c:v>
                </c:pt>
                <c:pt idx="209">
                  <c:v>-18.92</c:v>
                </c:pt>
                <c:pt idx="210">
                  <c:v>11.98</c:v>
                </c:pt>
                <c:pt idx="211">
                  <c:v>-82.94</c:v>
                </c:pt>
                <c:pt idx="212">
                  <c:v>-82.94</c:v>
                </c:pt>
                <c:pt idx="213">
                  <c:v>-67.95</c:v>
                </c:pt>
                <c:pt idx="214">
                  <c:v>-37.05</c:v>
                </c:pt>
                <c:pt idx="215">
                  <c:v>39.75</c:v>
                </c:pt>
                <c:pt idx="216">
                  <c:v>70.65</c:v>
                </c:pt>
                <c:pt idx="217">
                  <c:v>163.35</c:v>
                </c:pt>
                <c:pt idx="218">
                  <c:v>214.85</c:v>
                </c:pt>
                <c:pt idx="219">
                  <c:v>245.75</c:v>
                </c:pt>
                <c:pt idx="220">
                  <c:v>359.05</c:v>
                </c:pt>
                <c:pt idx="221">
                  <c:v>359.05</c:v>
                </c:pt>
                <c:pt idx="222">
                  <c:v>253.83</c:v>
                </c:pt>
                <c:pt idx="223">
                  <c:v>295.03</c:v>
                </c:pt>
                <c:pt idx="224">
                  <c:v>274.43</c:v>
                </c:pt>
                <c:pt idx="225">
                  <c:v>268.83</c:v>
                </c:pt>
                <c:pt idx="226">
                  <c:v>227.63</c:v>
                </c:pt>
                <c:pt idx="227">
                  <c:v>263.22</c:v>
                </c:pt>
                <c:pt idx="228">
                  <c:v>252.92</c:v>
                </c:pt>
                <c:pt idx="229">
                  <c:v>252.92</c:v>
                </c:pt>
                <c:pt idx="230">
                  <c:v>222.02</c:v>
                </c:pt>
                <c:pt idx="231">
                  <c:v>170.52</c:v>
                </c:pt>
                <c:pt idx="232">
                  <c:v>119.02</c:v>
                </c:pt>
                <c:pt idx="233">
                  <c:v>177.48</c:v>
                </c:pt>
                <c:pt idx="234">
                  <c:v>187.78</c:v>
                </c:pt>
                <c:pt idx="235">
                  <c:v>187.78</c:v>
                </c:pt>
                <c:pt idx="236">
                  <c:v>38.67</c:v>
                </c:pt>
                <c:pt idx="237">
                  <c:v>8.67</c:v>
                </c:pt>
                <c:pt idx="238">
                  <c:v>105.38</c:v>
                </c:pt>
                <c:pt idx="239">
                  <c:v>74.48</c:v>
                </c:pt>
                <c:pt idx="240">
                  <c:v>74.48</c:v>
                </c:pt>
                <c:pt idx="241">
                  <c:v>74.48</c:v>
                </c:pt>
                <c:pt idx="242">
                  <c:v>74.48</c:v>
                </c:pt>
                <c:pt idx="243">
                  <c:v>64.18</c:v>
                </c:pt>
                <c:pt idx="244">
                  <c:v>12.68</c:v>
                </c:pt>
                <c:pt idx="245">
                  <c:v>-49.13</c:v>
                </c:pt>
                <c:pt idx="246">
                  <c:v>-92.59</c:v>
                </c:pt>
                <c:pt idx="247">
                  <c:v>-92.59</c:v>
                </c:pt>
                <c:pt idx="248">
                  <c:v>-71.99</c:v>
                </c:pt>
                <c:pt idx="249">
                  <c:v>-61.69</c:v>
                </c:pt>
                <c:pt idx="250">
                  <c:v>-41.09</c:v>
                </c:pt>
                <c:pt idx="251">
                  <c:v>-41.09</c:v>
                </c:pt>
                <c:pt idx="252">
                  <c:v>-41.09</c:v>
                </c:pt>
                <c:pt idx="253">
                  <c:v>-41.09</c:v>
                </c:pt>
                <c:pt idx="254">
                  <c:v>-41.09</c:v>
                </c:pt>
                <c:pt idx="255">
                  <c:v>-41.09</c:v>
                </c:pt>
                <c:pt idx="256">
                  <c:v>-44.48</c:v>
                </c:pt>
                <c:pt idx="257">
                  <c:v>-44.48</c:v>
                </c:pt>
                <c:pt idx="258">
                  <c:v>-44.48</c:v>
                </c:pt>
                <c:pt idx="259">
                  <c:v>-44.48</c:v>
                </c:pt>
                <c:pt idx="260">
                  <c:v>-44.48</c:v>
                </c:pt>
                <c:pt idx="261">
                  <c:v>-44.48</c:v>
                </c:pt>
                <c:pt idx="262">
                  <c:v>-44.48</c:v>
                </c:pt>
                <c:pt idx="263">
                  <c:v>-44.48</c:v>
                </c:pt>
                <c:pt idx="264">
                  <c:v>-44.48</c:v>
                </c:pt>
                <c:pt idx="265">
                  <c:v>-44.48</c:v>
                </c:pt>
                <c:pt idx="266">
                  <c:v>-44.48</c:v>
                </c:pt>
                <c:pt idx="267">
                  <c:v>-116.58</c:v>
                </c:pt>
                <c:pt idx="268">
                  <c:v>-168.08</c:v>
                </c:pt>
                <c:pt idx="269">
                  <c:v>-220.71</c:v>
                </c:pt>
                <c:pt idx="270">
                  <c:v>-282.51</c:v>
                </c:pt>
                <c:pt idx="271">
                  <c:v>-334.01</c:v>
                </c:pt>
                <c:pt idx="272">
                  <c:v>-364.91</c:v>
                </c:pt>
                <c:pt idx="273">
                  <c:v>-364.91</c:v>
                </c:pt>
                <c:pt idx="274">
                  <c:v>-364.91</c:v>
                </c:pt>
                <c:pt idx="275">
                  <c:v>-364.91</c:v>
                </c:pt>
                <c:pt idx="276">
                  <c:v>-364.91</c:v>
                </c:pt>
                <c:pt idx="277">
                  <c:v>-364.91</c:v>
                </c:pt>
                <c:pt idx="278">
                  <c:v>-364.91</c:v>
                </c:pt>
                <c:pt idx="279">
                  <c:v>-375.21</c:v>
                </c:pt>
                <c:pt idx="280">
                  <c:v>-372.95</c:v>
                </c:pt>
                <c:pt idx="281">
                  <c:v>-352.35</c:v>
                </c:pt>
                <c:pt idx="282">
                  <c:v>-300.85</c:v>
                </c:pt>
                <c:pt idx="283">
                  <c:v>-300.85</c:v>
                </c:pt>
                <c:pt idx="284">
                  <c:v>-300.85</c:v>
                </c:pt>
                <c:pt idx="285">
                  <c:v>-296.15</c:v>
                </c:pt>
                <c:pt idx="286">
                  <c:v>-378.55</c:v>
                </c:pt>
                <c:pt idx="287">
                  <c:v>-339.83</c:v>
                </c:pt>
                <c:pt idx="288">
                  <c:v>-288.33</c:v>
                </c:pt>
                <c:pt idx="289">
                  <c:v>-288.33</c:v>
                </c:pt>
                <c:pt idx="290">
                  <c:v>-267.73</c:v>
                </c:pt>
                <c:pt idx="291">
                  <c:v>-267.73</c:v>
                </c:pt>
                <c:pt idx="292">
                  <c:v>-284.94</c:v>
                </c:pt>
                <c:pt idx="293">
                  <c:v>-254.04</c:v>
                </c:pt>
                <c:pt idx="294">
                  <c:v>-223.14</c:v>
                </c:pt>
                <c:pt idx="295">
                  <c:v>-222.01</c:v>
                </c:pt>
                <c:pt idx="296">
                  <c:v>-232.31</c:v>
                </c:pt>
                <c:pt idx="297">
                  <c:v>-139.61</c:v>
                </c:pt>
                <c:pt idx="298">
                  <c:v>-160.21</c:v>
                </c:pt>
                <c:pt idx="299">
                  <c:v>-129.31</c:v>
                </c:pt>
                <c:pt idx="300">
                  <c:v>-181.94</c:v>
                </c:pt>
                <c:pt idx="301">
                  <c:v>-181.94</c:v>
                </c:pt>
                <c:pt idx="302">
                  <c:v>-119.48</c:v>
                </c:pt>
                <c:pt idx="303">
                  <c:v>-119.48</c:v>
                </c:pt>
                <c:pt idx="304">
                  <c:v>-98.88</c:v>
                </c:pt>
                <c:pt idx="305">
                  <c:v>-63.29</c:v>
                </c:pt>
                <c:pt idx="306">
                  <c:v>-63.29</c:v>
                </c:pt>
                <c:pt idx="307">
                  <c:v>-55.46</c:v>
                </c:pt>
                <c:pt idx="308">
                  <c:v>-55.46</c:v>
                </c:pt>
                <c:pt idx="309">
                  <c:v>-36.21</c:v>
                </c:pt>
                <c:pt idx="310">
                  <c:v>-67.11</c:v>
                </c:pt>
                <c:pt idx="311">
                  <c:v>12.82</c:v>
                </c:pt>
                <c:pt idx="312">
                  <c:v>64.46</c:v>
                </c:pt>
                <c:pt idx="313">
                  <c:v>246.99</c:v>
                </c:pt>
                <c:pt idx="314">
                  <c:v>267.59</c:v>
                </c:pt>
                <c:pt idx="315">
                  <c:v>288.19</c:v>
                </c:pt>
                <c:pt idx="316">
                  <c:v>319.09</c:v>
                </c:pt>
                <c:pt idx="317">
                  <c:v>329.39</c:v>
                </c:pt>
                <c:pt idx="318">
                  <c:v>298.94</c:v>
                </c:pt>
                <c:pt idx="319">
                  <c:v>298.94</c:v>
                </c:pt>
                <c:pt idx="320">
                  <c:v>298.94</c:v>
                </c:pt>
                <c:pt idx="321">
                  <c:v>193.72</c:v>
                </c:pt>
                <c:pt idx="322">
                  <c:v>163.5</c:v>
                </c:pt>
                <c:pt idx="323">
                  <c:v>10.67</c:v>
                </c:pt>
                <c:pt idx="324">
                  <c:v>20.67</c:v>
                </c:pt>
                <c:pt idx="325">
                  <c:v>20.67</c:v>
                </c:pt>
                <c:pt idx="326">
                  <c:v>30.67</c:v>
                </c:pt>
                <c:pt idx="327">
                  <c:v>30.67</c:v>
                </c:pt>
                <c:pt idx="328">
                  <c:v>10.67</c:v>
                </c:pt>
                <c:pt idx="329">
                  <c:v>10.67</c:v>
                </c:pt>
                <c:pt idx="330">
                  <c:v>10.67</c:v>
                </c:pt>
                <c:pt idx="331">
                  <c:v>-32.6</c:v>
                </c:pt>
                <c:pt idx="332">
                  <c:v>-12</c:v>
                </c:pt>
                <c:pt idx="333">
                  <c:v>8.6</c:v>
                </c:pt>
                <c:pt idx="334">
                  <c:v>8.6</c:v>
                </c:pt>
                <c:pt idx="335">
                  <c:v>-1.7</c:v>
                </c:pt>
                <c:pt idx="336">
                  <c:v>-96.62</c:v>
                </c:pt>
                <c:pt idx="337">
                  <c:v>-96.62</c:v>
                </c:pt>
                <c:pt idx="338">
                  <c:v>-96.62</c:v>
                </c:pt>
                <c:pt idx="339">
                  <c:v>-86.32</c:v>
                </c:pt>
                <c:pt idx="340">
                  <c:v>-20.9</c:v>
                </c:pt>
                <c:pt idx="341">
                  <c:v>-0.3</c:v>
                </c:pt>
                <c:pt idx="342">
                  <c:v>-0.3</c:v>
                </c:pt>
                <c:pt idx="343">
                  <c:v>-10.6</c:v>
                </c:pt>
                <c:pt idx="344">
                  <c:v>-0.3</c:v>
                </c:pt>
                <c:pt idx="345">
                  <c:v>-20.9</c:v>
                </c:pt>
                <c:pt idx="346">
                  <c:v>-31.2</c:v>
                </c:pt>
                <c:pt idx="347">
                  <c:v>-41.5</c:v>
                </c:pt>
                <c:pt idx="348">
                  <c:v>-5.91</c:v>
                </c:pt>
                <c:pt idx="349">
                  <c:v>24.99</c:v>
                </c:pt>
                <c:pt idx="350">
                  <c:v>66.19</c:v>
                </c:pt>
                <c:pt idx="351">
                  <c:v>76.49</c:v>
                </c:pt>
                <c:pt idx="352">
                  <c:v>98</c:v>
                </c:pt>
                <c:pt idx="353">
                  <c:v>98</c:v>
                </c:pt>
                <c:pt idx="354">
                  <c:v>-17.53</c:v>
                </c:pt>
                <c:pt idx="355">
                  <c:v>3.08</c:v>
                </c:pt>
                <c:pt idx="356">
                  <c:v>-7.23</c:v>
                </c:pt>
                <c:pt idx="357">
                  <c:v>-17.53</c:v>
                </c:pt>
                <c:pt idx="358">
                  <c:v>-27.83</c:v>
                </c:pt>
                <c:pt idx="359">
                  <c:v>-17.53</c:v>
                </c:pt>
                <c:pt idx="360">
                  <c:v>-27.83</c:v>
                </c:pt>
                <c:pt idx="361">
                  <c:v>-38.13</c:v>
                </c:pt>
                <c:pt idx="362">
                  <c:v>-48.43</c:v>
                </c:pt>
                <c:pt idx="363">
                  <c:v>-36.56</c:v>
                </c:pt>
                <c:pt idx="364">
                  <c:v>-15.96</c:v>
                </c:pt>
                <c:pt idx="365">
                  <c:v>-26.26</c:v>
                </c:pt>
                <c:pt idx="366">
                  <c:v>-36.56</c:v>
                </c:pt>
                <c:pt idx="367">
                  <c:v>-106.19</c:v>
                </c:pt>
                <c:pt idx="368">
                  <c:v>-106.19</c:v>
                </c:pt>
                <c:pt idx="369">
                  <c:v>-137.09</c:v>
                </c:pt>
                <c:pt idx="370">
                  <c:v>-147.39</c:v>
                </c:pt>
                <c:pt idx="371">
                  <c:v>-157.69</c:v>
                </c:pt>
                <c:pt idx="372">
                  <c:v>-157.69</c:v>
                </c:pt>
                <c:pt idx="373">
                  <c:v>-146.26</c:v>
                </c:pt>
                <c:pt idx="374">
                  <c:v>-146.26</c:v>
                </c:pt>
                <c:pt idx="375">
                  <c:v>-135.96</c:v>
                </c:pt>
                <c:pt idx="376">
                  <c:v>-105.06</c:v>
                </c:pt>
                <c:pt idx="377">
                  <c:v>-84.46</c:v>
                </c:pt>
                <c:pt idx="378">
                  <c:v>-84.46</c:v>
                </c:pt>
                <c:pt idx="379">
                  <c:v>-102.58</c:v>
                </c:pt>
                <c:pt idx="380">
                  <c:v>-102.58</c:v>
                </c:pt>
                <c:pt idx="381">
                  <c:v>-133.48</c:v>
                </c:pt>
                <c:pt idx="382">
                  <c:v>-133.48</c:v>
                </c:pt>
                <c:pt idx="383">
                  <c:v>-144.91</c:v>
                </c:pt>
                <c:pt idx="384">
                  <c:v>-134.61</c:v>
                </c:pt>
                <c:pt idx="385">
                  <c:v>-134.61</c:v>
                </c:pt>
                <c:pt idx="386">
                  <c:v>-93.41</c:v>
                </c:pt>
                <c:pt idx="387">
                  <c:v>-93.41</c:v>
                </c:pt>
                <c:pt idx="388">
                  <c:v>-124.31</c:v>
                </c:pt>
                <c:pt idx="389">
                  <c:v>-134.61</c:v>
                </c:pt>
                <c:pt idx="390">
                  <c:v>-134.61</c:v>
                </c:pt>
                <c:pt idx="391">
                  <c:v>-134.61</c:v>
                </c:pt>
                <c:pt idx="392">
                  <c:v>-134.61</c:v>
                </c:pt>
                <c:pt idx="393">
                  <c:v>-134.61</c:v>
                </c:pt>
                <c:pt idx="394">
                  <c:v>-72.81</c:v>
                </c:pt>
                <c:pt idx="395">
                  <c:v>-72.81</c:v>
                </c:pt>
                <c:pt idx="396">
                  <c:v>-83.11</c:v>
                </c:pt>
                <c:pt idx="397">
                  <c:v>-62.51</c:v>
                </c:pt>
                <c:pt idx="398">
                  <c:v>-72.81</c:v>
                </c:pt>
                <c:pt idx="399">
                  <c:v>-93.41</c:v>
                </c:pt>
                <c:pt idx="400">
                  <c:v>-93.41</c:v>
                </c:pt>
                <c:pt idx="401">
                  <c:v>-103.71</c:v>
                </c:pt>
                <c:pt idx="402">
                  <c:v>-103.71</c:v>
                </c:pt>
                <c:pt idx="403">
                  <c:v>-103.71</c:v>
                </c:pt>
                <c:pt idx="404">
                  <c:v>-72.81</c:v>
                </c:pt>
                <c:pt idx="405">
                  <c:v>-72.81</c:v>
                </c:pt>
                <c:pt idx="406">
                  <c:v>-72.81</c:v>
                </c:pt>
                <c:pt idx="407">
                  <c:v>-83.11</c:v>
                </c:pt>
                <c:pt idx="408">
                  <c:v>-72.81</c:v>
                </c:pt>
                <c:pt idx="409">
                  <c:v>-72.81</c:v>
                </c:pt>
                <c:pt idx="410">
                  <c:v>-121.84</c:v>
                </c:pt>
                <c:pt idx="411">
                  <c:v>-132.14</c:v>
                </c:pt>
                <c:pt idx="412">
                  <c:v>-132.14</c:v>
                </c:pt>
                <c:pt idx="413">
                  <c:v>-132.14</c:v>
                </c:pt>
                <c:pt idx="414">
                  <c:v>-90.94</c:v>
                </c:pt>
                <c:pt idx="415">
                  <c:v>-90.94</c:v>
                </c:pt>
                <c:pt idx="416">
                  <c:v>-101.24</c:v>
                </c:pt>
                <c:pt idx="417">
                  <c:v>-80.64</c:v>
                </c:pt>
                <c:pt idx="418">
                  <c:v>-139.96</c:v>
                </c:pt>
                <c:pt idx="419">
                  <c:v>-129.66</c:v>
                </c:pt>
                <c:pt idx="420">
                  <c:v>-119.36</c:v>
                </c:pt>
                <c:pt idx="421">
                  <c:v>-129.66</c:v>
                </c:pt>
                <c:pt idx="422">
                  <c:v>-150.26</c:v>
                </c:pt>
                <c:pt idx="423">
                  <c:v>-150.26</c:v>
                </c:pt>
                <c:pt idx="424">
                  <c:v>-104.37</c:v>
                </c:pt>
                <c:pt idx="425">
                  <c:v>-114.67</c:v>
                </c:pt>
                <c:pt idx="426">
                  <c:v>-99.67</c:v>
                </c:pt>
                <c:pt idx="427">
                  <c:v>-101.93</c:v>
                </c:pt>
                <c:pt idx="428">
                  <c:v>-101.93</c:v>
                </c:pt>
                <c:pt idx="429">
                  <c:v>-122.53</c:v>
                </c:pt>
                <c:pt idx="430">
                  <c:v>-132.83</c:v>
                </c:pt>
                <c:pt idx="431">
                  <c:v>-143.13</c:v>
                </c:pt>
                <c:pt idx="432">
                  <c:v>-83.81</c:v>
                </c:pt>
                <c:pt idx="433">
                  <c:v>-24.48</c:v>
                </c:pt>
                <c:pt idx="434">
                  <c:v>-24.48</c:v>
                </c:pt>
                <c:pt idx="435">
                  <c:v>-24.48</c:v>
                </c:pt>
                <c:pt idx="436">
                  <c:v>-24.48</c:v>
                </c:pt>
                <c:pt idx="437">
                  <c:v>-24.48</c:v>
                </c:pt>
                <c:pt idx="438">
                  <c:v>27.02</c:v>
                </c:pt>
                <c:pt idx="439">
                  <c:v>-67.9</c:v>
                </c:pt>
                <c:pt idx="440">
                  <c:v>-47.3</c:v>
                </c:pt>
                <c:pt idx="441">
                  <c:v>-47.3</c:v>
                </c:pt>
                <c:pt idx="442">
                  <c:v>-47.3</c:v>
                </c:pt>
                <c:pt idx="443">
                  <c:v>-57.6</c:v>
                </c:pt>
                <c:pt idx="444">
                  <c:v>-57.6</c:v>
                </c:pt>
                <c:pt idx="445">
                  <c:v>-11.71</c:v>
                </c:pt>
                <c:pt idx="446">
                  <c:v>-11.71</c:v>
                </c:pt>
                <c:pt idx="447">
                  <c:v>-11.71</c:v>
                </c:pt>
                <c:pt idx="448">
                  <c:v>-1.41</c:v>
                </c:pt>
                <c:pt idx="449">
                  <c:v>8.9</c:v>
                </c:pt>
                <c:pt idx="450">
                  <c:v>-50.43</c:v>
                </c:pt>
                <c:pt idx="451">
                  <c:v>-50.43</c:v>
                </c:pt>
                <c:pt idx="452">
                  <c:v>-29.83</c:v>
                </c:pt>
                <c:pt idx="453">
                  <c:v>-29.83</c:v>
                </c:pt>
                <c:pt idx="454">
                  <c:v>1.07</c:v>
                </c:pt>
                <c:pt idx="455">
                  <c:v>-17.06</c:v>
                </c:pt>
                <c:pt idx="456">
                  <c:v>-6.76</c:v>
                </c:pt>
                <c:pt idx="457">
                  <c:v>24.15</c:v>
                </c:pt>
                <c:pt idx="458">
                  <c:v>-84.21</c:v>
                </c:pt>
                <c:pt idx="459">
                  <c:v>-63.61</c:v>
                </c:pt>
                <c:pt idx="460">
                  <c:v>111.5</c:v>
                </c:pt>
                <c:pt idx="461">
                  <c:v>18.49</c:v>
                </c:pt>
                <c:pt idx="462">
                  <c:v>18.49</c:v>
                </c:pt>
                <c:pt idx="463">
                  <c:v>18.49</c:v>
                </c:pt>
                <c:pt idx="464">
                  <c:v>18.49</c:v>
                </c:pt>
                <c:pt idx="465">
                  <c:v>18.49</c:v>
                </c:pt>
                <c:pt idx="466">
                  <c:v>68.49</c:v>
                </c:pt>
                <c:pt idx="467">
                  <c:v>88.49</c:v>
                </c:pt>
                <c:pt idx="468">
                  <c:v>117.36</c:v>
                </c:pt>
                <c:pt idx="469">
                  <c:v>137.36</c:v>
                </c:pt>
                <c:pt idx="470">
                  <c:v>147.36</c:v>
                </c:pt>
                <c:pt idx="471">
                  <c:v>107.36</c:v>
                </c:pt>
                <c:pt idx="472">
                  <c:v>17.36</c:v>
                </c:pt>
                <c:pt idx="473">
                  <c:v>71.64</c:v>
                </c:pt>
                <c:pt idx="474">
                  <c:v>81.94</c:v>
                </c:pt>
                <c:pt idx="475">
                  <c:v>81.94</c:v>
                </c:pt>
                <c:pt idx="476">
                  <c:v>30.44</c:v>
                </c:pt>
                <c:pt idx="477">
                  <c:v>29.99</c:v>
                </c:pt>
                <c:pt idx="478">
                  <c:v>-0.91</c:v>
                </c:pt>
                <c:pt idx="479">
                  <c:v>-42.11</c:v>
                </c:pt>
                <c:pt idx="480">
                  <c:v>9.39</c:v>
                </c:pt>
                <c:pt idx="481">
                  <c:v>19.69</c:v>
                </c:pt>
                <c:pt idx="482">
                  <c:v>29.99</c:v>
                </c:pt>
                <c:pt idx="483">
                  <c:v>91.79</c:v>
                </c:pt>
                <c:pt idx="484">
                  <c:v>153.59</c:v>
                </c:pt>
                <c:pt idx="485">
                  <c:v>132.99</c:v>
                </c:pt>
                <c:pt idx="486">
                  <c:v>112.39</c:v>
                </c:pt>
                <c:pt idx="487">
                  <c:v>174.19</c:v>
                </c:pt>
                <c:pt idx="488">
                  <c:v>215.39</c:v>
                </c:pt>
                <c:pt idx="489">
                  <c:v>337.86</c:v>
                </c:pt>
                <c:pt idx="490">
                  <c:v>531.34</c:v>
                </c:pt>
                <c:pt idx="491">
                  <c:v>531.34</c:v>
                </c:pt>
                <c:pt idx="492">
                  <c:v>356.24</c:v>
                </c:pt>
                <c:pt idx="493">
                  <c:v>356.24</c:v>
                </c:pt>
                <c:pt idx="494">
                  <c:v>325.34</c:v>
                </c:pt>
                <c:pt idx="495">
                  <c:v>335.64</c:v>
                </c:pt>
                <c:pt idx="496">
                  <c:v>334.96</c:v>
                </c:pt>
                <c:pt idx="497">
                  <c:v>334.96</c:v>
                </c:pt>
                <c:pt idx="498">
                  <c:v>345.26</c:v>
                </c:pt>
                <c:pt idx="499">
                  <c:v>407.06</c:v>
                </c:pt>
                <c:pt idx="500">
                  <c:v>407.06</c:v>
                </c:pt>
                <c:pt idx="501">
                  <c:v>270.94</c:v>
                </c:pt>
                <c:pt idx="502">
                  <c:v>260.64</c:v>
                </c:pt>
                <c:pt idx="503">
                  <c:v>260.64</c:v>
                </c:pt>
                <c:pt idx="504">
                  <c:v>72.37</c:v>
                </c:pt>
                <c:pt idx="505">
                  <c:v>-20.34</c:v>
                </c:pt>
                <c:pt idx="506">
                  <c:v>-71.84</c:v>
                </c:pt>
                <c:pt idx="507">
                  <c:v>-102.74</c:v>
                </c:pt>
                <c:pt idx="508">
                  <c:v>-82.14</c:v>
                </c:pt>
                <c:pt idx="509">
                  <c:v>-82.14</c:v>
                </c:pt>
                <c:pt idx="510">
                  <c:v>-102.74</c:v>
                </c:pt>
                <c:pt idx="511">
                  <c:v>-143.94</c:v>
                </c:pt>
                <c:pt idx="512">
                  <c:v>-123.34</c:v>
                </c:pt>
                <c:pt idx="513">
                  <c:v>-123.34</c:v>
                </c:pt>
                <c:pt idx="514">
                  <c:v>-87.74</c:v>
                </c:pt>
                <c:pt idx="515">
                  <c:v>-87.74</c:v>
                </c:pt>
                <c:pt idx="516">
                  <c:v>-87.74</c:v>
                </c:pt>
                <c:pt idx="517">
                  <c:v>-77.44</c:v>
                </c:pt>
                <c:pt idx="518">
                  <c:v>-41.85</c:v>
                </c:pt>
                <c:pt idx="519">
                  <c:v>-41.85</c:v>
                </c:pt>
                <c:pt idx="520">
                  <c:v>-41.85</c:v>
                </c:pt>
                <c:pt idx="521">
                  <c:v>-41.85</c:v>
                </c:pt>
                <c:pt idx="522">
                  <c:v>-41.85</c:v>
                </c:pt>
                <c:pt idx="523">
                  <c:v>-42.98</c:v>
                </c:pt>
                <c:pt idx="524">
                  <c:v>-42.98</c:v>
                </c:pt>
                <c:pt idx="525">
                  <c:v>-42.98</c:v>
                </c:pt>
                <c:pt idx="526">
                  <c:v>-42.98</c:v>
                </c:pt>
                <c:pt idx="527">
                  <c:v>-171.98</c:v>
                </c:pt>
                <c:pt idx="528">
                  <c:v>#N/A</c:v>
                </c:pt>
                <c:pt idx="529">
                  <c:v>#N/A</c:v>
                </c:pt>
                <c:pt idx="530">
                  <c:v>121.83</c:v>
                </c:pt>
                <c:pt idx="531">
                  <c:v>8.02</c:v>
                </c:pt>
                <c:pt idx="532">
                  <c:v>8.02</c:v>
                </c:pt>
                <c:pt idx="533">
                  <c:v>168.02</c:v>
                </c:pt>
                <c:pt idx="534">
                  <c:v>168.02</c:v>
                </c:pt>
                <c:pt idx="535">
                  <c:v>138.02</c:v>
                </c:pt>
                <c:pt idx="536">
                  <c:v>158.02</c:v>
                </c:pt>
                <c:pt idx="537">
                  <c:v>38.24</c:v>
                </c:pt>
                <c:pt idx="538">
                  <c:v>28.24</c:v>
                </c:pt>
                <c:pt idx="539">
                  <c:v>37.9</c:v>
                </c:pt>
                <c:pt idx="540">
                  <c:v>59.59</c:v>
                </c:pt>
                <c:pt idx="541">
                  <c:v>38.46</c:v>
                </c:pt>
                <c:pt idx="542">
                  <c:v>88.27</c:v>
                </c:pt>
                <c:pt idx="543">
                  <c:v>28.46</c:v>
                </c:pt>
                <c:pt idx="544">
                  <c:v>129.47</c:v>
                </c:pt>
                <c:pt idx="545">
                  <c:v>67.67</c:v>
                </c:pt>
                <c:pt idx="546">
                  <c:v>55.11</c:v>
                </c:pt>
                <c:pt idx="547">
                  <c:v>127.21</c:v>
                </c:pt>
                <c:pt idx="548">
                  <c:v>127.21</c:v>
                </c:pt>
                <c:pt idx="549">
                  <c:v>6.2</c:v>
                </c:pt>
                <c:pt idx="550">
                  <c:v>127.21</c:v>
                </c:pt>
                <c:pt idx="551">
                  <c:v>6.2</c:v>
                </c:pt>
                <c:pt idx="552">
                  <c:v>137.51</c:v>
                </c:pt>
                <c:pt idx="553">
                  <c:v>63.94</c:v>
                </c:pt>
                <c:pt idx="554">
                  <c:v>3.94</c:v>
                </c:pt>
                <c:pt idx="555">
                  <c:v>23.94</c:v>
                </c:pt>
                <c:pt idx="556">
                  <c:v>43.94</c:v>
                </c:pt>
                <c:pt idx="557">
                  <c:v>83.94</c:v>
                </c:pt>
                <c:pt idx="558">
                  <c:v>141.68</c:v>
                </c:pt>
                <c:pt idx="559">
                  <c:v>141.68</c:v>
                </c:pt>
                <c:pt idx="560">
                  <c:v>141.68</c:v>
                </c:pt>
                <c:pt idx="561">
                  <c:v>161.68</c:v>
                </c:pt>
                <c:pt idx="562">
                  <c:v>261.68</c:v>
                </c:pt>
                <c:pt idx="563">
                  <c:v>341.68</c:v>
                </c:pt>
                <c:pt idx="564">
                  <c:v>341.68</c:v>
                </c:pt>
                <c:pt idx="565">
                  <c:v>321.68</c:v>
                </c:pt>
                <c:pt idx="566">
                  <c:v>340.55</c:v>
                </c:pt>
                <c:pt idx="567">
                  <c:v>151.9</c:v>
                </c:pt>
                <c:pt idx="568">
                  <c:v>211.9</c:v>
                </c:pt>
                <c:pt idx="569">
                  <c:v>231.9</c:v>
                </c:pt>
                <c:pt idx="570">
                  <c:v>231.9</c:v>
                </c:pt>
                <c:pt idx="571">
                  <c:v>231.9</c:v>
                </c:pt>
                <c:pt idx="572">
                  <c:v>231.9</c:v>
                </c:pt>
                <c:pt idx="573">
                  <c:v>231.9</c:v>
                </c:pt>
                <c:pt idx="574">
                  <c:v>241.9</c:v>
                </c:pt>
                <c:pt idx="575">
                  <c:v>279.64</c:v>
                </c:pt>
                <c:pt idx="576">
                  <c:v>289.64</c:v>
                </c:pt>
                <c:pt idx="577">
                  <c:v>487.22</c:v>
                </c:pt>
                <c:pt idx="578">
                  <c:v>497.52</c:v>
                </c:pt>
                <c:pt idx="579">
                  <c:v>497.52</c:v>
                </c:pt>
                <c:pt idx="580">
                  <c:v>456.32</c:v>
                </c:pt>
                <c:pt idx="581">
                  <c:v>487.22</c:v>
                </c:pt>
                <c:pt idx="582">
                  <c:v>497.52</c:v>
                </c:pt>
                <c:pt idx="583">
                  <c:v>629.2</c:v>
                </c:pt>
                <c:pt idx="584">
                  <c:v>531.15</c:v>
                </c:pt>
                <c:pt idx="585">
                  <c:v>706.25</c:v>
                </c:pt>
                <c:pt idx="586">
                  <c:v>1159.45</c:v>
                </c:pt>
                <c:pt idx="587">
                  <c:v>880.95</c:v>
                </c:pt>
                <c:pt idx="588">
                  <c:v>891.25</c:v>
                </c:pt>
                <c:pt idx="589">
                  <c:v>299.09</c:v>
                </c:pt>
                <c:pt idx="590">
                  <c:v>29.09</c:v>
                </c:pt>
                <c:pt idx="591">
                  <c:v>125.52</c:v>
                </c:pt>
                <c:pt idx="592">
                  <c:v>199.84</c:v>
                </c:pt>
                <c:pt idx="593">
                  <c:v>-16.46</c:v>
                </c:pt>
                <c:pt idx="594">
                  <c:v>-114.11</c:v>
                </c:pt>
                <c:pt idx="595">
                  <c:v>4.54</c:v>
                </c:pt>
                <c:pt idx="596">
                  <c:v>0.25</c:v>
                </c:pt>
                <c:pt idx="597">
                  <c:v>59.57</c:v>
                </c:pt>
                <c:pt idx="598">
                  <c:v>-56.21</c:v>
                </c:pt>
                <c:pt idx="599">
                  <c:v>-77.94</c:v>
                </c:pt>
                <c:pt idx="600">
                  <c:v>25.07</c:v>
                </c:pt>
                <c:pt idx="601">
                  <c:v>79.86</c:v>
                </c:pt>
                <c:pt idx="602">
                  <c:v>79.86</c:v>
                </c:pt>
                <c:pt idx="603">
                  <c:v>49.86</c:v>
                </c:pt>
                <c:pt idx="604">
                  <c:v>99.86</c:v>
                </c:pt>
                <c:pt idx="605">
                  <c:v>119.86</c:v>
                </c:pt>
                <c:pt idx="606">
                  <c:v>59.86</c:v>
                </c:pt>
                <c:pt idx="607">
                  <c:v>9.86</c:v>
                </c:pt>
                <c:pt idx="608">
                  <c:v>39.86</c:v>
                </c:pt>
                <c:pt idx="609">
                  <c:v>99.86</c:v>
                </c:pt>
                <c:pt idx="610">
                  <c:v>21.21</c:v>
                </c:pt>
                <c:pt idx="611">
                  <c:v>11.21</c:v>
                </c:pt>
                <c:pt idx="612">
                  <c:v>-13.41</c:v>
                </c:pt>
                <c:pt idx="613">
                  <c:v>-13.41</c:v>
                </c:pt>
                <c:pt idx="614">
                  <c:v>-13.41</c:v>
                </c:pt>
                <c:pt idx="615">
                  <c:v>-106.11</c:v>
                </c:pt>
                <c:pt idx="616">
                  <c:v>-188.51</c:v>
                </c:pt>
                <c:pt idx="617">
                  <c:v>-167.91</c:v>
                </c:pt>
                <c:pt idx="618">
                  <c:v>-178.21</c:v>
                </c:pt>
                <c:pt idx="619">
                  <c:v>-157.61</c:v>
                </c:pt>
                <c:pt idx="620">
                  <c:v>-157.61</c:v>
                </c:pt>
                <c:pt idx="621">
                  <c:v>-147.31</c:v>
                </c:pt>
                <c:pt idx="622">
                  <c:v>-157.61</c:v>
                </c:pt>
                <c:pt idx="623">
                  <c:v>-137.01</c:v>
                </c:pt>
                <c:pt idx="624">
                  <c:v>-156.48</c:v>
                </c:pt>
                <c:pt idx="625">
                  <c:v>-115.28</c:v>
                </c:pt>
                <c:pt idx="626">
                  <c:v>-43.18</c:v>
                </c:pt>
                <c:pt idx="627">
                  <c:v>18.63</c:v>
                </c:pt>
                <c:pt idx="628">
                  <c:v>39.23</c:v>
                </c:pt>
                <c:pt idx="629">
                  <c:v>28.93</c:v>
                </c:pt>
                <c:pt idx="630">
                  <c:v>17.42</c:v>
                </c:pt>
                <c:pt idx="631">
                  <c:v>121.63</c:v>
                </c:pt>
                <c:pt idx="632">
                  <c:v>47.42</c:v>
                </c:pt>
                <c:pt idx="633">
                  <c:v>70.81</c:v>
                </c:pt>
                <c:pt idx="634">
                  <c:v>70.81</c:v>
                </c:pt>
                <c:pt idx="635">
                  <c:v>55.89</c:v>
                </c:pt>
                <c:pt idx="636">
                  <c:v>15.89</c:v>
                </c:pt>
                <c:pt idx="637">
                  <c:v>25.89</c:v>
                </c:pt>
                <c:pt idx="638">
                  <c:v>143.4</c:v>
                </c:pt>
                <c:pt idx="639">
                  <c:v>45.89</c:v>
                </c:pt>
                <c:pt idx="640">
                  <c:v>105.89</c:v>
                </c:pt>
                <c:pt idx="641">
                  <c:v>105.89</c:v>
                </c:pt>
                <c:pt idx="642">
                  <c:v>85.89</c:v>
                </c:pt>
                <c:pt idx="643">
                  <c:v>105.89</c:v>
                </c:pt>
                <c:pt idx="644">
                  <c:v>125.89</c:v>
                </c:pt>
                <c:pt idx="645">
                  <c:v>153.7</c:v>
                </c:pt>
                <c:pt idx="646">
                  <c:v>71.3</c:v>
                </c:pt>
                <c:pt idx="647">
                  <c:v>133.1</c:v>
                </c:pt>
                <c:pt idx="648">
                  <c:v>153.7</c:v>
                </c:pt>
                <c:pt idx="649">
                  <c:v>192.42</c:v>
                </c:pt>
                <c:pt idx="650">
                  <c:v>192.42</c:v>
                </c:pt>
                <c:pt idx="651">
                  <c:v>114.54</c:v>
                </c:pt>
                <c:pt idx="652">
                  <c:v>144.54</c:v>
                </c:pt>
                <c:pt idx="653">
                  <c:v>144.54</c:v>
                </c:pt>
                <c:pt idx="654">
                  <c:v>124.54</c:v>
                </c:pt>
                <c:pt idx="655">
                  <c:v>124.54</c:v>
                </c:pt>
                <c:pt idx="656">
                  <c:v>104.54</c:v>
                </c:pt>
                <c:pt idx="657">
                  <c:v>34.54</c:v>
                </c:pt>
                <c:pt idx="658">
                  <c:v>125.67</c:v>
                </c:pt>
                <c:pt idx="659">
                  <c:v>177.17</c:v>
                </c:pt>
                <c:pt idx="660">
                  <c:v>238.97</c:v>
                </c:pt>
                <c:pt idx="661">
                  <c:v>290.47</c:v>
                </c:pt>
                <c:pt idx="662">
                  <c:v>300.77</c:v>
                </c:pt>
                <c:pt idx="663">
                  <c:v>259.57</c:v>
                </c:pt>
                <c:pt idx="664">
                  <c:v>241.23</c:v>
                </c:pt>
                <c:pt idx="665">
                  <c:v>344.23</c:v>
                </c:pt>
                <c:pt idx="666">
                  <c:v>354.53</c:v>
                </c:pt>
                <c:pt idx="667">
                  <c:v>313.33</c:v>
                </c:pt>
                <c:pt idx="668">
                  <c:v>333.93</c:v>
                </c:pt>
                <c:pt idx="669">
                  <c:v>291.64</c:v>
                </c:pt>
                <c:pt idx="670">
                  <c:v>312.24</c:v>
                </c:pt>
                <c:pt idx="671">
                  <c:v>353.44</c:v>
                </c:pt>
                <c:pt idx="672">
                  <c:v>332.84</c:v>
                </c:pt>
                <c:pt idx="673">
                  <c:v>447.27</c:v>
                </c:pt>
                <c:pt idx="674">
                  <c:v>488.47</c:v>
                </c:pt>
                <c:pt idx="675">
                  <c:v>539.97</c:v>
                </c:pt>
                <c:pt idx="676">
                  <c:v>539.97</c:v>
                </c:pt>
                <c:pt idx="677">
                  <c:v>509.07</c:v>
                </c:pt>
                <c:pt idx="678">
                  <c:v>632.67</c:v>
                </c:pt>
                <c:pt idx="679">
                  <c:v>546.52</c:v>
                </c:pt>
                <c:pt idx="680">
                  <c:v>695.39</c:v>
                </c:pt>
                <c:pt idx="681">
                  <c:v>754.26</c:v>
                </c:pt>
                <c:pt idx="682">
                  <c:v>774.26</c:v>
                </c:pt>
                <c:pt idx="683">
                  <c:v>724.26</c:v>
                </c:pt>
                <c:pt idx="684">
                  <c:v>724.26</c:v>
                </c:pt>
                <c:pt idx="685">
                  <c:v>860.14</c:v>
                </c:pt>
                <c:pt idx="686">
                  <c:v>870.44</c:v>
                </c:pt>
                <c:pt idx="687">
                  <c:v>891.04</c:v>
                </c:pt>
                <c:pt idx="688">
                  <c:v>891.04</c:v>
                </c:pt>
                <c:pt idx="689">
                  <c:v>972.31</c:v>
                </c:pt>
                <c:pt idx="690">
                  <c:v>1034.11</c:v>
                </c:pt>
                <c:pt idx="691">
                  <c:v>1065.01</c:v>
                </c:pt>
                <c:pt idx="692">
                  <c:v>822.76</c:v>
                </c:pt>
                <c:pt idx="693">
                  <c:v>657.96</c:v>
                </c:pt>
                <c:pt idx="694">
                  <c:v>707.2</c:v>
                </c:pt>
                <c:pt idx="695">
                  <c:v>707.2</c:v>
                </c:pt>
                <c:pt idx="696">
                  <c:v>666</c:v>
                </c:pt>
                <c:pt idx="697">
                  <c:v>696.9</c:v>
                </c:pt>
                <c:pt idx="698">
                  <c:v>635.1</c:v>
                </c:pt>
                <c:pt idx="699">
                  <c:v>449.7</c:v>
                </c:pt>
                <c:pt idx="700">
                  <c:v>327.19</c:v>
                </c:pt>
                <c:pt idx="701">
                  <c:v>368.39</c:v>
                </c:pt>
                <c:pt idx="702">
                  <c:v>266.01</c:v>
                </c:pt>
                <c:pt idx="703">
                  <c:v>166.01</c:v>
                </c:pt>
                <c:pt idx="704">
                  <c:v>110.93</c:v>
                </c:pt>
                <c:pt idx="705">
                  <c:v>180.93</c:v>
                </c:pt>
                <c:pt idx="706">
                  <c:v>190.93</c:v>
                </c:pt>
                <c:pt idx="707">
                  <c:v>110.64</c:v>
                </c:pt>
                <c:pt idx="708">
                  <c:v>35.85</c:v>
                </c:pt>
                <c:pt idx="709">
                  <c:v>132.33</c:v>
                </c:pt>
                <c:pt idx="710">
                  <c:v>171.05</c:v>
                </c:pt>
                <c:pt idx="711">
                  <c:v>143.37</c:v>
                </c:pt>
                <c:pt idx="712">
                  <c:v>113.37</c:v>
                </c:pt>
                <c:pt idx="713">
                  <c:v>32.2</c:v>
                </c:pt>
                <c:pt idx="714">
                  <c:v>217.6</c:v>
                </c:pt>
                <c:pt idx="715">
                  <c:v>225.19</c:v>
                </c:pt>
                <c:pt idx="716">
                  <c:v>150.61</c:v>
                </c:pt>
                <c:pt idx="717">
                  <c:v>171.21</c:v>
                </c:pt>
                <c:pt idx="718">
                  <c:v>230.54</c:v>
                </c:pt>
                <c:pt idx="719">
                  <c:v>209.94</c:v>
                </c:pt>
                <c:pt idx="720">
                  <c:v>304.86</c:v>
                </c:pt>
                <c:pt idx="721">
                  <c:v>356.36</c:v>
                </c:pt>
                <c:pt idx="722">
                  <c:v>356.36</c:v>
                </c:pt>
                <c:pt idx="723">
                  <c:v>387.26</c:v>
                </c:pt>
                <c:pt idx="724">
                  <c:v>397.56</c:v>
                </c:pt>
                <c:pt idx="725">
                  <c:v>356.36</c:v>
                </c:pt>
                <c:pt idx="726">
                  <c:v>346.06</c:v>
                </c:pt>
                <c:pt idx="727">
                  <c:v>347.19</c:v>
                </c:pt>
                <c:pt idx="728">
                  <c:v>357.49</c:v>
                </c:pt>
                <c:pt idx="729">
                  <c:v>357.49</c:v>
                </c:pt>
                <c:pt idx="730">
                  <c:v>378.09</c:v>
                </c:pt>
                <c:pt idx="731">
                  <c:v>399.82</c:v>
                </c:pt>
                <c:pt idx="732">
                  <c:v>430.72</c:v>
                </c:pt>
                <c:pt idx="733">
                  <c:v>441.02</c:v>
                </c:pt>
                <c:pt idx="734">
                  <c:v>399.82</c:v>
                </c:pt>
                <c:pt idx="735">
                  <c:v>368.92</c:v>
                </c:pt>
                <c:pt idx="736">
                  <c:v>281.17</c:v>
                </c:pt>
                <c:pt idx="737">
                  <c:v>301.77</c:v>
                </c:pt>
                <c:pt idx="738">
                  <c:v>312.07</c:v>
                </c:pt>
                <c:pt idx="739">
                  <c:v>214.02</c:v>
                </c:pt>
                <c:pt idx="740">
                  <c:v>236.2</c:v>
                </c:pt>
                <c:pt idx="741">
                  <c:v>256.8</c:v>
                </c:pt>
                <c:pt idx="742">
                  <c:v>47.93</c:v>
                </c:pt>
                <c:pt idx="743">
                  <c:v>-127.88</c:v>
                </c:pt>
                <c:pt idx="744">
                  <c:v>-127.88</c:v>
                </c:pt>
                <c:pt idx="745">
                  <c:v>-117.88</c:v>
                </c:pt>
                <c:pt idx="746">
                  <c:v>-197.88</c:v>
                </c:pt>
                <c:pt idx="747">
                  <c:v>-217.88</c:v>
                </c:pt>
                <c:pt idx="748">
                  <c:v>-237.88</c:v>
                </c:pt>
                <c:pt idx="749">
                  <c:v>-227.88</c:v>
                </c:pt>
                <c:pt idx="750">
                  <c:v>-227.88</c:v>
                </c:pt>
                <c:pt idx="751">
                  <c:v>-227.88</c:v>
                </c:pt>
                <c:pt idx="752">
                  <c:v>-217.88</c:v>
                </c:pt>
                <c:pt idx="753">
                  <c:v>-217.88</c:v>
                </c:pt>
                <c:pt idx="754">
                  <c:v>-336.53</c:v>
                </c:pt>
                <c:pt idx="755">
                  <c:v>-346.53</c:v>
                </c:pt>
                <c:pt idx="756">
                  <c:v>-356.53</c:v>
                </c:pt>
                <c:pt idx="757">
                  <c:v>-356.53</c:v>
                </c:pt>
                <c:pt idx="758">
                  <c:v>-356.53</c:v>
                </c:pt>
                <c:pt idx="759">
                  <c:v>-356.53</c:v>
                </c:pt>
                <c:pt idx="760">
                  <c:v>-386.53</c:v>
                </c:pt>
                <c:pt idx="761">
                  <c:v>-386.53</c:v>
                </c:pt>
                <c:pt idx="762">
                  <c:v>-378.79</c:v>
                </c:pt>
                <c:pt idx="763">
                  <c:v>-378.79</c:v>
                </c:pt>
                <c:pt idx="764">
                  <c:v>-378.79</c:v>
                </c:pt>
                <c:pt idx="765">
                  <c:v>-237.79</c:v>
                </c:pt>
                <c:pt idx="766">
                  <c:v>-378.79</c:v>
                </c:pt>
                <c:pt idx="767">
                  <c:v>-378.79</c:v>
                </c:pt>
                <c:pt idx="768">
                  <c:v>-378.79</c:v>
                </c:pt>
                <c:pt idx="769">
                  <c:v>-378.79</c:v>
                </c:pt>
                <c:pt idx="770">
                  <c:v>-378.79</c:v>
                </c:pt>
                <c:pt idx="771">
                  <c:v>-378.79</c:v>
                </c:pt>
                <c:pt idx="772">
                  <c:v>-318.79</c:v>
                </c:pt>
                <c:pt idx="773">
                  <c:v>-278.79</c:v>
                </c:pt>
                <c:pt idx="774">
                  <c:v>-278.79</c:v>
                </c:pt>
                <c:pt idx="775">
                  <c:v>-218.79</c:v>
                </c:pt>
                <c:pt idx="776">
                  <c:v>-168.79</c:v>
                </c:pt>
                <c:pt idx="777">
                  <c:v>-188.79</c:v>
                </c:pt>
                <c:pt idx="778">
                  <c:v>-228.79</c:v>
                </c:pt>
                <c:pt idx="779">
                  <c:v>-229.92</c:v>
                </c:pt>
                <c:pt idx="780">
                  <c:v>-259.92</c:v>
                </c:pt>
                <c:pt idx="781">
                  <c:v>-259.92</c:v>
                </c:pt>
                <c:pt idx="782">
                  <c:v>-249.92</c:v>
                </c:pt>
                <c:pt idx="783">
                  <c:v>-231.05</c:v>
                </c:pt>
                <c:pt idx="784">
                  <c:v>-251.05</c:v>
                </c:pt>
                <c:pt idx="785">
                  <c:v>-291.05</c:v>
                </c:pt>
                <c:pt idx="786">
                  <c:v>-363.31</c:v>
                </c:pt>
                <c:pt idx="787">
                  <c:v>-333.31</c:v>
                </c:pt>
                <c:pt idx="788">
                  <c:v>-233.31</c:v>
                </c:pt>
                <c:pt idx="789">
                  <c:v>-223.31</c:v>
                </c:pt>
                <c:pt idx="790">
                  <c:v>-183.31</c:v>
                </c:pt>
                <c:pt idx="791">
                  <c:v>-193.31</c:v>
                </c:pt>
                <c:pt idx="792">
                  <c:v>-178.23</c:v>
                </c:pt>
                <c:pt idx="793">
                  <c:v>-198.23</c:v>
                </c:pt>
                <c:pt idx="794">
                  <c:v>-227.1</c:v>
                </c:pt>
                <c:pt idx="795">
                  <c:v>-247.1</c:v>
                </c:pt>
                <c:pt idx="796">
                  <c:v>-247.1</c:v>
                </c:pt>
                <c:pt idx="797">
                  <c:v>-327.1</c:v>
                </c:pt>
                <c:pt idx="798">
                  <c:v>-347.1</c:v>
                </c:pt>
                <c:pt idx="799">
                  <c:v>-307.1</c:v>
                </c:pt>
                <c:pt idx="800">
                  <c:v>-277.1</c:v>
                </c:pt>
                <c:pt idx="801">
                  <c:v>-257.1</c:v>
                </c:pt>
                <c:pt idx="802">
                  <c:v>-260.49</c:v>
                </c:pt>
                <c:pt idx="803">
                  <c:v>-260.49</c:v>
                </c:pt>
                <c:pt idx="804">
                  <c:v>-369.14</c:v>
                </c:pt>
                <c:pt idx="805">
                  <c:v>-349.14</c:v>
                </c:pt>
                <c:pt idx="806">
                  <c:v>-349.14</c:v>
                </c:pt>
                <c:pt idx="807">
                  <c:v>-329.14</c:v>
                </c:pt>
                <c:pt idx="808">
                  <c:v>-378.46</c:v>
                </c:pt>
                <c:pt idx="809">
                  <c:v>-378.46</c:v>
                </c:pt>
                <c:pt idx="810">
                  <c:v>-378.46</c:v>
                </c:pt>
                <c:pt idx="811">
                  <c:v>-427.79</c:v>
                </c:pt>
                <c:pt idx="812">
                  <c:v>-417.79</c:v>
                </c:pt>
                <c:pt idx="813">
                  <c:v>-347.79</c:v>
                </c:pt>
                <c:pt idx="814">
                  <c:v>-407.11</c:v>
                </c:pt>
                <c:pt idx="815">
                  <c:v>-417.11</c:v>
                </c:pt>
                <c:pt idx="816">
                  <c:v>-457.11</c:v>
                </c:pt>
                <c:pt idx="817">
                  <c:v>-447.11</c:v>
                </c:pt>
                <c:pt idx="818">
                  <c:v>-447.11</c:v>
                </c:pt>
                <c:pt idx="819">
                  <c:v>-447.11</c:v>
                </c:pt>
                <c:pt idx="820">
                  <c:v>-427.11</c:v>
                </c:pt>
                <c:pt idx="821">
                  <c:v>-417.11</c:v>
                </c:pt>
                <c:pt idx="822">
                  <c:v>-415.98</c:v>
                </c:pt>
                <c:pt idx="823">
                  <c:v>-395.98</c:v>
                </c:pt>
                <c:pt idx="824">
                  <c:v>-395.98</c:v>
                </c:pt>
                <c:pt idx="825">
                  <c:v>-415.98</c:v>
                </c:pt>
                <c:pt idx="826">
                  <c:v>-455.98</c:v>
                </c:pt>
                <c:pt idx="827">
                  <c:v>-515.98</c:v>
                </c:pt>
                <c:pt idx="828">
                  <c:v>-525.98</c:v>
                </c:pt>
                <c:pt idx="829">
                  <c:v>-515.98</c:v>
                </c:pt>
                <c:pt idx="830">
                  <c:v>-521.63</c:v>
                </c:pt>
                <c:pt idx="831">
                  <c:v>-491.63</c:v>
                </c:pt>
                <c:pt idx="832">
                  <c:v>-431.63</c:v>
                </c:pt>
                <c:pt idx="833">
                  <c:v>-481.63</c:v>
                </c:pt>
                <c:pt idx="834">
                  <c:v>-501.63</c:v>
                </c:pt>
                <c:pt idx="835">
                  <c:v>-561.63</c:v>
                </c:pt>
                <c:pt idx="836">
                  <c:v>-552.31</c:v>
                </c:pt>
                <c:pt idx="837">
                  <c:v>-532.31</c:v>
                </c:pt>
                <c:pt idx="838">
                  <c:v>-522.31</c:v>
                </c:pt>
                <c:pt idx="839">
                  <c:v>-492.98</c:v>
                </c:pt>
                <c:pt idx="840">
                  <c:v>-492.98</c:v>
                </c:pt>
                <c:pt idx="841">
                  <c:v>-502.98</c:v>
                </c:pt>
                <c:pt idx="842">
                  <c:v>-562.98</c:v>
                </c:pt>
                <c:pt idx="843">
                  <c:v>-602.98</c:v>
                </c:pt>
                <c:pt idx="844">
                  <c:v>-572.98</c:v>
                </c:pt>
                <c:pt idx="845">
                  <c:v>-592.98</c:v>
                </c:pt>
                <c:pt idx="846">
                  <c:v>-652.98</c:v>
                </c:pt>
                <c:pt idx="847">
                  <c:v>-534.33</c:v>
                </c:pt>
                <c:pt idx="848">
                  <c:v>-544.33</c:v>
                </c:pt>
                <c:pt idx="849">
                  <c:v>-514.33</c:v>
                </c:pt>
                <c:pt idx="850">
                  <c:v>-494.33</c:v>
                </c:pt>
                <c:pt idx="851">
                  <c:v>-494.33</c:v>
                </c:pt>
                <c:pt idx="852">
                  <c:v>-474.33</c:v>
                </c:pt>
                <c:pt idx="853">
                  <c:v>-444.33</c:v>
                </c:pt>
                <c:pt idx="854">
                  <c:v>-424.33</c:v>
                </c:pt>
                <c:pt idx="855">
                  <c:v>-463.2</c:v>
                </c:pt>
                <c:pt idx="856">
                  <c:v>-453.2</c:v>
                </c:pt>
                <c:pt idx="857">
                  <c:v>-443.2</c:v>
                </c:pt>
                <c:pt idx="858">
                  <c:v>-463.2</c:v>
                </c:pt>
                <c:pt idx="859">
                  <c:v>-503.2</c:v>
                </c:pt>
                <c:pt idx="860">
                  <c:v>-493.88</c:v>
                </c:pt>
                <c:pt idx="861">
                  <c:v>-533.88</c:v>
                </c:pt>
                <c:pt idx="862">
                  <c:v>-583.88</c:v>
                </c:pt>
                <c:pt idx="863">
                  <c:v>-614.55</c:v>
                </c:pt>
                <c:pt idx="864">
                  <c:v>-773.64</c:v>
                </c:pt>
                <c:pt idx="865">
                  <c:v>-611.26</c:v>
                </c:pt>
                <c:pt idx="866">
                  <c:v>-651.26</c:v>
                </c:pt>
                <c:pt idx="867">
                  <c:v>-512.61</c:v>
                </c:pt>
                <c:pt idx="868">
                  <c:v>-512.61</c:v>
                </c:pt>
                <c:pt idx="869">
                  <c:v>-472.61</c:v>
                </c:pt>
                <c:pt idx="870">
                  <c:v>-462.61</c:v>
                </c:pt>
                <c:pt idx="871">
                  <c:v>-422.61</c:v>
                </c:pt>
                <c:pt idx="872">
                  <c:v>-422.61</c:v>
                </c:pt>
                <c:pt idx="873">
                  <c:v>-462.61</c:v>
                </c:pt>
                <c:pt idx="874">
                  <c:v>-483.29</c:v>
                </c:pt>
                <c:pt idx="875">
                  <c:v>-463.29</c:v>
                </c:pt>
                <c:pt idx="876">
                  <c:v>-413.96</c:v>
                </c:pt>
                <c:pt idx="877">
                  <c:v>-411.7</c:v>
                </c:pt>
                <c:pt idx="878">
                  <c:v>-401.7</c:v>
                </c:pt>
                <c:pt idx="879">
                  <c:v>-492.38</c:v>
                </c:pt>
                <c:pt idx="880">
                  <c:v>-361.01</c:v>
                </c:pt>
                <c:pt idx="881">
                  <c:v>-312.36</c:v>
                </c:pt>
                <c:pt idx="882">
                  <c:v>-237.44</c:v>
                </c:pt>
                <c:pt idx="883">
                  <c:v>-239.47</c:v>
                </c:pt>
                <c:pt idx="884">
                  <c:v>-60.82</c:v>
                </c:pt>
                <c:pt idx="885">
                  <c:v>-30.82</c:v>
                </c:pt>
                <c:pt idx="886">
                  <c:v>-30.82</c:v>
                </c:pt>
                <c:pt idx="887">
                  <c:v>-49.69</c:v>
                </c:pt>
                <c:pt idx="888">
                  <c:v>-29.69</c:v>
                </c:pt>
                <c:pt idx="889">
                  <c:v>0.31</c:v>
                </c:pt>
                <c:pt idx="890">
                  <c:v>10.31</c:v>
                </c:pt>
                <c:pt idx="891">
                  <c:v>21.44</c:v>
                </c:pt>
                <c:pt idx="892">
                  <c:v>131.44</c:v>
                </c:pt>
                <c:pt idx="893">
                  <c:v>145.97</c:v>
                </c:pt>
                <c:pt idx="894">
                  <c:v>158.18</c:v>
                </c:pt>
                <c:pt idx="895">
                  <c:v>75.81</c:v>
                </c:pt>
                <c:pt idx="896">
                  <c:v>85.81</c:v>
                </c:pt>
                <c:pt idx="897">
                  <c:v>55.81</c:v>
                </c:pt>
                <c:pt idx="898">
                  <c:v>103.23</c:v>
                </c:pt>
                <c:pt idx="899">
                  <c:v>110.86</c:v>
                </c:pt>
                <c:pt idx="900">
                  <c:v>103.12</c:v>
                </c:pt>
                <c:pt idx="901">
                  <c:v>-26.67</c:v>
                </c:pt>
                <c:pt idx="902">
                  <c:v>-54.1</c:v>
                </c:pt>
                <c:pt idx="903">
                  <c:v>-51.52</c:v>
                </c:pt>
                <c:pt idx="904">
                  <c:v>-83.89</c:v>
                </c:pt>
                <c:pt idx="905">
                  <c:v>-73.89</c:v>
                </c:pt>
                <c:pt idx="906">
                  <c:v>-176.26</c:v>
                </c:pt>
                <c:pt idx="907">
                  <c:v>-153.89</c:v>
                </c:pt>
                <c:pt idx="908">
                  <c:v>-148.94</c:v>
                </c:pt>
                <c:pt idx="909">
                  <c:v>-148.94</c:v>
                </c:pt>
                <c:pt idx="910">
                  <c:v>-118.94</c:v>
                </c:pt>
                <c:pt idx="911">
                  <c:v>-133.89</c:v>
                </c:pt>
                <c:pt idx="912">
                  <c:v>-133.89</c:v>
                </c:pt>
                <c:pt idx="913">
                  <c:v>-133.89</c:v>
                </c:pt>
                <c:pt idx="914">
                  <c:v>-188.94</c:v>
                </c:pt>
                <c:pt idx="915">
                  <c:v>-243.99</c:v>
                </c:pt>
                <c:pt idx="916">
                  <c:v>-236.57</c:v>
                </c:pt>
                <c:pt idx="917">
                  <c:v>-226.57</c:v>
                </c:pt>
                <c:pt idx="918">
                  <c:v>-276.57</c:v>
                </c:pt>
                <c:pt idx="919">
                  <c:v>-293.99</c:v>
                </c:pt>
                <c:pt idx="920">
                  <c:v>-318.94</c:v>
                </c:pt>
                <c:pt idx="921">
                  <c:v>-341.2</c:v>
                </c:pt>
                <c:pt idx="922">
                  <c:v>-311.2</c:v>
                </c:pt>
                <c:pt idx="923">
                  <c:v>-301.2</c:v>
                </c:pt>
                <c:pt idx="924">
                  <c:v>-301.2</c:v>
                </c:pt>
                <c:pt idx="925">
                  <c:v>-331.2</c:v>
                </c:pt>
                <c:pt idx="926">
                  <c:v>-341.2</c:v>
                </c:pt>
                <c:pt idx="927">
                  <c:v>-361.2</c:v>
                </c:pt>
                <c:pt idx="928">
                  <c:v>-361.2</c:v>
                </c:pt>
                <c:pt idx="929">
                  <c:v>-381.2</c:v>
                </c:pt>
                <c:pt idx="930">
                  <c:v>-401.2</c:v>
                </c:pt>
                <c:pt idx="931">
                  <c:v>-333.78</c:v>
                </c:pt>
                <c:pt idx="932">
                  <c:v>-293.78</c:v>
                </c:pt>
                <c:pt idx="933">
                  <c:v>-293.78</c:v>
                </c:pt>
                <c:pt idx="934">
                  <c:v>-268.73</c:v>
                </c:pt>
                <c:pt idx="935">
                  <c:v>-271.2</c:v>
                </c:pt>
                <c:pt idx="936">
                  <c:v>-271.2</c:v>
                </c:pt>
                <c:pt idx="937">
                  <c:v>-271.2</c:v>
                </c:pt>
                <c:pt idx="938">
                  <c:v>-193.78</c:v>
                </c:pt>
                <c:pt idx="939">
                  <c:v>-193.78</c:v>
                </c:pt>
                <c:pt idx="940">
                  <c:v>-183.78</c:v>
                </c:pt>
                <c:pt idx="941">
                  <c:v>-258.73</c:v>
                </c:pt>
                <c:pt idx="942">
                  <c:v>-233.88</c:v>
                </c:pt>
                <c:pt idx="943">
                  <c:v>-205.33</c:v>
                </c:pt>
                <c:pt idx="944">
                  <c:v>-157.91</c:v>
                </c:pt>
                <c:pt idx="945">
                  <c:v>-217.91</c:v>
                </c:pt>
                <c:pt idx="946">
                  <c:v>-175.54</c:v>
                </c:pt>
                <c:pt idx="947">
                  <c:v>-175.54</c:v>
                </c:pt>
                <c:pt idx="948">
                  <c:v>-190.59</c:v>
                </c:pt>
                <c:pt idx="949">
                  <c:v>-133.17</c:v>
                </c:pt>
                <c:pt idx="950">
                  <c:v>-143.17</c:v>
                </c:pt>
                <c:pt idx="951">
                  <c:v>-173.17</c:v>
                </c:pt>
                <c:pt idx="952">
                  <c:v>-152.95</c:v>
                </c:pt>
                <c:pt idx="953">
                  <c:v>-172.95</c:v>
                </c:pt>
                <c:pt idx="954">
                  <c:v>-215.53</c:v>
                </c:pt>
                <c:pt idx="955">
                  <c:v>-170.79</c:v>
                </c:pt>
                <c:pt idx="956">
                  <c:v>-78.42</c:v>
                </c:pt>
                <c:pt idx="957">
                  <c:v>-68.42</c:v>
                </c:pt>
                <c:pt idx="958">
                  <c:v>-83.37</c:v>
                </c:pt>
                <c:pt idx="959">
                  <c:v>-68.32</c:v>
                </c:pt>
                <c:pt idx="960">
                  <c:v>-115.74</c:v>
                </c:pt>
                <c:pt idx="961">
                  <c:v>-140.69</c:v>
                </c:pt>
                <c:pt idx="962">
                  <c:v>-120.69</c:v>
                </c:pt>
                <c:pt idx="963">
                  <c:v>-150.69</c:v>
                </c:pt>
                <c:pt idx="964">
                  <c:v>-135.64</c:v>
                </c:pt>
                <c:pt idx="965">
                  <c:v>-163.06</c:v>
                </c:pt>
                <c:pt idx="966">
                  <c:v>-180.48</c:v>
                </c:pt>
                <c:pt idx="967">
                  <c:v>-140.48</c:v>
                </c:pt>
                <c:pt idx="968">
                  <c:v>-160.48</c:v>
                </c:pt>
                <c:pt idx="969">
                  <c:v>-160.48</c:v>
                </c:pt>
                <c:pt idx="970">
                  <c:v>-173.06</c:v>
                </c:pt>
                <c:pt idx="971">
                  <c:v>-173.06</c:v>
                </c:pt>
                <c:pt idx="972">
                  <c:v>-168.11</c:v>
                </c:pt>
                <c:pt idx="973">
                  <c:v>-185.53</c:v>
                </c:pt>
                <c:pt idx="974">
                  <c:v>-195.53</c:v>
                </c:pt>
                <c:pt idx="975">
                  <c:v>-222.95</c:v>
                </c:pt>
                <c:pt idx="976">
                  <c:v>-202.95</c:v>
                </c:pt>
                <c:pt idx="977">
                  <c:v>-292.85</c:v>
                </c:pt>
                <c:pt idx="978">
                  <c:v>-292.85</c:v>
                </c:pt>
                <c:pt idx="979">
                  <c:v>-273.98</c:v>
                </c:pt>
                <c:pt idx="980">
                  <c:v>-268.93</c:v>
                </c:pt>
                <c:pt idx="981">
                  <c:v>-278.93</c:v>
                </c:pt>
                <c:pt idx="982">
                  <c:v>-288.93</c:v>
                </c:pt>
                <c:pt idx="983">
                  <c:v>-288.93</c:v>
                </c:pt>
                <c:pt idx="984">
                  <c:v>-263.88</c:v>
                </c:pt>
                <c:pt idx="985">
                  <c:v>-233.88</c:v>
                </c:pt>
                <c:pt idx="986">
                  <c:v>-293.77</c:v>
                </c:pt>
                <c:pt idx="987">
                  <c:v>-276.25</c:v>
                </c:pt>
                <c:pt idx="988">
                  <c:v>-196.25</c:v>
                </c:pt>
                <c:pt idx="989">
                  <c:v>-166.25</c:v>
                </c:pt>
                <c:pt idx="990">
                  <c:v>-186.25</c:v>
                </c:pt>
                <c:pt idx="991">
                  <c:v>-173.77</c:v>
                </c:pt>
                <c:pt idx="992">
                  <c:v>-133.77</c:v>
                </c:pt>
                <c:pt idx="993">
                  <c:v>-133.77</c:v>
                </c:pt>
                <c:pt idx="994">
                  <c:v>-123.77</c:v>
                </c:pt>
                <c:pt idx="995">
                  <c:v>-123.77</c:v>
                </c:pt>
                <c:pt idx="996">
                  <c:v>-103.77</c:v>
                </c:pt>
                <c:pt idx="997">
                  <c:v>-166.14</c:v>
                </c:pt>
                <c:pt idx="998">
                  <c:v>-265.93</c:v>
                </c:pt>
                <c:pt idx="999">
                  <c:v>-250.88</c:v>
                </c:pt>
                <c:pt idx="1000">
                  <c:v>-243.36</c:v>
                </c:pt>
                <c:pt idx="1001">
                  <c:v>-243.36</c:v>
                </c:pt>
                <c:pt idx="1002">
                  <c:v>-228.41</c:v>
                </c:pt>
                <c:pt idx="1003">
                  <c:v>-218.41</c:v>
                </c:pt>
                <c:pt idx="1004">
                  <c:v>-218.41</c:v>
                </c:pt>
                <c:pt idx="1005">
                  <c:v>-218.41</c:v>
                </c:pt>
                <c:pt idx="1006">
                  <c:v>-198.41</c:v>
                </c:pt>
                <c:pt idx="1007">
                  <c:v>-198.41</c:v>
                </c:pt>
                <c:pt idx="1008">
                  <c:v>-198.41</c:v>
                </c:pt>
                <c:pt idx="1009">
                  <c:v>-198.41</c:v>
                </c:pt>
                <c:pt idx="1010">
                  <c:v>-198.41</c:v>
                </c:pt>
                <c:pt idx="1011">
                  <c:v>-198.41</c:v>
                </c:pt>
                <c:pt idx="1012">
                  <c:v>-198.41</c:v>
                </c:pt>
                <c:pt idx="1013">
                  <c:v>-198.41</c:v>
                </c:pt>
                <c:pt idx="1014">
                  <c:v>-158.41</c:v>
                </c:pt>
                <c:pt idx="1015">
                  <c:v>-158.41</c:v>
                </c:pt>
                <c:pt idx="1016">
                  <c:v>-108.41</c:v>
                </c:pt>
                <c:pt idx="1017">
                  <c:v>-133.36</c:v>
                </c:pt>
                <c:pt idx="1018">
                  <c:v>-173.36</c:v>
                </c:pt>
                <c:pt idx="1019">
                  <c:v>-173.36</c:v>
                </c:pt>
                <c:pt idx="1020">
                  <c:v>-233.36</c:v>
                </c:pt>
                <c:pt idx="1021">
                  <c:v>-221.1</c:v>
                </c:pt>
                <c:pt idx="1022">
                  <c:v>-278.52</c:v>
                </c:pt>
                <c:pt idx="1023">
                  <c:v>-288.52</c:v>
                </c:pt>
                <c:pt idx="1024">
                  <c:v>-248.52</c:v>
                </c:pt>
                <c:pt idx="1025">
                  <c:v>-258.52</c:v>
                </c:pt>
                <c:pt idx="1026">
                  <c:v>-288.52</c:v>
                </c:pt>
                <c:pt idx="1027">
                  <c:v>-251.1</c:v>
                </c:pt>
                <c:pt idx="1028">
                  <c:v>-221.1</c:v>
                </c:pt>
                <c:pt idx="1029">
                  <c:v>-181.1</c:v>
                </c:pt>
                <c:pt idx="1030">
                  <c:v>-181.1</c:v>
                </c:pt>
                <c:pt idx="1031">
                  <c:v>-142.23</c:v>
                </c:pt>
                <c:pt idx="1032">
                  <c:v>-137.17</c:v>
                </c:pt>
                <c:pt idx="1033">
                  <c:v>-119.65</c:v>
                </c:pt>
                <c:pt idx="1034">
                  <c:v>-99.65</c:v>
                </c:pt>
                <c:pt idx="1035">
                  <c:v>-139.65</c:v>
                </c:pt>
                <c:pt idx="1036">
                  <c:v>-139.65</c:v>
                </c:pt>
                <c:pt idx="1037">
                  <c:v>-159.65</c:v>
                </c:pt>
                <c:pt idx="1038">
                  <c:v>-128.52</c:v>
                </c:pt>
                <c:pt idx="1039">
                  <c:v>-143.47</c:v>
                </c:pt>
                <c:pt idx="1040">
                  <c:v>-113.47</c:v>
                </c:pt>
                <c:pt idx="1041">
                  <c:v>-133.47</c:v>
                </c:pt>
                <c:pt idx="1042">
                  <c:v>-103.01</c:v>
                </c:pt>
                <c:pt idx="1043">
                  <c:v>-103.01</c:v>
                </c:pt>
                <c:pt idx="1044">
                  <c:v>-103.01</c:v>
                </c:pt>
                <c:pt idx="1045">
                  <c:v>-95.49</c:v>
                </c:pt>
                <c:pt idx="1046">
                  <c:v>-60.44</c:v>
                </c:pt>
                <c:pt idx="1047">
                  <c:v>-40.44</c:v>
                </c:pt>
                <c:pt idx="1048">
                  <c:v>-60.44</c:v>
                </c:pt>
                <c:pt idx="1049">
                  <c:v>-83.01</c:v>
                </c:pt>
                <c:pt idx="1050">
                  <c:v>-48.07</c:v>
                </c:pt>
                <c:pt idx="1051">
                  <c:v>-65.59</c:v>
                </c:pt>
                <c:pt idx="1052">
                  <c:v>-80.64</c:v>
                </c:pt>
                <c:pt idx="1053">
                  <c:v>-99.97</c:v>
                </c:pt>
                <c:pt idx="1054">
                  <c:v>-139.97</c:v>
                </c:pt>
                <c:pt idx="1055">
                  <c:v>-100.07</c:v>
                </c:pt>
                <c:pt idx="1056">
                  <c:v>-100.07</c:v>
                </c:pt>
                <c:pt idx="1057">
                  <c:v>-105.02</c:v>
                </c:pt>
                <c:pt idx="1058">
                  <c:v>-119.51</c:v>
                </c:pt>
                <c:pt idx="1059">
                  <c:v>-109.51</c:v>
                </c:pt>
                <c:pt idx="1060">
                  <c:v>-99.51</c:v>
                </c:pt>
                <c:pt idx="1061">
                  <c:v>-169.51</c:v>
                </c:pt>
                <c:pt idx="1062">
                  <c:v>-204.57</c:v>
                </c:pt>
                <c:pt idx="1063">
                  <c:v>-218.49</c:v>
                </c:pt>
                <c:pt idx="1064">
                  <c:v>-178.49</c:v>
                </c:pt>
                <c:pt idx="1065">
                  <c:v>-238.49</c:v>
                </c:pt>
                <c:pt idx="1066">
                  <c:v>-209.94</c:v>
                </c:pt>
                <c:pt idx="1067">
                  <c:v>-209.94</c:v>
                </c:pt>
                <c:pt idx="1068">
                  <c:v>-227.46</c:v>
                </c:pt>
                <c:pt idx="1069">
                  <c:v>-197.46</c:v>
                </c:pt>
                <c:pt idx="1070">
                  <c:v>-207.46</c:v>
                </c:pt>
                <c:pt idx="1071">
                  <c:v>-187.46</c:v>
                </c:pt>
                <c:pt idx="1072">
                  <c:v>-207.46</c:v>
                </c:pt>
                <c:pt idx="1073">
                  <c:v>-235.2</c:v>
                </c:pt>
                <c:pt idx="1074">
                  <c:v>-260.25</c:v>
                </c:pt>
                <c:pt idx="1075">
                  <c:v>-287.88</c:v>
                </c:pt>
                <c:pt idx="1076">
                  <c:v>-265.51</c:v>
                </c:pt>
                <c:pt idx="1077">
                  <c:v>-250.57</c:v>
                </c:pt>
                <c:pt idx="1078">
                  <c:v>-178.2</c:v>
                </c:pt>
                <c:pt idx="1079">
                  <c:v>-142.12</c:v>
                </c:pt>
                <c:pt idx="1080">
                  <c:v>-162.12</c:v>
                </c:pt>
                <c:pt idx="1081">
                  <c:v>-222.12</c:v>
                </c:pt>
                <c:pt idx="1082">
                  <c:v>-229.75</c:v>
                </c:pt>
                <c:pt idx="1083">
                  <c:v>-179.07</c:v>
                </c:pt>
                <c:pt idx="1084">
                  <c:v>-129.07</c:v>
                </c:pt>
                <c:pt idx="1085">
                  <c:v>-129.07</c:v>
                </c:pt>
                <c:pt idx="1086">
                  <c:v>-157.94</c:v>
                </c:pt>
                <c:pt idx="1087">
                  <c:v>-227.94</c:v>
                </c:pt>
                <c:pt idx="1088">
                  <c:v>-210.52</c:v>
                </c:pt>
                <c:pt idx="1089">
                  <c:v>-160.52</c:v>
                </c:pt>
                <c:pt idx="1090">
                  <c:v>-180.52</c:v>
                </c:pt>
                <c:pt idx="1091">
                  <c:v>-150.52</c:v>
                </c:pt>
                <c:pt idx="1092">
                  <c:v>-155.47</c:v>
                </c:pt>
                <c:pt idx="1093">
                  <c:v>-195.47</c:v>
                </c:pt>
                <c:pt idx="1094">
                  <c:v>-255.47</c:v>
                </c:pt>
                <c:pt idx="1095">
                  <c:v>-255.47</c:v>
                </c:pt>
                <c:pt idx="1096">
                  <c:v>-330.52</c:v>
                </c:pt>
                <c:pt idx="1097">
                  <c:v>-343.1</c:v>
                </c:pt>
                <c:pt idx="1098">
                  <c:v>-293.1</c:v>
                </c:pt>
                <c:pt idx="1099">
                  <c:v>-293.1</c:v>
                </c:pt>
                <c:pt idx="1100">
                  <c:v>-349.39</c:v>
                </c:pt>
                <c:pt idx="1101">
                  <c:v>-379.39</c:v>
                </c:pt>
                <c:pt idx="1102">
                  <c:v>-319.39</c:v>
                </c:pt>
                <c:pt idx="1103">
                  <c:v>-293.21</c:v>
                </c:pt>
                <c:pt idx="1104">
                  <c:v>-295.58</c:v>
                </c:pt>
                <c:pt idx="1105">
                  <c:v>-288.05</c:v>
                </c:pt>
                <c:pt idx="1106">
                  <c:v>-333</c:v>
                </c:pt>
                <c:pt idx="1107">
                  <c:v>-313</c:v>
                </c:pt>
                <c:pt idx="1108">
                  <c:v>-283</c:v>
                </c:pt>
                <c:pt idx="1109">
                  <c:v>-313</c:v>
                </c:pt>
                <c:pt idx="1110">
                  <c:v>-262.55</c:v>
                </c:pt>
                <c:pt idx="1111">
                  <c:v>-267.49</c:v>
                </c:pt>
                <c:pt idx="1112">
                  <c:v>-267.49</c:v>
                </c:pt>
                <c:pt idx="1113">
                  <c:v>-217.49</c:v>
                </c:pt>
                <c:pt idx="1114">
                  <c:v>-262.44</c:v>
                </c:pt>
                <c:pt idx="1115">
                  <c:v>-272.44</c:v>
                </c:pt>
                <c:pt idx="1116">
                  <c:v>-270.63</c:v>
                </c:pt>
                <c:pt idx="1117">
                  <c:v>-340.63</c:v>
                </c:pt>
                <c:pt idx="1118">
                  <c:v>-370.63</c:v>
                </c:pt>
                <c:pt idx="1119">
                  <c:v>-360.53</c:v>
                </c:pt>
                <c:pt idx="1120">
                  <c:v>-375.48</c:v>
                </c:pt>
                <c:pt idx="1121">
                  <c:v>-400.43</c:v>
                </c:pt>
                <c:pt idx="1122">
                  <c:v>-390.43</c:v>
                </c:pt>
                <c:pt idx="1123">
                  <c:v>-400.43</c:v>
                </c:pt>
                <c:pt idx="1124">
                  <c:v>-380.43</c:v>
                </c:pt>
                <c:pt idx="1125">
                  <c:v>-400.43</c:v>
                </c:pt>
                <c:pt idx="1126">
                  <c:v>-400.43</c:v>
                </c:pt>
                <c:pt idx="1127">
                  <c:v>-430.43</c:v>
                </c:pt>
                <c:pt idx="1128">
                  <c:v>-467.95</c:v>
                </c:pt>
                <c:pt idx="1129">
                  <c:v>-433</c:v>
                </c:pt>
                <c:pt idx="1130">
                  <c:v>-433</c:v>
                </c:pt>
                <c:pt idx="1131">
                  <c:v>-422.55</c:v>
                </c:pt>
                <c:pt idx="1132">
                  <c:v>-392.55</c:v>
                </c:pt>
                <c:pt idx="1133">
                  <c:v>-432.55</c:v>
                </c:pt>
                <c:pt idx="1134">
                  <c:v>-400.08</c:v>
                </c:pt>
                <c:pt idx="1135">
                  <c:v>-390.08</c:v>
                </c:pt>
                <c:pt idx="1136">
                  <c:v>-380.08</c:v>
                </c:pt>
                <c:pt idx="1137">
                  <c:v>-360.08</c:v>
                </c:pt>
                <c:pt idx="1138">
                  <c:v>-385.03</c:v>
                </c:pt>
                <c:pt idx="1139">
                  <c:v>-345.03</c:v>
                </c:pt>
                <c:pt idx="1140">
                  <c:v>-335.03</c:v>
                </c:pt>
                <c:pt idx="1141">
                  <c:v>-335.03</c:v>
                </c:pt>
                <c:pt idx="1142">
                  <c:v>-345.03</c:v>
                </c:pt>
                <c:pt idx="1143">
                  <c:v>-345.03</c:v>
                </c:pt>
                <c:pt idx="1144">
                  <c:v>-345.03</c:v>
                </c:pt>
                <c:pt idx="1145">
                  <c:v>-355.03</c:v>
                </c:pt>
                <c:pt idx="1146">
                  <c:v>-390.08</c:v>
                </c:pt>
                <c:pt idx="1147">
                  <c:v>-390.08</c:v>
                </c:pt>
                <c:pt idx="1148">
                  <c:v>-400.08</c:v>
                </c:pt>
                <c:pt idx="1149">
                  <c:v>-400.08</c:v>
                </c:pt>
                <c:pt idx="1150">
                  <c:v>-385.13</c:v>
                </c:pt>
                <c:pt idx="1151">
                  <c:v>-385.13</c:v>
                </c:pt>
                <c:pt idx="1152">
                  <c:v>-385.13</c:v>
                </c:pt>
                <c:pt idx="1153">
                  <c:v>-385.13</c:v>
                </c:pt>
                <c:pt idx="1154">
                  <c:v>-350.18</c:v>
                </c:pt>
                <c:pt idx="1155">
                  <c:v>-331.31</c:v>
                </c:pt>
                <c:pt idx="1156">
                  <c:v>-331.31</c:v>
                </c:pt>
                <c:pt idx="1157">
                  <c:v>-356.26</c:v>
                </c:pt>
                <c:pt idx="1158">
                  <c:v>-361.76</c:v>
                </c:pt>
                <c:pt idx="1159">
                  <c:v>-341.76</c:v>
                </c:pt>
                <c:pt idx="1160">
                  <c:v>-321.76</c:v>
                </c:pt>
                <c:pt idx="1161">
                  <c:v>-321.76</c:v>
                </c:pt>
                <c:pt idx="1162">
                  <c:v>-331.76</c:v>
                </c:pt>
                <c:pt idx="1163">
                  <c:v>-341.76</c:v>
                </c:pt>
                <c:pt idx="1164">
                  <c:v>-341.31</c:v>
                </c:pt>
                <c:pt idx="1165">
                  <c:v>-341.31</c:v>
                </c:pt>
                <c:pt idx="1166">
                  <c:v>-321.31</c:v>
                </c:pt>
                <c:pt idx="1167">
                  <c:v>-291.31</c:v>
                </c:pt>
                <c:pt idx="1168">
                  <c:v>-286.26</c:v>
                </c:pt>
                <c:pt idx="1169">
                  <c:v>-286.26</c:v>
                </c:pt>
                <c:pt idx="1170">
                  <c:v>-286.26</c:v>
                </c:pt>
                <c:pt idx="1171">
                  <c:v>-296.26</c:v>
                </c:pt>
                <c:pt idx="1172">
                  <c:v>-291.31</c:v>
                </c:pt>
                <c:pt idx="1173">
                  <c:v>-268.84</c:v>
                </c:pt>
                <c:pt idx="1174">
                  <c:v>-238.84</c:v>
                </c:pt>
                <c:pt idx="1175">
                  <c:v>-261.31</c:v>
                </c:pt>
                <c:pt idx="1176">
                  <c:v>-261.31</c:v>
                </c:pt>
                <c:pt idx="1177">
                  <c:v>-231.31</c:v>
                </c:pt>
                <c:pt idx="1178">
                  <c:v>-221.31</c:v>
                </c:pt>
                <c:pt idx="1179">
                  <c:v>-226.71</c:v>
                </c:pt>
                <c:pt idx="1180">
                  <c:v>-226.71</c:v>
                </c:pt>
                <c:pt idx="1181">
                  <c:v>-256.71</c:v>
                </c:pt>
                <c:pt idx="1182">
                  <c:v>-232.44</c:v>
                </c:pt>
                <c:pt idx="1183">
                  <c:v>-262.44</c:v>
                </c:pt>
                <c:pt idx="1184">
                  <c:v>-282.44</c:v>
                </c:pt>
                <c:pt idx="1185">
                  <c:v>-257.49</c:v>
                </c:pt>
                <c:pt idx="1186">
                  <c:v>-247.49</c:v>
                </c:pt>
                <c:pt idx="1187">
                  <c:v>-272.44</c:v>
                </c:pt>
                <c:pt idx="1188">
                  <c:v>-272.44</c:v>
                </c:pt>
                <c:pt idx="1189">
                  <c:v>-312.44</c:v>
                </c:pt>
                <c:pt idx="1190">
                  <c:v>-327.49</c:v>
                </c:pt>
                <c:pt idx="1191">
                  <c:v>-327.49</c:v>
                </c:pt>
                <c:pt idx="1192">
                  <c:v>-317.49</c:v>
                </c:pt>
                <c:pt idx="1193">
                  <c:v>-317.49</c:v>
                </c:pt>
                <c:pt idx="1194">
                  <c:v>-297.27</c:v>
                </c:pt>
                <c:pt idx="1195">
                  <c:v>-287.27</c:v>
                </c:pt>
                <c:pt idx="1196">
                  <c:v>-297.04</c:v>
                </c:pt>
                <c:pt idx="1197">
                  <c:v>-307.04</c:v>
                </c:pt>
                <c:pt idx="1198">
                  <c:v>-317.04</c:v>
                </c:pt>
                <c:pt idx="1199">
                  <c:v>-302.09</c:v>
                </c:pt>
                <c:pt idx="1200">
                  <c:v>-282.09</c:v>
                </c:pt>
                <c:pt idx="1201">
                  <c:v>-241.64</c:v>
                </c:pt>
                <c:pt idx="1202">
                  <c:v>-231.64</c:v>
                </c:pt>
                <c:pt idx="1203">
                  <c:v>-201.64</c:v>
                </c:pt>
                <c:pt idx="1204">
                  <c:v>-196.59</c:v>
                </c:pt>
                <c:pt idx="1205">
                  <c:v>-196.59</c:v>
                </c:pt>
                <c:pt idx="1206">
                  <c:v>-179.06</c:v>
                </c:pt>
                <c:pt idx="1207">
                  <c:v>-169.06</c:v>
                </c:pt>
                <c:pt idx="1208">
                  <c:v>-109.06</c:v>
                </c:pt>
                <c:pt idx="1209">
                  <c:v>-78.39</c:v>
                </c:pt>
                <c:pt idx="1210">
                  <c:v>-88.39</c:v>
                </c:pt>
                <c:pt idx="1211">
                  <c:v>-98.39</c:v>
                </c:pt>
                <c:pt idx="1212">
                  <c:v>-80.86</c:v>
                </c:pt>
                <c:pt idx="1213">
                  <c:v>-73.33</c:v>
                </c:pt>
                <c:pt idx="1214">
                  <c:v>-43.33</c:v>
                </c:pt>
                <c:pt idx="1215">
                  <c:v>-53.11</c:v>
                </c:pt>
                <c:pt idx="1216">
                  <c:v>-3.11</c:v>
                </c:pt>
                <c:pt idx="1217">
                  <c:v>-3.11</c:v>
                </c:pt>
                <c:pt idx="1218">
                  <c:v>-17.83</c:v>
                </c:pt>
                <c:pt idx="1219">
                  <c:v>-17.83</c:v>
                </c:pt>
                <c:pt idx="1220">
                  <c:v>22.17</c:v>
                </c:pt>
                <c:pt idx="1221">
                  <c:v>2.17</c:v>
                </c:pt>
                <c:pt idx="1222">
                  <c:v>-37.83</c:v>
                </c:pt>
                <c:pt idx="1223">
                  <c:v>-12.88</c:v>
                </c:pt>
                <c:pt idx="1224">
                  <c:v>-12.88</c:v>
                </c:pt>
                <c:pt idx="1225">
                  <c:v>-32.88</c:v>
                </c:pt>
                <c:pt idx="1226">
                  <c:v>-32.88</c:v>
                </c:pt>
                <c:pt idx="1227">
                  <c:v>-40.41</c:v>
                </c:pt>
                <c:pt idx="1228">
                  <c:v>-20.41</c:v>
                </c:pt>
                <c:pt idx="1229">
                  <c:v>-40.41</c:v>
                </c:pt>
                <c:pt idx="1230">
                  <c:v>-49.73</c:v>
                </c:pt>
                <c:pt idx="1231">
                  <c:v>-39.73</c:v>
                </c:pt>
                <c:pt idx="1232">
                  <c:v>0.27</c:v>
                </c:pt>
                <c:pt idx="1233">
                  <c:v>30.27</c:v>
                </c:pt>
                <c:pt idx="1234">
                  <c:v>10.27</c:v>
                </c:pt>
                <c:pt idx="1235">
                  <c:v>20.27</c:v>
                </c:pt>
                <c:pt idx="1236">
                  <c:v>-9.73</c:v>
                </c:pt>
                <c:pt idx="1237">
                  <c:v>-29.28</c:v>
                </c:pt>
                <c:pt idx="1238">
                  <c:v>-49.28</c:v>
                </c:pt>
                <c:pt idx="1239">
                  <c:v>-59.28</c:v>
                </c:pt>
                <c:pt idx="1240">
                  <c:v>-81.75</c:v>
                </c:pt>
                <c:pt idx="1241">
                  <c:v>-81.75</c:v>
                </c:pt>
                <c:pt idx="1242">
                  <c:v>-81.75</c:v>
                </c:pt>
                <c:pt idx="1243">
                  <c:v>-61.75</c:v>
                </c:pt>
                <c:pt idx="1244">
                  <c:v>-71.75</c:v>
                </c:pt>
                <c:pt idx="1245">
                  <c:v>-61.75</c:v>
                </c:pt>
                <c:pt idx="1246">
                  <c:v>-74.23</c:v>
                </c:pt>
                <c:pt idx="1247">
                  <c:v>-106.7</c:v>
                </c:pt>
                <c:pt idx="1248">
                  <c:v>-116.7</c:v>
                </c:pt>
                <c:pt idx="1249">
                  <c:v>-96.7</c:v>
                </c:pt>
                <c:pt idx="1250">
                  <c:v>-110.74</c:v>
                </c:pt>
                <c:pt idx="1251">
                  <c:v>-110.74</c:v>
                </c:pt>
                <c:pt idx="1252">
                  <c:v>-165.69</c:v>
                </c:pt>
                <c:pt idx="1253">
                  <c:v>-160.74</c:v>
                </c:pt>
                <c:pt idx="1254">
                  <c:v>-170.74</c:v>
                </c:pt>
                <c:pt idx="1255">
                  <c:v>-200.74</c:v>
                </c:pt>
                <c:pt idx="1256">
                  <c:v>-200.74</c:v>
                </c:pt>
                <c:pt idx="1257">
                  <c:v>-190.74</c:v>
                </c:pt>
                <c:pt idx="1258">
                  <c:v>-200.74</c:v>
                </c:pt>
                <c:pt idx="1259">
                  <c:v>-220.74</c:v>
                </c:pt>
                <c:pt idx="1260">
                  <c:v>-220.74</c:v>
                </c:pt>
                <c:pt idx="1261">
                  <c:v>-205.8</c:v>
                </c:pt>
                <c:pt idx="1262">
                  <c:v>-195.8</c:v>
                </c:pt>
                <c:pt idx="1263">
                  <c:v>-185.8</c:v>
                </c:pt>
                <c:pt idx="1264">
                  <c:v>-175.8</c:v>
                </c:pt>
                <c:pt idx="1265">
                  <c:v>-155.8</c:v>
                </c:pt>
                <c:pt idx="1266">
                  <c:v>-135.8</c:v>
                </c:pt>
                <c:pt idx="1267">
                  <c:v>-135.8</c:v>
                </c:pt>
                <c:pt idx="1268">
                  <c:v>-135.8</c:v>
                </c:pt>
                <c:pt idx="1269">
                  <c:v>-135.8</c:v>
                </c:pt>
                <c:pt idx="1270">
                  <c:v>-155.8</c:v>
                </c:pt>
                <c:pt idx="1271">
                  <c:v>-155.8</c:v>
                </c:pt>
                <c:pt idx="1272">
                  <c:v>-175.8</c:v>
                </c:pt>
                <c:pt idx="1273">
                  <c:v>-175.8</c:v>
                </c:pt>
                <c:pt idx="1274">
                  <c:v>-175.8</c:v>
                </c:pt>
                <c:pt idx="1275">
                  <c:v>-175.8</c:v>
                </c:pt>
                <c:pt idx="1276">
                  <c:v>-175.8</c:v>
                </c:pt>
                <c:pt idx="1277">
                  <c:v>-175.8</c:v>
                </c:pt>
                <c:pt idx="1278">
                  <c:v>-175.8</c:v>
                </c:pt>
                <c:pt idx="1279">
                  <c:v>-175.8</c:v>
                </c:pt>
                <c:pt idx="1280">
                  <c:v>-165.8</c:v>
                </c:pt>
                <c:pt idx="1281">
                  <c:v>-218.27</c:v>
                </c:pt>
                <c:pt idx="1282">
                  <c:v>-228.27</c:v>
                </c:pt>
                <c:pt idx="1283">
                  <c:v>-258.27</c:v>
                </c:pt>
                <c:pt idx="1284">
                  <c:v>-268.27</c:v>
                </c:pt>
                <c:pt idx="1285">
                  <c:v>-308.27</c:v>
                </c:pt>
                <c:pt idx="1286">
                  <c:v>-317.59</c:v>
                </c:pt>
              </c:numCache>
            </c:numRef>
          </c:val>
          <c:smooth val="0"/>
        </c:ser>
        <c:ser>
          <c:idx val="1"/>
          <c:order val="1"/>
          <c:tx>
            <c:strRef>
              <c:f>[钢矿期现.xlsx]钢矿利润!$AA$2</c:f>
              <c:strCache>
                <c:ptCount val="1"/>
                <c:pt idx="0">
                  <c:v>螺纹长流程</c:v>
                </c:pt>
              </c:strCache>
            </c:strRef>
          </c:tx>
          <c:spPr>
            <a:ln w="28575" cap="rnd">
              <a:solidFill>
                <a:schemeClr val="accent2"/>
              </a:solidFill>
              <a:round/>
            </a:ln>
            <a:effectLst/>
          </c:spPr>
          <c:marker>
            <c:symbol val="none"/>
          </c:marker>
          <c:dLbls>
            <c:delete val="1"/>
          </c:dLbls>
          <c:cat>
            <c:strRef>
              <c:f>钢矿利润!$Y$3:$Y$1290</c:f>
              <c:strCache>
                <c:ptCount val="1287"/>
                <c:pt idx="0">
                  <c:v>2019-01-02</c:v>
                </c:pt>
                <c:pt idx="1">
                  <c:v>2019-01-03</c:v>
                </c:pt>
                <c:pt idx="2">
                  <c:v>2019-01-04</c:v>
                </c:pt>
                <c:pt idx="3">
                  <c:v>2019-01-07</c:v>
                </c:pt>
                <c:pt idx="4">
                  <c:v>2019-01-08</c:v>
                </c:pt>
                <c:pt idx="5">
                  <c:v>2019-01-09</c:v>
                </c:pt>
                <c:pt idx="6">
                  <c:v>2019-01-10</c:v>
                </c:pt>
                <c:pt idx="7">
                  <c:v>2019-01-11</c:v>
                </c:pt>
                <c:pt idx="8">
                  <c:v>2019-01-14</c:v>
                </c:pt>
                <c:pt idx="9">
                  <c:v>2019-01-15</c:v>
                </c:pt>
                <c:pt idx="10">
                  <c:v>2019-01-16</c:v>
                </c:pt>
                <c:pt idx="11">
                  <c:v>2019-01-17</c:v>
                </c:pt>
                <c:pt idx="12">
                  <c:v>2019-01-18</c:v>
                </c:pt>
                <c:pt idx="13">
                  <c:v>2019-01-21</c:v>
                </c:pt>
                <c:pt idx="14">
                  <c:v>2019-01-22</c:v>
                </c:pt>
                <c:pt idx="15">
                  <c:v>2019-01-23</c:v>
                </c:pt>
                <c:pt idx="16">
                  <c:v>2019-01-24</c:v>
                </c:pt>
                <c:pt idx="17">
                  <c:v>2019-01-25</c:v>
                </c:pt>
                <c:pt idx="18">
                  <c:v>2019-01-28</c:v>
                </c:pt>
                <c:pt idx="19">
                  <c:v>2019-01-29</c:v>
                </c:pt>
                <c:pt idx="20">
                  <c:v>2019-01-30</c:v>
                </c:pt>
                <c:pt idx="21">
                  <c:v>2019-01-31</c:v>
                </c:pt>
                <c:pt idx="22">
                  <c:v>2019-02-01</c:v>
                </c:pt>
                <c:pt idx="23">
                  <c:v>2019-02-02</c:v>
                </c:pt>
                <c:pt idx="24">
                  <c:v>2019-02-03</c:v>
                </c:pt>
                <c:pt idx="25">
                  <c:v>2019-02-11</c:v>
                </c:pt>
                <c:pt idx="26">
                  <c:v>2019-02-12</c:v>
                </c:pt>
                <c:pt idx="27">
                  <c:v>2019-02-13</c:v>
                </c:pt>
                <c:pt idx="28">
                  <c:v>2019-02-14</c:v>
                </c:pt>
                <c:pt idx="29">
                  <c:v>2019-02-15</c:v>
                </c:pt>
                <c:pt idx="30">
                  <c:v>2019-02-18</c:v>
                </c:pt>
                <c:pt idx="31">
                  <c:v>2019-02-19</c:v>
                </c:pt>
                <c:pt idx="32">
                  <c:v>2019-02-20</c:v>
                </c:pt>
                <c:pt idx="33">
                  <c:v>2019-02-21</c:v>
                </c:pt>
                <c:pt idx="34">
                  <c:v>2019-02-22</c:v>
                </c:pt>
                <c:pt idx="35">
                  <c:v>2019-02-25</c:v>
                </c:pt>
                <c:pt idx="36">
                  <c:v>2019-02-26</c:v>
                </c:pt>
                <c:pt idx="37">
                  <c:v>2019-02-27</c:v>
                </c:pt>
                <c:pt idx="38">
                  <c:v>2019-02-28</c:v>
                </c:pt>
                <c:pt idx="39">
                  <c:v>2019-03-01</c:v>
                </c:pt>
                <c:pt idx="40">
                  <c:v>2019-03-04</c:v>
                </c:pt>
                <c:pt idx="41">
                  <c:v>2019-03-05</c:v>
                </c:pt>
                <c:pt idx="42">
                  <c:v>2019-03-06</c:v>
                </c:pt>
                <c:pt idx="43">
                  <c:v>2019-03-07</c:v>
                </c:pt>
                <c:pt idx="44">
                  <c:v>2019-03-08</c:v>
                </c:pt>
                <c:pt idx="45">
                  <c:v>2019-03-11</c:v>
                </c:pt>
                <c:pt idx="46">
                  <c:v>2019-03-12</c:v>
                </c:pt>
                <c:pt idx="47">
                  <c:v>2019-03-13</c:v>
                </c:pt>
                <c:pt idx="48">
                  <c:v>2019-03-14</c:v>
                </c:pt>
                <c:pt idx="49">
                  <c:v>2019-03-15</c:v>
                </c:pt>
                <c:pt idx="50">
                  <c:v>2019-03-18</c:v>
                </c:pt>
                <c:pt idx="51">
                  <c:v>2019-03-19</c:v>
                </c:pt>
                <c:pt idx="52">
                  <c:v>2019-03-20</c:v>
                </c:pt>
                <c:pt idx="53">
                  <c:v>2019-03-21</c:v>
                </c:pt>
                <c:pt idx="54">
                  <c:v>2019-03-22</c:v>
                </c:pt>
                <c:pt idx="55">
                  <c:v>2019-03-25</c:v>
                </c:pt>
                <c:pt idx="56">
                  <c:v>2019-03-26</c:v>
                </c:pt>
                <c:pt idx="57">
                  <c:v>2019-03-27</c:v>
                </c:pt>
                <c:pt idx="58">
                  <c:v>2019-03-28</c:v>
                </c:pt>
                <c:pt idx="59">
                  <c:v>2019-03-29</c:v>
                </c:pt>
                <c:pt idx="60">
                  <c:v>2019-04-01</c:v>
                </c:pt>
                <c:pt idx="61">
                  <c:v>2019-04-02</c:v>
                </c:pt>
                <c:pt idx="62">
                  <c:v>2019-04-03</c:v>
                </c:pt>
                <c:pt idx="63">
                  <c:v>2019-04-04</c:v>
                </c:pt>
                <c:pt idx="64">
                  <c:v>2019-04-08</c:v>
                </c:pt>
                <c:pt idx="65">
                  <c:v>2019-04-09</c:v>
                </c:pt>
                <c:pt idx="66">
                  <c:v>2019-04-10</c:v>
                </c:pt>
                <c:pt idx="67">
                  <c:v>2019-04-11</c:v>
                </c:pt>
                <c:pt idx="68">
                  <c:v>2019-04-12</c:v>
                </c:pt>
                <c:pt idx="69">
                  <c:v>2019-04-15</c:v>
                </c:pt>
                <c:pt idx="70">
                  <c:v>2019-04-16</c:v>
                </c:pt>
                <c:pt idx="71">
                  <c:v>2019-04-17</c:v>
                </c:pt>
                <c:pt idx="72">
                  <c:v>2019-04-18</c:v>
                </c:pt>
                <c:pt idx="73">
                  <c:v>2019-04-19</c:v>
                </c:pt>
                <c:pt idx="74">
                  <c:v>2019-04-22</c:v>
                </c:pt>
                <c:pt idx="75">
                  <c:v>2019-04-23</c:v>
                </c:pt>
                <c:pt idx="76">
                  <c:v>2019-04-24</c:v>
                </c:pt>
                <c:pt idx="77">
                  <c:v>2019-04-25</c:v>
                </c:pt>
                <c:pt idx="78">
                  <c:v>2019-04-26</c:v>
                </c:pt>
                <c:pt idx="79">
                  <c:v>2019-04-28</c:v>
                </c:pt>
                <c:pt idx="80">
                  <c:v>2019-04-29</c:v>
                </c:pt>
                <c:pt idx="81">
                  <c:v>2019-04-30</c:v>
                </c:pt>
                <c:pt idx="82">
                  <c:v>2019-05-05</c:v>
                </c:pt>
                <c:pt idx="83">
                  <c:v>2019-05-06</c:v>
                </c:pt>
                <c:pt idx="84">
                  <c:v>2019-05-07</c:v>
                </c:pt>
                <c:pt idx="85">
                  <c:v>2019-05-08</c:v>
                </c:pt>
                <c:pt idx="86">
                  <c:v>2019-05-09</c:v>
                </c:pt>
                <c:pt idx="87">
                  <c:v>2019-05-10</c:v>
                </c:pt>
                <c:pt idx="88">
                  <c:v>2019-05-13</c:v>
                </c:pt>
                <c:pt idx="89">
                  <c:v>2019-05-14</c:v>
                </c:pt>
                <c:pt idx="90">
                  <c:v>2019-05-15</c:v>
                </c:pt>
                <c:pt idx="91">
                  <c:v>2019-05-16</c:v>
                </c:pt>
                <c:pt idx="92">
                  <c:v>2019-05-17</c:v>
                </c:pt>
                <c:pt idx="93">
                  <c:v>2019-05-20</c:v>
                </c:pt>
                <c:pt idx="94">
                  <c:v>2019-05-21</c:v>
                </c:pt>
                <c:pt idx="95">
                  <c:v>2019-05-22</c:v>
                </c:pt>
                <c:pt idx="96">
                  <c:v>2019-05-23</c:v>
                </c:pt>
                <c:pt idx="97">
                  <c:v>2019-05-24</c:v>
                </c:pt>
                <c:pt idx="98">
                  <c:v>2019-05-27</c:v>
                </c:pt>
                <c:pt idx="99">
                  <c:v>2019-05-28</c:v>
                </c:pt>
                <c:pt idx="100">
                  <c:v>2019-05-29</c:v>
                </c:pt>
                <c:pt idx="101">
                  <c:v>2019-05-30</c:v>
                </c:pt>
                <c:pt idx="102">
                  <c:v>2019-05-31</c:v>
                </c:pt>
                <c:pt idx="103">
                  <c:v>2019-06-03</c:v>
                </c:pt>
                <c:pt idx="104">
                  <c:v>2019-06-04</c:v>
                </c:pt>
                <c:pt idx="105">
                  <c:v>2019-06-05</c:v>
                </c:pt>
                <c:pt idx="106">
                  <c:v>2019-06-06</c:v>
                </c:pt>
                <c:pt idx="107">
                  <c:v>2019-06-10</c:v>
                </c:pt>
                <c:pt idx="108">
                  <c:v>2019-06-11</c:v>
                </c:pt>
                <c:pt idx="109">
                  <c:v>2019-06-12</c:v>
                </c:pt>
                <c:pt idx="110">
                  <c:v>2019-06-13</c:v>
                </c:pt>
                <c:pt idx="111">
                  <c:v>2019-06-14</c:v>
                </c:pt>
                <c:pt idx="112">
                  <c:v>2019-06-17</c:v>
                </c:pt>
                <c:pt idx="113">
                  <c:v>2019-06-18</c:v>
                </c:pt>
                <c:pt idx="114">
                  <c:v>2019-06-19</c:v>
                </c:pt>
                <c:pt idx="115">
                  <c:v>2019-06-20</c:v>
                </c:pt>
                <c:pt idx="116">
                  <c:v>2019-06-21</c:v>
                </c:pt>
                <c:pt idx="117">
                  <c:v>2019-06-24</c:v>
                </c:pt>
                <c:pt idx="118">
                  <c:v>2019-06-25</c:v>
                </c:pt>
                <c:pt idx="119">
                  <c:v>2019-06-26</c:v>
                </c:pt>
                <c:pt idx="120">
                  <c:v>2019-06-27</c:v>
                </c:pt>
                <c:pt idx="121">
                  <c:v>2019-06-28</c:v>
                </c:pt>
                <c:pt idx="122">
                  <c:v>2019-07-01</c:v>
                </c:pt>
                <c:pt idx="123">
                  <c:v>2019-07-02</c:v>
                </c:pt>
                <c:pt idx="124">
                  <c:v>2019-07-03</c:v>
                </c:pt>
                <c:pt idx="125">
                  <c:v>2019-07-04</c:v>
                </c:pt>
                <c:pt idx="126">
                  <c:v>2019-07-05</c:v>
                </c:pt>
                <c:pt idx="127">
                  <c:v>2019-07-08</c:v>
                </c:pt>
                <c:pt idx="128">
                  <c:v>2019-07-09</c:v>
                </c:pt>
                <c:pt idx="129">
                  <c:v>2019-07-10</c:v>
                </c:pt>
                <c:pt idx="130">
                  <c:v>2019-07-11</c:v>
                </c:pt>
                <c:pt idx="131">
                  <c:v>2019-07-12</c:v>
                </c:pt>
                <c:pt idx="132">
                  <c:v>2019-07-15</c:v>
                </c:pt>
                <c:pt idx="133">
                  <c:v>2019-07-16</c:v>
                </c:pt>
                <c:pt idx="134">
                  <c:v>2019-07-17</c:v>
                </c:pt>
                <c:pt idx="135">
                  <c:v>2019-07-18</c:v>
                </c:pt>
                <c:pt idx="136">
                  <c:v>2019-07-19</c:v>
                </c:pt>
                <c:pt idx="137">
                  <c:v>2019-07-22</c:v>
                </c:pt>
                <c:pt idx="138">
                  <c:v>2019-07-23</c:v>
                </c:pt>
                <c:pt idx="139">
                  <c:v>2019-07-24</c:v>
                </c:pt>
                <c:pt idx="140">
                  <c:v>2019-07-25</c:v>
                </c:pt>
                <c:pt idx="141">
                  <c:v>2019-07-26</c:v>
                </c:pt>
                <c:pt idx="142">
                  <c:v>2019-07-29</c:v>
                </c:pt>
                <c:pt idx="143">
                  <c:v>2019-07-30</c:v>
                </c:pt>
                <c:pt idx="144">
                  <c:v>2019-07-31</c:v>
                </c:pt>
                <c:pt idx="145">
                  <c:v>2019-08-01</c:v>
                </c:pt>
                <c:pt idx="146">
                  <c:v>2019-08-02</c:v>
                </c:pt>
                <c:pt idx="147">
                  <c:v>2019-08-05</c:v>
                </c:pt>
                <c:pt idx="148">
                  <c:v>2019-08-06</c:v>
                </c:pt>
                <c:pt idx="149">
                  <c:v>2019-08-07</c:v>
                </c:pt>
                <c:pt idx="150">
                  <c:v>2019-08-08</c:v>
                </c:pt>
                <c:pt idx="151">
                  <c:v>2019-08-09</c:v>
                </c:pt>
                <c:pt idx="152">
                  <c:v>2019-08-12</c:v>
                </c:pt>
                <c:pt idx="153">
                  <c:v>2019-08-13</c:v>
                </c:pt>
                <c:pt idx="154">
                  <c:v>2019-08-14</c:v>
                </c:pt>
                <c:pt idx="155">
                  <c:v>2019-08-15</c:v>
                </c:pt>
                <c:pt idx="156">
                  <c:v>2019-08-16</c:v>
                </c:pt>
                <c:pt idx="157">
                  <c:v>2019-08-19</c:v>
                </c:pt>
                <c:pt idx="158">
                  <c:v>2019-08-20</c:v>
                </c:pt>
                <c:pt idx="159">
                  <c:v>2019-08-21</c:v>
                </c:pt>
                <c:pt idx="160">
                  <c:v>2019-08-22</c:v>
                </c:pt>
                <c:pt idx="161">
                  <c:v>2019-08-23</c:v>
                </c:pt>
                <c:pt idx="162">
                  <c:v>2019-08-26</c:v>
                </c:pt>
                <c:pt idx="163">
                  <c:v>2019-08-27</c:v>
                </c:pt>
                <c:pt idx="164">
                  <c:v>2019-08-28</c:v>
                </c:pt>
                <c:pt idx="165">
                  <c:v>2019-08-29</c:v>
                </c:pt>
                <c:pt idx="166">
                  <c:v>2019-08-30</c:v>
                </c:pt>
                <c:pt idx="167">
                  <c:v>2019-09-02</c:v>
                </c:pt>
                <c:pt idx="168">
                  <c:v>2019-09-03</c:v>
                </c:pt>
                <c:pt idx="169">
                  <c:v>2019-09-04</c:v>
                </c:pt>
                <c:pt idx="170">
                  <c:v>2019-09-05</c:v>
                </c:pt>
                <c:pt idx="171">
                  <c:v>2019-09-06</c:v>
                </c:pt>
                <c:pt idx="172">
                  <c:v>2019-09-09</c:v>
                </c:pt>
                <c:pt idx="173">
                  <c:v>2019-09-10</c:v>
                </c:pt>
                <c:pt idx="174">
                  <c:v>2019-09-11</c:v>
                </c:pt>
                <c:pt idx="175">
                  <c:v>2019-09-12</c:v>
                </c:pt>
                <c:pt idx="176">
                  <c:v>2019-09-16</c:v>
                </c:pt>
                <c:pt idx="177">
                  <c:v>2019-09-17</c:v>
                </c:pt>
                <c:pt idx="178">
                  <c:v>2019-09-18</c:v>
                </c:pt>
                <c:pt idx="179">
                  <c:v>2019-09-19</c:v>
                </c:pt>
                <c:pt idx="180">
                  <c:v>2019-09-20</c:v>
                </c:pt>
                <c:pt idx="181">
                  <c:v>2019-09-23</c:v>
                </c:pt>
                <c:pt idx="182">
                  <c:v>2019-09-24</c:v>
                </c:pt>
                <c:pt idx="183">
                  <c:v>2019-09-25</c:v>
                </c:pt>
                <c:pt idx="184">
                  <c:v>2019-09-26</c:v>
                </c:pt>
                <c:pt idx="185">
                  <c:v>2019-09-27</c:v>
                </c:pt>
                <c:pt idx="186">
                  <c:v>2019-09-29</c:v>
                </c:pt>
                <c:pt idx="187">
                  <c:v>2019-09-30</c:v>
                </c:pt>
                <c:pt idx="188">
                  <c:v>2019-10-08</c:v>
                </c:pt>
                <c:pt idx="189">
                  <c:v>2019-10-09</c:v>
                </c:pt>
                <c:pt idx="190">
                  <c:v>2019-10-10</c:v>
                </c:pt>
                <c:pt idx="191">
                  <c:v>2019-10-11</c:v>
                </c:pt>
                <c:pt idx="192">
                  <c:v>2019-10-12</c:v>
                </c:pt>
                <c:pt idx="193">
                  <c:v>2019-10-14</c:v>
                </c:pt>
                <c:pt idx="194">
                  <c:v>2019-10-15</c:v>
                </c:pt>
                <c:pt idx="195">
                  <c:v>2019-10-16</c:v>
                </c:pt>
                <c:pt idx="196">
                  <c:v>2019-10-17</c:v>
                </c:pt>
                <c:pt idx="197">
                  <c:v>2019-10-18</c:v>
                </c:pt>
                <c:pt idx="198">
                  <c:v>2019-10-21</c:v>
                </c:pt>
                <c:pt idx="199">
                  <c:v>2019-10-22</c:v>
                </c:pt>
                <c:pt idx="200">
                  <c:v>2019-10-23</c:v>
                </c:pt>
                <c:pt idx="201">
                  <c:v>2019-10-24</c:v>
                </c:pt>
                <c:pt idx="202">
                  <c:v>2019-10-25</c:v>
                </c:pt>
                <c:pt idx="203">
                  <c:v>2019-10-28</c:v>
                </c:pt>
                <c:pt idx="204">
                  <c:v>2019-10-29</c:v>
                </c:pt>
                <c:pt idx="205">
                  <c:v>2019-10-30</c:v>
                </c:pt>
                <c:pt idx="206">
                  <c:v>2019-10-31</c:v>
                </c:pt>
                <c:pt idx="207">
                  <c:v>2019-11-01</c:v>
                </c:pt>
                <c:pt idx="208">
                  <c:v>2019-11-04</c:v>
                </c:pt>
                <c:pt idx="209">
                  <c:v>2019-11-05</c:v>
                </c:pt>
                <c:pt idx="210">
                  <c:v>2019-11-06</c:v>
                </c:pt>
                <c:pt idx="211">
                  <c:v>2019-11-07</c:v>
                </c:pt>
                <c:pt idx="212">
                  <c:v>2019-11-08</c:v>
                </c:pt>
                <c:pt idx="213">
                  <c:v>2019-11-11</c:v>
                </c:pt>
                <c:pt idx="214">
                  <c:v>2019-11-12</c:v>
                </c:pt>
                <c:pt idx="215">
                  <c:v>2019-11-13</c:v>
                </c:pt>
                <c:pt idx="216">
                  <c:v>2019-11-14</c:v>
                </c:pt>
                <c:pt idx="217">
                  <c:v>2019-11-15</c:v>
                </c:pt>
                <c:pt idx="218">
                  <c:v>2019-11-18</c:v>
                </c:pt>
                <c:pt idx="219">
                  <c:v>2019-11-19</c:v>
                </c:pt>
                <c:pt idx="220">
                  <c:v>2019-11-20</c:v>
                </c:pt>
                <c:pt idx="221">
                  <c:v>2019-11-21</c:v>
                </c:pt>
                <c:pt idx="222">
                  <c:v>2019-11-22</c:v>
                </c:pt>
                <c:pt idx="223">
                  <c:v>2019-11-25</c:v>
                </c:pt>
                <c:pt idx="224">
                  <c:v>2019-11-26</c:v>
                </c:pt>
                <c:pt idx="225">
                  <c:v>2019-11-27</c:v>
                </c:pt>
                <c:pt idx="226">
                  <c:v>2019-11-28</c:v>
                </c:pt>
                <c:pt idx="227">
                  <c:v>2019-11-29</c:v>
                </c:pt>
                <c:pt idx="228">
                  <c:v>2019-12-02</c:v>
                </c:pt>
                <c:pt idx="229">
                  <c:v>2019-12-03</c:v>
                </c:pt>
                <c:pt idx="230">
                  <c:v>2019-12-04</c:v>
                </c:pt>
                <c:pt idx="231">
                  <c:v>2019-12-05</c:v>
                </c:pt>
                <c:pt idx="232">
                  <c:v>2019-12-06</c:v>
                </c:pt>
                <c:pt idx="233">
                  <c:v>2019-12-09</c:v>
                </c:pt>
                <c:pt idx="234">
                  <c:v>2019-12-10</c:v>
                </c:pt>
                <c:pt idx="235">
                  <c:v>2019-12-11</c:v>
                </c:pt>
                <c:pt idx="236">
                  <c:v>2019-12-12</c:v>
                </c:pt>
                <c:pt idx="237">
                  <c:v>2019-12-13</c:v>
                </c:pt>
                <c:pt idx="238">
                  <c:v>2019-12-16</c:v>
                </c:pt>
                <c:pt idx="239">
                  <c:v>2019-12-17</c:v>
                </c:pt>
                <c:pt idx="240">
                  <c:v>2019-12-18</c:v>
                </c:pt>
                <c:pt idx="241">
                  <c:v>2019-12-19</c:v>
                </c:pt>
                <c:pt idx="242">
                  <c:v>2019-12-20</c:v>
                </c:pt>
                <c:pt idx="243">
                  <c:v>2019-12-23</c:v>
                </c:pt>
                <c:pt idx="244">
                  <c:v>2019-12-24</c:v>
                </c:pt>
                <c:pt idx="245">
                  <c:v>2019-12-25</c:v>
                </c:pt>
                <c:pt idx="246">
                  <c:v>2019-12-26</c:v>
                </c:pt>
                <c:pt idx="247">
                  <c:v>2019-12-27</c:v>
                </c:pt>
                <c:pt idx="248">
                  <c:v>2019-12-30</c:v>
                </c:pt>
                <c:pt idx="249">
                  <c:v>2019-12-31</c:v>
                </c:pt>
                <c:pt idx="250">
                  <c:v>2020-01-02</c:v>
                </c:pt>
                <c:pt idx="251">
                  <c:v>2020-01-03</c:v>
                </c:pt>
                <c:pt idx="252">
                  <c:v>2020-01-06</c:v>
                </c:pt>
                <c:pt idx="253">
                  <c:v>2020-01-07</c:v>
                </c:pt>
                <c:pt idx="254">
                  <c:v>2020-01-08</c:v>
                </c:pt>
                <c:pt idx="255">
                  <c:v>2020-01-09</c:v>
                </c:pt>
                <c:pt idx="256">
                  <c:v>2020-01-10</c:v>
                </c:pt>
                <c:pt idx="257">
                  <c:v>2020-01-13</c:v>
                </c:pt>
                <c:pt idx="258">
                  <c:v>2020-01-14</c:v>
                </c:pt>
                <c:pt idx="259">
                  <c:v>2020-01-15</c:v>
                </c:pt>
                <c:pt idx="260">
                  <c:v>2020-01-16</c:v>
                </c:pt>
                <c:pt idx="261">
                  <c:v>2020-01-17</c:v>
                </c:pt>
                <c:pt idx="262">
                  <c:v>2020-01-19</c:v>
                </c:pt>
                <c:pt idx="263">
                  <c:v>2020-01-20</c:v>
                </c:pt>
                <c:pt idx="264">
                  <c:v>2020-01-21</c:v>
                </c:pt>
                <c:pt idx="265">
                  <c:v>2020-01-22</c:v>
                </c:pt>
                <c:pt idx="266">
                  <c:v>2020-01-23</c:v>
                </c:pt>
                <c:pt idx="267">
                  <c:v>2020-02-03</c:v>
                </c:pt>
                <c:pt idx="268">
                  <c:v>2020-02-04</c:v>
                </c:pt>
                <c:pt idx="269">
                  <c:v>2020-02-05</c:v>
                </c:pt>
                <c:pt idx="270">
                  <c:v>2020-02-06</c:v>
                </c:pt>
                <c:pt idx="271">
                  <c:v>2020-02-07</c:v>
                </c:pt>
                <c:pt idx="272">
                  <c:v>2020-02-10</c:v>
                </c:pt>
                <c:pt idx="273">
                  <c:v>2020-02-11</c:v>
                </c:pt>
                <c:pt idx="274">
                  <c:v>2020-02-12</c:v>
                </c:pt>
                <c:pt idx="275">
                  <c:v>2020-02-13</c:v>
                </c:pt>
                <c:pt idx="276">
                  <c:v>2020-02-14</c:v>
                </c:pt>
                <c:pt idx="277">
                  <c:v>2020-02-17</c:v>
                </c:pt>
                <c:pt idx="278">
                  <c:v>2020-02-18</c:v>
                </c:pt>
                <c:pt idx="279">
                  <c:v>2020-02-19</c:v>
                </c:pt>
                <c:pt idx="280">
                  <c:v>2020-02-20</c:v>
                </c:pt>
                <c:pt idx="281">
                  <c:v>2020-02-21</c:v>
                </c:pt>
                <c:pt idx="282">
                  <c:v>2020-02-24</c:v>
                </c:pt>
                <c:pt idx="283">
                  <c:v>2020-02-25</c:v>
                </c:pt>
                <c:pt idx="284">
                  <c:v>2020-02-26</c:v>
                </c:pt>
                <c:pt idx="285">
                  <c:v>2020-02-27</c:v>
                </c:pt>
                <c:pt idx="286">
                  <c:v>2020-02-28</c:v>
                </c:pt>
                <c:pt idx="287">
                  <c:v>2020-03-02</c:v>
                </c:pt>
                <c:pt idx="288">
                  <c:v>2020-03-03</c:v>
                </c:pt>
                <c:pt idx="289">
                  <c:v>2020-03-04</c:v>
                </c:pt>
                <c:pt idx="290">
                  <c:v>2020-03-05</c:v>
                </c:pt>
                <c:pt idx="291">
                  <c:v>2020-03-06</c:v>
                </c:pt>
                <c:pt idx="292">
                  <c:v>2020-03-09</c:v>
                </c:pt>
                <c:pt idx="293">
                  <c:v>2020-03-10</c:v>
                </c:pt>
                <c:pt idx="294">
                  <c:v>2020-03-11</c:v>
                </c:pt>
                <c:pt idx="295">
                  <c:v>2020-03-12</c:v>
                </c:pt>
                <c:pt idx="296">
                  <c:v>2020-03-13</c:v>
                </c:pt>
                <c:pt idx="297">
                  <c:v>2020-03-16</c:v>
                </c:pt>
                <c:pt idx="298">
                  <c:v>2020-03-17</c:v>
                </c:pt>
                <c:pt idx="299">
                  <c:v>2020-03-18</c:v>
                </c:pt>
                <c:pt idx="300">
                  <c:v>2020-03-19</c:v>
                </c:pt>
                <c:pt idx="301">
                  <c:v>2020-03-20</c:v>
                </c:pt>
                <c:pt idx="302">
                  <c:v>2020-03-23</c:v>
                </c:pt>
                <c:pt idx="303">
                  <c:v>2020-03-24</c:v>
                </c:pt>
                <c:pt idx="304">
                  <c:v>2020-03-25</c:v>
                </c:pt>
                <c:pt idx="305">
                  <c:v>2020-03-26</c:v>
                </c:pt>
                <c:pt idx="306">
                  <c:v>2020-03-27</c:v>
                </c:pt>
                <c:pt idx="307">
                  <c:v>2020-03-30</c:v>
                </c:pt>
                <c:pt idx="308">
                  <c:v>2020-03-31</c:v>
                </c:pt>
                <c:pt idx="309">
                  <c:v>2020-04-01</c:v>
                </c:pt>
                <c:pt idx="310">
                  <c:v>2020-04-02</c:v>
                </c:pt>
                <c:pt idx="311">
                  <c:v>2020-04-03</c:v>
                </c:pt>
                <c:pt idx="312">
                  <c:v>2020-04-07</c:v>
                </c:pt>
                <c:pt idx="313">
                  <c:v>2020-04-08</c:v>
                </c:pt>
                <c:pt idx="314">
                  <c:v>2020-04-09</c:v>
                </c:pt>
                <c:pt idx="315">
                  <c:v>2020-04-10</c:v>
                </c:pt>
                <c:pt idx="316">
                  <c:v>2020-04-13</c:v>
                </c:pt>
                <c:pt idx="317">
                  <c:v>2020-04-14</c:v>
                </c:pt>
                <c:pt idx="318">
                  <c:v>2020-04-15</c:v>
                </c:pt>
                <c:pt idx="319">
                  <c:v>2020-04-16</c:v>
                </c:pt>
                <c:pt idx="320">
                  <c:v>2020-04-17</c:v>
                </c:pt>
                <c:pt idx="321">
                  <c:v>2020-04-20</c:v>
                </c:pt>
                <c:pt idx="322">
                  <c:v>2020-04-21</c:v>
                </c:pt>
                <c:pt idx="323">
                  <c:v>2020-04-22</c:v>
                </c:pt>
                <c:pt idx="324">
                  <c:v>2020-04-23</c:v>
                </c:pt>
                <c:pt idx="325">
                  <c:v>2020-04-24</c:v>
                </c:pt>
                <c:pt idx="326">
                  <c:v>2020-04-26</c:v>
                </c:pt>
                <c:pt idx="327">
                  <c:v>2020-04-27</c:v>
                </c:pt>
                <c:pt idx="328">
                  <c:v>2020-04-28</c:v>
                </c:pt>
                <c:pt idx="329">
                  <c:v>2020-04-29</c:v>
                </c:pt>
                <c:pt idx="330">
                  <c:v>2020-04-30</c:v>
                </c:pt>
                <c:pt idx="331">
                  <c:v>2020-05-06</c:v>
                </c:pt>
                <c:pt idx="332">
                  <c:v>2020-05-07</c:v>
                </c:pt>
                <c:pt idx="333">
                  <c:v>2020-05-08</c:v>
                </c:pt>
                <c:pt idx="334">
                  <c:v>2020-05-09</c:v>
                </c:pt>
                <c:pt idx="335">
                  <c:v>2020-05-11</c:v>
                </c:pt>
                <c:pt idx="336">
                  <c:v>2020-05-12</c:v>
                </c:pt>
                <c:pt idx="337">
                  <c:v>2020-05-13</c:v>
                </c:pt>
                <c:pt idx="338">
                  <c:v>2020-05-14</c:v>
                </c:pt>
                <c:pt idx="339">
                  <c:v>2020-05-15</c:v>
                </c:pt>
                <c:pt idx="340">
                  <c:v>2020-05-18</c:v>
                </c:pt>
                <c:pt idx="341">
                  <c:v>2020-05-19</c:v>
                </c:pt>
                <c:pt idx="342">
                  <c:v>2020-05-20</c:v>
                </c:pt>
                <c:pt idx="343">
                  <c:v>2020-05-21</c:v>
                </c:pt>
                <c:pt idx="344">
                  <c:v>2020-05-22</c:v>
                </c:pt>
                <c:pt idx="345">
                  <c:v>2020-05-25</c:v>
                </c:pt>
                <c:pt idx="346">
                  <c:v>2020-05-26</c:v>
                </c:pt>
                <c:pt idx="347">
                  <c:v>2020-05-27</c:v>
                </c:pt>
                <c:pt idx="348">
                  <c:v>2020-05-28</c:v>
                </c:pt>
                <c:pt idx="349">
                  <c:v>2020-05-29</c:v>
                </c:pt>
                <c:pt idx="350">
                  <c:v>2020-06-01</c:v>
                </c:pt>
                <c:pt idx="351">
                  <c:v>2020-06-02</c:v>
                </c:pt>
                <c:pt idx="352">
                  <c:v>2020-06-03</c:v>
                </c:pt>
                <c:pt idx="353">
                  <c:v>2020-06-04</c:v>
                </c:pt>
                <c:pt idx="354">
                  <c:v>2020-06-05</c:v>
                </c:pt>
                <c:pt idx="355">
                  <c:v>2020-06-08</c:v>
                </c:pt>
                <c:pt idx="356">
                  <c:v>2020-06-09</c:v>
                </c:pt>
                <c:pt idx="357">
                  <c:v>2020-06-10</c:v>
                </c:pt>
                <c:pt idx="358">
                  <c:v>2020-06-11</c:v>
                </c:pt>
                <c:pt idx="359">
                  <c:v>2020-06-12</c:v>
                </c:pt>
                <c:pt idx="360">
                  <c:v>2020-06-15</c:v>
                </c:pt>
                <c:pt idx="361">
                  <c:v>2020-06-16</c:v>
                </c:pt>
                <c:pt idx="362">
                  <c:v>2020-06-17</c:v>
                </c:pt>
                <c:pt idx="363">
                  <c:v>2020-06-18</c:v>
                </c:pt>
                <c:pt idx="364">
                  <c:v>2020-06-19</c:v>
                </c:pt>
                <c:pt idx="365">
                  <c:v>2020-06-22</c:v>
                </c:pt>
                <c:pt idx="366">
                  <c:v>2020-06-23</c:v>
                </c:pt>
                <c:pt idx="367">
                  <c:v>2020-06-24</c:v>
                </c:pt>
                <c:pt idx="368">
                  <c:v>2020-06-28</c:v>
                </c:pt>
                <c:pt idx="369">
                  <c:v>2020-06-29</c:v>
                </c:pt>
                <c:pt idx="370">
                  <c:v>2020-06-30</c:v>
                </c:pt>
                <c:pt idx="371">
                  <c:v>2020-07-01</c:v>
                </c:pt>
                <c:pt idx="372">
                  <c:v>2020-07-02</c:v>
                </c:pt>
                <c:pt idx="373">
                  <c:v>2020-07-03</c:v>
                </c:pt>
                <c:pt idx="374">
                  <c:v>2020-07-06</c:v>
                </c:pt>
                <c:pt idx="375">
                  <c:v>2020-07-07</c:v>
                </c:pt>
                <c:pt idx="376">
                  <c:v>2020-07-08</c:v>
                </c:pt>
                <c:pt idx="377">
                  <c:v>2020-07-09</c:v>
                </c:pt>
                <c:pt idx="378">
                  <c:v>2020-07-10</c:v>
                </c:pt>
                <c:pt idx="379">
                  <c:v>2020-07-13</c:v>
                </c:pt>
                <c:pt idx="380">
                  <c:v>2020-07-14</c:v>
                </c:pt>
                <c:pt idx="381">
                  <c:v>2020-07-15</c:v>
                </c:pt>
                <c:pt idx="382">
                  <c:v>2020-07-16</c:v>
                </c:pt>
                <c:pt idx="383">
                  <c:v>2020-07-17</c:v>
                </c:pt>
                <c:pt idx="384">
                  <c:v>2020-07-20</c:v>
                </c:pt>
                <c:pt idx="385">
                  <c:v>2020-07-21</c:v>
                </c:pt>
                <c:pt idx="386">
                  <c:v>2020-07-22</c:v>
                </c:pt>
                <c:pt idx="387">
                  <c:v>2020-07-23</c:v>
                </c:pt>
                <c:pt idx="388">
                  <c:v>2020-07-24</c:v>
                </c:pt>
                <c:pt idx="389">
                  <c:v>2020-07-27</c:v>
                </c:pt>
                <c:pt idx="390">
                  <c:v>2020-07-28</c:v>
                </c:pt>
                <c:pt idx="391">
                  <c:v>2020-07-29</c:v>
                </c:pt>
                <c:pt idx="392">
                  <c:v>2020-07-30</c:v>
                </c:pt>
                <c:pt idx="393">
                  <c:v>2020-07-31</c:v>
                </c:pt>
                <c:pt idx="394">
                  <c:v>2020-08-03</c:v>
                </c:pt>
                <c:pt idx="395">
                  <c:v>2020-08-04</c:v>
                </c:pt>
                <c:pt idx="396">
                  <c:v>2020-08-05</c:v>
                </c:pt>
                <c:pt idx="397">
                  <c:v>2020-08-06</c:v>
                </c:pt>
                <c:pt idx="398">
                  <c:v>2020-08-07</c:v>
                </c:pt>
                <c:pt idx="399">
                  <c:v>2020-08-10</c:v>
                </c:pt>
                <c:pt idx="400">
                  <c:v>2020-08-11</c:v>
                </c:pt>
                <c:pt idx="401">
                  <c:v>2020-08-12</c:v>
                </c:pt>
                <c:pt idx="402">
                  <c:v>2020-08-13</c:v>
                </c:pt>
                <c:pt idx="403">
                  <c:v>2020-08-14</c:v>
                </c:pt>
                <c:pt idx="404">
                  <c:v>2020-08-17</c:v>
                </c:pt>
                <c:pt idx="405">
                  <c:v>2020-08-18</c:v>
                </c:pt>
                <c:pt idx="406">
                  <c:v>2020-08-19</c:v>
                </c:pt>
                <c:pt idx="407">
                  <c:v>2020-08-20</c:v>
                </c:pt>
                <c:pt idx="408">
                  <c:v>2020-08-21</c:v>
                </c:pt>
                <c:pt idx="409">
                  <c:v>2020-08-24</c:v>
                </c:pt>
                <c:pt idx="410">
                  <c:v>2020-08-25</c:v>
                </c:pt>
                <c:pt idx="411">
                  <c:v>2020-08-26</c:v>
                </c:pt>
                <c:pt idx="412">
                  <c:v>2020-08-27</c:v>
                </c:pt>
                <c:pt idx="413">
                  <c:v>2020-08-28</c:v>
                </c:pt>
                <c:pt idx="414">
                  <c:v>2020-08-31</c:v>
                </c:pt>
                <c:pt idx="415">
                  <c:v>2020-09-01</c:v>
                </c:pt>
                <c:pt idx="416">
                  <c:v>2020-09-02</c:v>
                </c:pt>
                <c:pt idx="417">
                  <c:v>2020-09-03</c:v>
                </c:pt>
                <c:pt idx="418">
                  <c:v>2020-09-04</c:v>
                </c:pt>
                <c:pt idx="419">
                  <c:v>2020-09-07</c:v>
                </c:pt>
                <c:pt idx="420">
                  <c:v>2020-09-08</c:v>
                </c:pt>
                <c:pt idx="421">
                  <c:v>2020-09-09</c:v>
                </c:pt>
                <c:pt idx="422">
                  <c:v>2020-09-10</c:v>
                </c:pt>
                <c:pt idx="423">
                  <c:v>2020-09-11</c:v>
                </c:pt>
                <c:pt idx="424">
                  <c:v>2020-09-14</c:v>
                </c:pt>
                <c:pt idx="425">
                  <c:v>2020-09-15</c:v>
                </c:pt>
                <c:pt idx="426">
                  <c:v>2020-09-16</c:v>
                </c:pt>
                <c:pt idx="427">
                  <c:v>2020-09-17</c:v>
                </c:pt>
                <c:pt idx="428">
                  <c:v>2020-09-18</c:v>
                </c:pt>
                <c:pt idx="429">
                  <c:v>2020-09-21</c:v>
                </c:pt>
                <c:pt idx="430">
                  <c:v>2020-09-22</c:v>
                </c:pt>
                <c:pt idx="431">
                  <c:v>2020-09-23</c:v>
                </c:pt>
                <c:pt idx="432">
                  <c:v>2020-09-24</c:v>
                </c:pt>
                <c:pt idx="433">
                  <c:v>2020-09-25</c:v>
                </c:pt>
                <c:pt idx="434">
                  <c:v>2020-09-27</c:v>
                </c:pt>
                <c:pt idx="435">
                  <c:v>2020-09-28</c:v>
                </c:pt>
                <c:pt idx="436">
                  <c:v>2020-09-29</c:v>
                </c:pt>
                <c:pt idx="437">
                  <c:v>2020-09-30</c:v>
                </c:pt>
                <c:pt idx="438">
                  <c:v>2020-10-09</c:v>
                </c:pt>
                <c:pt idx="439">
                  <c:v>2020-10-10</c:v>
                </c:pt>
                <c:pt idx="440">
                  <c:v>2020-10-12</c:v>
                </c:pt>
                <c:pt idx="441">
                  <c:v>2020-10-13</c:v>
                </c:pt>
                <c:pt idx="442">
                  <c:v>2020-10-14</c:v>
                </c:pt>
                <c:pt idx="443">
                  <c:v>2020-10-15</c:v>
                </c:pt>
                <c:pt idx="444">
                  <c:v>2020-10-16</c:v>
                </c:pt>
                <c:pt idx="445">
                  <c:v>2020-10-19</c:v>
                </c:pt>
                <c:pt idx="446">
                  <c:v>2020-10-20</c:v>
                </c:pt>
                <c:pt idx="447">
                  <c:v>2020-10-21</c:v>
                </c:pt>
                <c:pt idx="448">
                  <c:v>2020-10-22</c:v>
                </c:pt>
                <c:pt idx="449">
                  <c:v>2020-10-23</c:v>
                </c:pt>
                <c:pt idx="450">
                  <c:v>2020-10-26</c:v>
                </c:pt>
                <c:pt idx="451">
                  <c:v>2020-10-27</c:v>
                </c:pt>
                <c:pt idx="452">
                  <c:v>2020-10-28</c:v>
                </c:pt>
                <c:pt idx="453">
                  <c:v>2020-10-29</c:v>
                </c:pt>
                <c:pt idx="454">
                  <c:v>2020-10-30</c:v>
                </c:pt>
                <c:pt idx="455">
                  <c:v>2020-11-02</c:v>
                </c:pt>
                <c:pt idx="456">
                  <c:v>2020-11-03</c:v>
                </c:pt>
                <c:pt idx="457">
                  <c:v>2020-11-04</c:v>
                </c:pt>
                <c:pt idx="458">
                  <c:v>2020-11-05</c:v>
                </c:pt>
                <c:pt idx="459">
                  <c:v>2020-11-06</c:v>
                </c:pt>
                <c:pt idx="460">
                  <c:v>2020-11-09</c:v>
                </c:pt>
                <c:pt idx="461">
                  <c:v>2020-11-10</c:v>
                </c:pt>
                <c:pt idx="462">
                  <c:v>2020-11-11</c:v>
                </c:pt>
                <c:pt idx="463">
                  <c:v>2020-11-12</c:v>
                </c:pt>
                <c:pt idx="464">
                  <c:v>2020-11-13</c:v>
                </c:pt>
                <c:pt idx="465">
                  <c:v>2020-11-16</c:v>
                </c:pt>
                <c:pt idx="466">
                  <c:v>2020-11-17</c:v>
                </c:pt>
                <c:pt idx="467">
                  <c:v>2020-11-18</c:v>
                </c:pt>
                <c:pt idx="468">
                  <c:v>2020-11-19</c:v>
                </c:pt>
                <c:pt idx="469">
                  <c:v>2020-11-20</c:v>
                </c:pt>
                <c:pt idx="470">
                  <c:v>2020-11-23</c:v>
                </c:pt>
                <c:pt idx="471">
                  <c:v>2020-11-24</c:v>
                </c:pt>
                <c:pt idx="472">
                  <c:v>2020-11-25</c:v>
                </c:pt>
                <c:pt idx="473">
                  <c:v>2020-11-26</c:v>
                </c:pt>
                <c:pt idx="474">
                  <c:v>2020-11-27</c:v>
                </c:pt>
                <c:pt idx="475">
                  <c:v>2020-11-30</c:v>
                </c:pt>
                <c:pt idx="476">
                  <c:v>2020-12-01</c:v>
                </c:pt>
                <c:pt idx="477">
                  <c:v>2020-12-02</c:v>
                </c:pt>
                <c:pt idx="478">
                  <c:v>2020-12-03</c:v>
                </c:pt>
                <c:pt idx="479">
                  <c:v>2020-12-04</c:v>
                </c:pt>
                <c:pt idx="480">
                  <c:v>2020-12-07</c:v>
                </c:pt>
                <c:pt idx="481">
                  <c:v>2020-12-08</c:v>
                </c:pt>
                <c:pt idx="482">
                  <c:v>2020-12-09</c:v>
                </c:pt>
                <c:pt idx="483">
                  <c:v>2020-12-10</c:v>
                </c:pt>
                <c:pt idx="484">
                  <c:v>2020-12-11</c:v>
                </c:pt>
                <c:pt idx="485">
                  <c:v>2020-12-14</c:v>
                </c:pt>
                <c:pt idx="486">
                  <c:v>2020-12-15</c:v>
                </c:pt>
                <c:pt idx="487">
                  <c:v>2020-12-16</c:v>
                </c:pt>
                <c:pt idx="488">
                  <c:v>2020-12-17</c:v>
                </c:pt>
                <c:pt idx="489">
                  <c:v>2020-12-18</c:v>
                </c:pt>
                <c:pt idx="490">
                  <c:v>2020-12-21</c:v>
                </c:pt>
                <c:pt idx="491">
                  <c:v>2020-12-22</c:v>
                </c:pt>
                <c:pt idx="492">
                  <c:v>2020-12-23</c:v>
                </c:pt>
                <c:pt idx="493">
                  <c:v>2020-12-24</c:v>
                </c:pt>
                <c:pt idx="494">
                  <c:v>2020-12-25</c:v>
                </c:pt>
                <c:pt idx="495">
                  <c:v>2020-12-28</c:v>
                </c:pt>
                <c:pt idx="496">
                  <c:v>2020-12-29</c:v>
                </c:pt>
                <c:pt idx="497">
                  <c:v>2020-12-30</c:v>
                </c:pt>
                <c:pt idx="498">
                  <c:v>2020-12-31</c:v>
                </c:pt>
                <c:pt idx="499">
                  <c:v>2021-01-04</c:v>
                </c:pt>
                <c:pt idx="500">
                  <c:v>2021-01-05</c:v>
                </c:pt>
                <c:pt idx="501">
                  <c:v>2021-01-06</c:v>
                </c:pt>
                <c:pt idx="502">
                  <c:v>2021-01-07</c:v>
                </c:pt>
                <c:pt idx="503">
                  <c:v>2021-01-08</c:v>
                </c:pt>
                <c:pt idx="504">
                  <c:v>2021-01-11</c:v>
                </c:pt>
                <c:pt idx="505">
                  <c:v>2021-01-12</c:v>
                </c:pt>
                <c:pt idx="506">
                  <c:v>2021-01-13</c:v>
                </c:pt>
                <c:pt idx="507">
                  <c:v>2021-01-14</c:v>
                </c:pt>
                <c:pt idx="508">
                  <c:v>2021-01-15</c:v>
                </c:pt>
                <c:pt idx="509">
                  <c:v>2021-01-18</c:v>
                </c:pt>
                <c:pt idx="510">
                  <c:v>2021-01-19</c:v>
                </c:pt>
                <c:pt idx="511">
                  <c:v>2021-01-20</c:v>
                </c:pt>
                <c:pt idx="512">
                  <c:v>2021-01-21</c:v>
                </c:pt>
                <c:pt idx="513">
                  <c:v>2021-01-22</c:v>
                </c:pt>
                <c:pt idx="514">
                  <c:v>2021-01-25</c:v>
                </c:pt>
                <c:pt idx="515">
                  <c:v>2021-01-26</c:v>
                </c:pt>
                <c:pt idx="516">
                  <c:v>2021-01-27</c:v>
                </c:pt>
                <c:pt idx="517">
                  <c:v>2021-01-28</c:v>
                </c:pt>
                <c:pt idx="518">
                  <c:v>2021-01-29</c:v>
                </c:pt>
                <c:pt idx="519">
                  <c:v>2021-02-01</c:v>
                </c:pt>
                <c:pt idx="520">
                  <c:v>2021-02-02</c:v>
                </c:pt>
                <c:pt idx="521">
                  <c:v>2021-02-03</c:v>
                </c:pt>
                <c:pt idx="522">
                  <c:v>2021-02-04</c:v>
                </c:pt>
                <c:pt idx="523">
                  <c:v>2021-02-05</c:v>
                </c:pt>
                <c:pt idx="524">
                  <c:v>2021-02-07</c:v>
                </c:pt>
                <c:pt idx="525">
                  <c:v>2021-02-08</c:v>
                </c:pt>
                <c:pt idx="526">
                  <c:v>2021-02-09</c:v>
                </c:pt>
                <c:pt idx="527">
                  <c:v>2021-02-10</c:v>
                </c:pt>
                <c:pt idx="528">
                  <c:v>2021-02-11</c:v>
                </c:pt>
                <c:pt idx="529">
                  <c:v>2021-02-12</c:v>
                </c:pt>
                <c:pt idx="530">
                  <c:v>2021-02-18</c:v>
                </c:pt>
                <c:pt idx="531">
                  <c:v>2021-02-19</c:v>
                </c:pt>
                <c:pt idx="532">
                  <c:v>2021-02-20</c:v>
                </c:pt>
                <c:pt idx="533">
                  <c:v>2021-02-22</c:v>
                </c:pt>
                <c:pt idx="534">
                  <c:v>2021-02-23</c:v>
                </c:pt>
                <c:pt idx="535">
                  <c:v>2021-02-24</c:v>
                </c:pt>
                <c:pt idx="536">
                  <c:v>2021-02-25</c:v>
                </c:pt>
                <c:pt idx="537">
                  <c:v>2021-02-26</c:v>
                </c:pt>
                <c:pt idx="538">
                  <c:v>2021-03-01</c:v>
                </c:pt>
                <c:pt idx="539">
                  <c:v>2021-03-02</c:v>
                </c:pt>
                <c:pt idx="540">
                  <c:v>2021-03-03</c:v>
                </c:pt>
                <c:pt idx="541">
                  <c:v>2021-03-04</c:v>
                </c:pt>
                <c:pt idx="542">
                  <c:v>2021-03-05</c:v>
                </c:pt>
                <c:pt idx="543">
                  <c:v>2021-03-08</c:v>
                </c:pt>
                <c:pt idx="544">
                  <c:v>2021-03-09</c:v>
                </c:pt>
                <c:pt idx="545">
                  <c:v>2021-03-10</c:v>
                </c:pt>
                <c:pt idx="546">
                  <c:v>2021-03-11</c:v>
                </c:pt>
                <c:pt idx="547">
                  <c:v>2021-03-12</c:v>
                </c:pt>
                <c:pt idx="548">
                  <c:v>2021-03-15</c:v>
                </c:pt>
                <c:pt idx="549">
                  <c:v>2021-03-16</c:v>
                </c:pt>
                <c:pt idx="550">
                  <c:v>2021-03-17</c:v>
                </c:pt>
                <c:pt idx="551">
                  <c:v>2021-03-18</c:v>
                </c:pt>
                <c:pt idx="552">
                  <c:v>2021-03-19</c:v>
                </c:pt>
                <c:pt idx="553">
                  <c:v>2021-03-22</c:v>
                </c:pt>
                <c:pt idx="554">
                  <c:v>2021-03-23</c:v>
                </c:pt>
                <c:pt idx="555">
                  <c:v>2021-03-24</c:v>
                </c:pt>
                <c:pt idx="556">
                  <c:v>2021-03-25</c:v>
                </c:pt>
                <c:pt idx="557">
                  <c:v>2021-03-26</c:v>
                </c:pt>
                <c:pt idx="558">
                  <c:v>2021-03-29</c:v>
                </c:pt>
                <c:pt idx="559">
                  <c:v>2021-03-30</c:v>
                </c:pt>
                <c:pt idx="560">
                  <c:v>2021-03-31</c:v>
                </c:pt>
                <c:pt idx="561">
                  <c:v>2021-04-01</c:v>
                </c:pt>
                <c:pt idx="562">
                  <c:v>2021-04-02</c:v>
                </c:pt>
                <c:pt idx="563">
                  <c:v>2021-04-06</c:v>
                </c:pt>
                <c:pt idx="564">
                  <c:v>2021-04-07</c:v>
                </c:pt>
                <c:pt idx="565">
                  <c:v>2021-04-08</c:v>
                </c:pt>
                <c:pt idx="566">
                  <c:v>2021-04-09</c:v>
                </c:pt>
                <c:pt idx="567">
                  <c:v>2021-04-12</c:v>
                </c:pt>
                <c:pt idx="568">
                  <c:v>2021-04-13</c:v>
                </c:pt>
                <c:pt idx="569">
                  <c:v>2021-04-14</c:v>
                </c:pt>
                <c:pt idx="570">
                  <c:v>2021-04-15</c:v>
                </c:pt>
                <c:pt idx="571">
                  <c:v>2021-04-16</c:v>
                </c:pt>
                <c:pt idx="572">
                  <c:v>2021-04-19</c:v>
                </c:pt>
                <c:pt idx="573">
                  <c:v>2021-04-20</c:v>
                </c:pt>
                <c:pt idx="574">
                  <c:v>2021-04-21</c:v>
                </c:pt>
                <c:pt idx="575">
                  <c:v>2021-04-22</c:v>
                </c:pt>
                <c:pt idx="576">
                  <c:v>2021-04-23</c:v>
                </c:pt>
                <c:pt idx="577">
                  <c:v>2021-04-25</c:v>
                </c:pt>
                <c:pt idx="578">
                  <c:v>2021-04-26</c:v>
                </c:pt>
                <c:pt idx="579">
                  <c:v>2021-04-27</c:v>
                </c:pt>
                <c:pt idx="580">
                  <c:v>2021-04-28</c:v>
                </c:pt>
                <c:pt idx="581">
                  <c:v>2021-04-29</c:v>
                </c:pt>
                <c:pt idx="582">
                  <c:v>2021-04-30</c:v>
                </c:pt>
                <c:pt idx="583">
                  <c:v>2021-05-06</c:v>
                </c:pt>
                <c:pt idx="584">
                  <c:v>2021-05-07</c:v>
                </c:pt>
                <c:pt idx="585">
                  <c:v>2021-05-08</c:v>
                </c:pt>
                <c:pt idx="586">
                  <c:v>2021-05-10</c:v>
                </c:pt>
                <c:pt idx="587">
                  <c:v>2021-05-11</c:v>
                </c:pt>
                <c:pt idx="588">
                  <c:v>2021-05-12</c:v>
                </c:pt>
                <c:pt idx="589">
                  <c:v>2021-05-13</c:v>
                </c:pt>
                <c:pt idx="590">
                  <c:v>2021-05-14</c:v>
                </c:pt>
                <c:pt idx="591">
                  <c:v>2021-05-17</c:v>
                </c:pt>
                <c:pt idx="592">
                  <c:v>2021-05-18</c:v>
                </c:pt>
                <c:pt idx="593">
                  <c:v>2021-05-19</c:v>
                </c:pt>
                <c:pt idx="594">
                  <c:v>2021-05-20</c:v>
                </c:pt>
                <c:pt idx="595">
                  <c:v>2021-05-21</c:v>
                </c:pt>
                <c:pt idx="596">
                  <c:v>2021-05-24</c:v>
                </c:pt>
                <c:pt idx="597">
                  <c:v>2021-05-25</c:v>
                </c:pt>
                <c:pt idx="598">
                  <c:v>2021-05-26</c:v>
                </c:pt>
                <c:pt idx="599">
                  <c:v>2021-05-27</c:v>
                </c:pt>
                <c:pt idx="600">
                  <c:v>2021-05-28</c:v>
                </c:pt>
                <c:pt idx="601">
                  <c:v>2021-05-31</c:v>
                </c:pt>
                <c:pt idx="602">
                  <c:v>2021-06-01</c:v>
                </c:pt>
                <c:pt idx="603">
                  <c:v>2021-06-02</c:v>
                </c:pt>
                <c:pt idx="604">
                  <c:v>2021-06-03</c:v>
                </c:pt>
                <c:pt idx="605">
                  <c:v>2021-06-04</c:v>
                </c:pt>
                <c:pt idx="606">
                  <c:v>2021-06-07</c:v>
                </c:pt>
                <c:pt idx="607">
                  <c:v>2021-06-08</c:v>
                </c:pt>
                <c:pt idx="608">
                  <c:v>2021-06-09</c:v>
                </c:pt>
                <c:pt idx="609">
                  <c:v>2021-06-10</c:v>
                </c:pt>
                <c:pt idx="610">
                  <c:v>2021-06-11</c:v>
                </c:pt>
                <c:pt idx="611">
                  <c:v>2021-06-15</c:v>
                </c:pt>
                <c:pt idx="612">
                  <c:v>2021-06-16</c:v>
                </c:pt>
                <c:pt idx="613">
                  <c:v>2021-06-17</c:v>
                </c:pt>
                <c:pt idx="614">
                  <c:v>2021-06-18</c:v>
                </c:pt>
                <c:pt idx="615">
                  <c:v>2021-06-21</c:v>
                </c:pt>
                <c:pt idx="616">
                  <c:v>2021-06-22</c:v>
                </c:pt>
                <c:pt idx="617">
                  <c:v>2021-06-23</c:v>
                </c:pt>
                <c:pt idx="618">
                  <c:v>2021-06-24</c:v>
                </c:pt>
                <c:pt idx="619">
                  <c:v>2021-06-25</c:v>
                </c:pt>
                <c:pt idx="620">
                  <c:v>2021-06-28</c:v>
                </c:pt>
                <c:pt idx="621">
                  <c:v>2021-06-29</c:v>
                </c:pt>
                <c:pt idx="622">
                  <c:v>2021-06-30</c:v>
                </c:pt>
                <c:pt idx="623">
                  <c:v>2021-07-01</c:v>
                </c:pt>
                <c:pt idx="624">
                  <c:v>2021-07-02</c:v>
                </c:pt>
                <c:pt idx="625">
                  <c:v>2021-07-05</c:v>
                </c:pt>
                <c:pt idx="626">
                  <c:v>2021-07-06</c:v>
                </c:pt>
                <c:pt idx="627">
                  <c:v>2021-07-07</c:v>
                </c:pt>
                <c:pt idx="628">
                  <c:v>2021-07-08</c:v>
                </c:pt>
                <c:pt idx="629">
                  <c:v>2021-07-09</c:v>
                </c:pt>
                <c:pt idx="630">
                  <c:v>2021-07-12</c:v>
                </c:pt>
                <c:pt idx="631">
                  <c:v>2021-07-13</c:v>
                </c:pt>
                <c:pt idx="632">
                  <c:v>2021-07-14</c:v>
                </c:pt>
                <c:pt idx="633">
                  <c:v>2021-07-15</c:v>
                </c:pt>
                <c:pt idx="634">
                  <c:v>2021-07-16</c:v>
                </c:pt>
                <c:pt idx="635">
                  <c:v>2021-07-19</c:v>
                </c:pt>
                <c:pt idx="636">
                  <c:v>2021-07-20</c:v>
                </c:pt>
                <c:pt idx="637">
                  <c:v>2021-07-21</c:v>
                </c:pt>
                <c:pt idx="638">
                  <c:v>2021-07-22</c:v>
                </c:pt>
                <c:pt idx="639">
                  <c:v>2021-07-23</c:v>
                </c:pt>
                <c:pt idx="640">
                  <c:v>2021-07-26</c:v>
                </c:pt>
                <c:pt idx="641">
                  <c:v>2021-07-27</c:v>
                </c:pt>
                <c:pt idx="642">
                  <c:v>2021-07-28</c:v>
                </c:pt>
                <c:pt idx="643">
                  <c:v>2021-07-29</c:v>
                </c:pt>
                <c:pt idx="644">
                  <c:v>2021-07-30</c:v>
                </c:pt>
                <c:pt idx="645">
                  <c:v>2021-08-02</c:v>
                </c:pt>
                <c:pt idx="646">
                  <c:v>2021-08-03</c:v>
                </c:pt>
                <c:pt idx="647">
                  <c:v>2021-08-04</c:v>
                </c:pt>
                <c:pt idx="648">
                  <c:v>2021-08-05</c:v>
                </c:pt>
                <c:pt idx="649">
                  <c:v>2021-08-06</c:v>
                </c:pt>
                <c:pt idx="650">
                  <c:v>2021-08-09</c:v>
                </c:pt>
                <c:pt idx="651">
                  <c:v>2021-08-10</c:v>
                </c:pt>
                <c:pt idx="652">
                  <c:v>2021-08-11</c:v>
                </c:pt>
                <c:pt idx="653">
                  <c:v>2021-08-12</c:v>
                </c:pt>
                <c:pt idx="654">
                  <c:v>2021-08-13</c:v>
                </c:pt>
                <c:pt idx="655">
                  <c:v>2021-08-16</c:v>
                </c:pt>
                <c:pt idx="656">
                  <c:v>2021-08-17</c:v>
                </c:pt>
                <c:pt idx="657">
                  <c:v>2021-08-18</c:v>
                </c:pt>
                <c:pt idx="658">
                  <c:v>2021-08-19</c:v>
                </c:pt>
                <c:pt idx="659">
                  <c:v>2021-08-20</c:v>
                </c:pt>
                <c:pt idx="660">
                  <c:v>2021-08-23</c:v>
                </c:pt>
                <c:pt idx="661">
                  <c:v>2021-08-24</c:v>
                </c:pt>
                <c:pt idx="662">
                  <c:v>2021-08-25</c:v>
                </c:pt>
                <c:pt idx="663">
                  <c:v>2021-08-26</c:v>
                </c:pt>
                <c:pt idx="664">
                  <c:v>2021-08-27</c:v>
                </c:pt>
                <c:pt idx="665">
                  <c:v>2021-08-30</c:v>
                </c:pt>
                <c:pt idx="666">
                  <c:v>2021-08-31</c:v>
                </c:pt>
                <c:pt idx="667">
                  <c:v>2021-09-01</c:v>
                </c:pt>
                <c:pt idx="668">
                  <c:v>2021-09-02</c:v>
                </c:pt>
                <c:pt idx="669">
                  <c:v>2021-09-03</c:v>
                </c:pt>
                <c:pt idx="670">
                  <c:v>2021-09-06</c:v>
                </c:pt>
                <c:pt idx="671">
                  <c:v>2021-09-07</c:v>
                </c:pt>
                <c:pt idx="672">
                  <c:v>2021-09-08</c:v>
                </c:pt>
                <c:pt idx="673">
                  <c:v>2021-09-09</c:v>
                </c:pt>
                <c:pt idx="674">
                  <c:v>2021-09-10</c:v>
                </c:pt>
                <c:pt idx="675">
                  <c:v>2021-09-13</c:v>
                </c:pt>
                <c:pt idx="676">
                  <c:v>2021-09-14</c:v>
                </c:pt>
                <c:pt idx="677">
                  <c:v>2021-09-15</c:v>
                </c:pt>
                <c:pt idx="678">
                  <c:v>2021-09-16</c:v>
                </c:pt>
                <c:pt idx="679">
                  <c:v>2021-09-17</c:v>
                </c:pt>
                <c:pt idx="680">
                  <c:v>2021-09-18</c:v>
                </c:pt>
                <c:pt idx="681">
                  <c:v>2021-09-22</c:v>
                </c:pt>
                <c:pt idx="682">
                  <c:v>2021-09-23</c:v>
                </c:pt>
                <c:pt idx="683">
                  <c:v>2021-09-24</c:v>
                </c:pt>
                <c:pt idx="684">
                  <c:v>2021-09-26</c:v>
                </c:pt>
                <c:pt idx="685">
                  <c:v>2021-09-27</c:v>
                </c:pt>
                <c:pt idx="686">
                  <c:v>2021-09-28</c:v>
                </c:pt>
                <c:pt idx="687">
                  <c:v>2021-09-29</c:v>
                </c:pt>
                <c:pt idx="688">
                  <c:v>2021-09-30</c:v>
                </c:pt>
                <c:pt idx="689">
                  <c:v>2021-10-08</c:v>
                </c:pt>
                <c:pt idx="690">
                  <c:v>2021-10-09</c:v>
                </c:pt>
                <c:pt idx="691">
                  <c:v>2021-10-11</c:v>
                </c:pt>
                <c:pt idx="692">
                  <c:v>2021-10-12</c:v>
                </c:pt>
                <c:pt idx="693">
                  <c:v>2021-10-13</c:v>
                </c:pt>
                <c:pt idx="694">
                  <c:v>2021-10-14</c:v>
                </c:pt>
                <c:pt idx="695">
                  <c:v>2021-10-15</c:v>
                </c:pt>
                <c:pt idx="696">
                  <c:v>2021-10-18</c:v>
                </c:pt>
                <c:pt idx="697">
                  <c:v>2021-10-19</c:v>
                </c:pt>
                <c:pt idx="698">
                  <c:v>2021-10-20</c:v>
                </c:pt>
                <c:pt idx="699">
                  <c:v>2021-10-21</c:v>
                </c:pt>
                <c:pt idx="700">
                  <c:v>2021-10-22</c:v>
                </c:pt>
                <c:pt idx="701">
                  <c:v>2021-10-25</c:v>
                </c:pt>
                <c:pt idx="702">
                  <c:v>2021-10-26</c:v>
                </c:pt>
                <c:pt idx="703">
                  <c:v>2021-10-27</c:v>
                </c:pt>
                <c:pt idx="704">
                  <c:v>2021-10-28</c:v>
                </c:pt>
                <c:pt idx="705">
                  <c:v>2021-10-29</c:v>
                </c:pt>
                <c:pt idx="706">
                  <c:v>2021-11-01</c:v>
                </c:pt>
                <c:pt idx="707">
                  <c:v>2021-11-02</c:v>
                </c:pt>
                <c:pt idx="708">
                  <c:v>2021-11-03</c:v>
                </c:pt>
                <c:pt idx="709">
                  <c:v>2021-11-04</c:v>
                </c:pt>
                <c:pt idx="710">
                  <c:v>2021-11-05</c:v>
                </c:pt>
                <c:pt idx="711">
                  <c:v>2021-11-08</c:v>
                </c:pt>
                <c:pt idx="712">
                  <c:v>2021-11-09</c:v>
                </c:pt>
                <c:pt idx="713">
                  <c:v>2021-11-10</c:v>
                </c:pt>
                <c:pt idx="714">
                  <c:v>2021-11-11</c:v>
                </c:pt>
                <c:pt idx="715">
                  <c:v>2021-11-12</c:v>
                </c:pt>
                <c:pt idx="716">
                  <c:v>2021-11-15</c:v>
                </c:pt>
                <c:pt idx="717">
                  <c:v>2021-11-16</c:v>
                </c:pt>
                <c:pt idx="718">
                  <c:v>2021-11-17</c:v>
                </c:pt>
                <c:pt idx="719">
                  <c:v>2021-11-18</c:v>
                </c:pt>
                <c:pt idx="720">
                  <c:v>2021-11-19</c:v>
                </c:pt>
                <c:pt idx="721">
                  <c:v>2021-11-22</c:v>
                </c:pt>
                <c:pt idx="722">
                  <c:v>2021-11-23</c:v>
                </c:pt>
                <c:pt idx="723">
                  <c:v>2021-11-24</c:v>
                </c:pt>
                <c:pt idx="724">
                  <c:v>2021-11-25</c:v>
                </c:pt>
                <c:pt idx="725">
                  <c:v>2021-11-26</c:v>
                </c:pt>
                <c:pt idx="726">
                  <c:v>2021-11-29</c:v>
                </c:pt>
                <c:pt idx="727">
                  <c:v>2021-11-30</c:v>
                </c:pt>
                <c:pt idx="728">
                  <c:v>2021-12-01</c:v>
                </c:pt>
                <c:pt idx="729">
                  <c:v>2021-12-02</c:v>
                </c:pt>
                <c:pt idx="730">
                  <c:v>2021-12-03</c:v>
                </c:pt>
                <c:pt idx="731">
                  <c:v>2021-12-06</c:v>
                </c:pt>
                <c:pt idx="732">
                  <c:v>2021-12-07</c:v>
                </c:pt>
                <c:pt idx="733">
                  <c:v>2021-12-08</c:v>
                </c:pt>
                <c:pt idx="734">
                  <c:v>2021-12-09</c:v>
                </c:pt>
                <c:pt idx="735">
                  <c:v>2021-12-10</c:v>
                </c:pt>
                <c:pt idx="736">
                  <c:v>2021-12-13</c:v>
                </c:pt>
                <c:pt idx="737">
                  <c:v>2021-12-14</c:v>
                </c:pt>
                <c:pt idx="738">
                  <c:v>2021-12-15</c:v>
                </c:pt>
                <c:pt idx="739">
                  <c:v>2021-12-16</c:v>
                </c:pt>
                <c:pt idx="740">
                  <c:v>2021-12-17</c:v>
                </c:pt>
                <c:pt idx="741">
                  <c:v>2021-12-20</c:v>
                </c:pt>
                <c:pt idx="742">
                  <c:v>2021-12-21</c:v>
                </c:pt>
                <c:pt idx="743">
                  <c:v>2021-12-22</c:v>
                </c:pt>
                <c:pt idx="744">
                  <c:v>2021-12-23</c:v>
                </c:pt>
                <c:pt idx="745">
                  <c:v>2021-12-24</c:v>
                </c:pt>
                <c:pt idx="746">
                  <c:v>2021-12-27</c:v>
                </c:pt>
                <c:pt idx="747">
                  <c:v>2021-12-28</c:v>
                </c:pt>
                <c:pt idx="748">
                  <c:v>2021-12-29</c:v>
                </c:pt>
                <c:pt idx="749">
                  <c:v>2021-12-30</c:v>
                </c:pt>
                <c:pt idx="750">
                  <c:v>2021-12-31</c:v>
                </c:pt>
                <c:pt idx="751">
                  <c:v>2022-01-04</c:v>
                </c:pt>
                <c:pt idx="752">
                  <c:v>2022-01-05</c:v>
                </c:pt>
                <c:pt idx="753">
                  <c:v>2022-01-06</c:v>
                </c:pt>
                <c:pt idx="754">
                  <c:v>2022-01-07</c:v>
                </c:pt>
                <c:pt idx="755">
                  <c:v>2022-01-10</c:v>
                </c:pt>
                <c:pt idx="756">
                  <c:v>2022-01-11</c:v>
                </c:pt>
                <c:pt idx="757">
                  <c:v>2022-01-12</c:v>
                </c:pt>
                <c:pt idx="758">
                  <c:v>2022-01-13</c:v>
                </c:pt>
                <c:pt idx="759">
                  <c:v>2022-01-14</c:v>
                </c:pt>
                <c:pt idx="760">
                  <c:v>2022-01-17</c:v>
                </c:pt>
                <c:pt idx="761">
                  <c:v>2022-01-18</c:v>
                </c:pt>
                <c:pt idx="762">
                  <c:v>2022-01-19</c:v>
                </c:pt>
                <c:pt idx="763">
                  <c:v>2022-01-20</c:v>
                </c:pt>
                <c:pt idx="764">
                  <c:v>2022-01-21</c:v>
                </c:pt>
                <c:pt idx="765">
                  <c:v>2022-01-24</c:v>
                </c:pt>
                <c:pt idx="766">
                  <c:v>2022-01-25</c:v>
                </c:pt>
                <c:pt idx="767">
                  <c:v>2022-01-26</c:v>
                </c:pt>
                <c:pt idx="768">
                  <c:v>2022-01-27</c:v>
                </c:pt>
                <c:pt idx="769">
                  <c:v>2022-01-28</c:v>
                </c:pt>
                <c:pt idx="770">
                  <c:v>2022-01-29</c:v>
                </c:pt>
                <c:pt idx="771">
                  <c:v>2022-01-30</c:v>
                </c:pt>
                <c:pt idx="772">
                  <c:v>2022-02-07</c:v>
                </c:pt>
                <c:pt idx="773">
                  <c:v>2022-02-08</c:v>
                </c:pt>
                <c:pt idx="774">
                  <c:v>2022-02-09</c:v>
                </c:pt>
                <c:pt idx="775">
                  <c:v>2022-02-10</c:v>
                </c:pt>
                <c:pt idx="776">
                  <c:v>2022-02-11</c:v>
                </c:pt>
                <c:pt idx="777">
                  <c:v>2022-02-14</c:v>
                </c:pt>
                <c:pt idx="778">
                  <c:v>2022-02-15</c:v>
                </c:pt>
                <c:pt idx="779">
                  <c:v>2022-02-16</c:v>
                </c:pt>
                <c:pt idx="780">
                  <c:v>2022-02-17</c:v>
                </c:pt>
                <c:pt idx="781">
                  <c:v>2022-02-18</c:v>
                </c:pt>
                <c:pt idx="782">
                  <c:v>2022-02-21</c:v>
                </c:pt>
                <c:pt idx="783">
                  <c:v>2022-02-22</c:v>
                </c:pt>
                <c:pt idx="784">
                  <c:v>2022-02-23</c:v>
                </c:pt>
                <c:pt idx="785">
                  <c:v>2022-02-24</c:v>
                </c:pt>
                <c:pt idx="786">
                  <c:v>2022-02-25</c:v>
                </c:pt>
                <c:pt idx="787">
                  <c:v>2022-02-28</c:v>
                </c:pt>
                <c:pt idx="788">
                  <c:v>2022-03-01</c:v>
                </c:pt>
                <c:pt idx="789">
                  <c:v>2022-03-02</c:v>
                </c:pt>
                <c:pt idx="790">
                  <c:v>2022-03-03</c:v>
                </c:pt>
                <c:pt idx="791">
                  <c:v>2022-03-04</c:v>
                </c:pt>
                <c:pt idx="792">
                  <c:v>2022-03-07</c:v>
                </c:pt>
                <c:pt idx="793">
                  <c:v>2022-03-08</c:v>
                </c:pt>
                <c:pt idx="794">
                  <c:v>2022-03-09</c:v>
                </c:pt>
                <c:pt idx="795">
                  <c:v>2022-03-10</c:v>
                </c:pt>
                <c:pt idx="796">
                  <c:v>2022-03-11</c:v>
                </c:pt>
                <c:pt idx="797">
                  <c:v>2022-03-14</c:v>
                </c:pt>
                <c:pt idx="798">
                  <c:v>2022-03-15</c:v>
                </c:pt>
                <c:pt idx="799">
                  <c:v>2022-03-16</c:v>
                </c:pt>
                <c:pt idx="800">
                  <c:v>2022-03-17</c:v>
                </c:pt>
                <c:pt idx="801">
                  <c:v>2022-03-18</c:v>
                </c:pt>
                <c:pt idx="802">
                  <c:v>2022-03-21</c:v>
                </c:pt>
                <c:pt idx="803">
                  <c:v>2022-03-22</c:v>
                </c:pt>
                <c:pt idx="804">
                  <c:v>2022-03-23</c:v>
                </c:pt>
                <c:pt idx="805">
                  <c:v>2022-03-24</c:v>
                </c:pt>
                <c:pt idx="806">
                  <c:v>2022-03-25</c:v>
                </c:pt>
                <c:pt idx="807">
                  <c:v>2022-03-28</c:v>
                </c:pt>
                <c:pt idx="808">
                  <c:v>2022-03-29</c:v>
                </c:pt>
                <c:pt idx="809">
                  <c:v>2022-03-30</c:v>
                </c:pt>
                <c:pt idx="810">
                  <c:v>2022-03-31</c:v>
                </c:pt>
                <c:pt idx="811">
                  <c:v>2022-04-01</c:v>
                </c:pt>
                <c:pt idx="812">
                  <c:v>2022-04-02</c:v>
                </c:pt>
                <c:pt idx="813">
                  <c:v>2022-04-06</c:v>
                </c:pt>
                <c:pt idx="814">
                  <c:v>2022-04-07</c:v>
                </c:pt>
                <c:pt idx="815">
                  <c:v>2022-04-08</c:v>
                </c:pt>
                <c:pt idx="816">
                  <c:v>2022-04-11</c:v>
                </c:pt>
                <c:pt idx="817">
                  <c:v>2022-04-12</c:v>
                </c:pt>
                <c:pt idx="818">
                  <c:v>2022-04-13</c:v>
                </c:pt>
                <c:pt idx="819">
                  <c:v>2022-04-14</c:v>
                </c:pt>
                <c:pt idx="820">
                  <c:v>2022-04-15</c:v>
                </c:pt>
                <c:pt idx="821">
                  <c:v>2022-04-18</c:v>
                </c:pt>
                <c:pt idx="822">
                  <c:v>2022-04-19</c:v>
                </c:pt>
                <c:pt idx="823">
                  <c:v>2022-04-20</c:v>
                </c:pt>
                <c:pt idx="824">
                  <c:v>2022-04-21</c:v>
                </c:pt>
                <c:pt idx="825">
                  <c:v>2022-04-22</c:v>
                </c:pt>
                <c:pt idx="826">
                  <c:v>2022-04-24</c:v>
                </c:pt>
                <c:pt idx="827">
                  <c:v>2022-04-25</c:v>
                </c:pt>
                <c:pt idx="828">
                  <c:v>2022-04-26</c:v>
                </c:pt>
                <c:pt idx="829">
                  <c:v>2022-04-27</c:v>
                </c:pt>
                <c:pt idx="830">
                  <c:v>2022-04-28</c:v>
                </c:pt>
                <c:pt idx="831">
                  <c:v>2022-04-29</c:v>
                </c:pt>
                <c:pt idx="832">
                  <c:v>2022-05-05</c:v>
                </c:pt>
                <c:pt idx="833">
                  <c:v>2022-05-06</c:v>
                </c:pt>
                <c:pt idx="834">
                  <c:v>2022-05-07</c:v>
                </c:pt>
                <c:pt idx="835">
                  <c:v>2022-05-09</c:v>
                </c:pt>
                <c:pt idx="836">
                  <c:v>2022-05-10</c:v>
                </c:pt>
                <c:pt idx="837">
                  <c:v>2022-05-11</c:v>
                </c:pt>
                <c:pt idx="838">
                  <c:v>2022-05-12</c:v>
                </c:pt>
                <c:pt idx="839">
                  <c:v>2022-05-13</c:v>
                </c:pt>
                <c:pt idx="840">
                  <c:v>2022-05-16</c:v>
                </c:pt>
                <c:pt idx="841">
                  <c:v>2022-05-17</c:v>
                </c:pt>
                <c:pt idx="842">
                  <c:v>2022-05-18</c:v>
                </c:pt>
                <c:pt idx="843">
                  <c:v>2022-05-19</c:v>
                </c:pt>
                <c:pt idx="844">
                  <c:v>2022-05-20</c:v>
                </c:pt>
                <c:pt idx="845">
                  <c:v>2022-05-23</c:v>
                </c:pt>
                <c:pt idx="846">
                  <c:v>2022-05-24</c:v>
                </c:pt>
                <c:pt idx="847">
                  <c:v>2022-05-25</c:v>
                </c:pt>
                <c:pt idx="848">
                  <c:v>2022-05-26</c:v>
                </c:pt>
                <c:pt idx="849">
                  <c:v>2022-05-27</c:v>
                </c:pt>
                <c:pt idx="850">
                  <c:v>2022-05-30</c:v>
                </c:pt>
                <c:pt idx="851">
                  <c:v>2022-05-31</c:v>
                </c:pt>
                <c:pt idx="852">
                  <c:v>2022-06-01</c:v>
                </c:pt>
                <c:pt idx="853">
                  <c:v>2022-06-02</c:v>
                </c:pt>
                <c:pt idx="854">
                  <c:v>2022-06-06</c:v>
                </c:pt>
                <c:pt idx="855">
                  <c:v>2022-06-07</c:v>
                </c:pt>
                <c:pt idx="856">
                  <c:v>2022-06-08</c:v>
                </c:pt>
                <c:pt idx="857">
                  <c:v>2022-06-09</c:v>
                </c:pt>
                <c:pt idx="858">
                  <c:v>2022-06-10</c:v>
                </c:pt>
                <c:pt idx="859">
                  <c:v>2022-06-13</c:v>
                </c:pt>
                <c:pt idx="860">
                  <c:v>2022-06-14</c:v>
                </c:pt>
                <c:pt idx="861">
                  <c:v>2022-06-15</c:v>
                </c:pt>
                <c:pt idx="862">
                  <c:v>2022-06-16</c:v>
                </c:pt>
                <c:pt idx="863">
                  <c:v>2022-06-17</c:v>
                </c:pt>
                <c:pt idx="864">
                  <c:v>2022-06-20</c:v>
                </c:pt>
                <c:pt idx="865">
                  <c:v>2022-06-21</c:v>
                </c:pt>
                <c:pt idx="866">
                  <c:v>2022-06-22</c:v>
                </c:pt>
                <c:pt idx="867">
                  <c:v>2022-06-23</c:v>
                </c:pt>
                <c:pt idx="868">
                  <c:v>2022-06-24</c:v>
                </c:pt>
                <c:pt idx="869">
                  <c:v>2022-06-27</c:v>
                </c:pt>
                <c:pt idx="870">
                  <c:v>2022-06-28</c:v>
                </c:pt>
                <c:pt idx="871">
                  <c:v>2022-06-29</c:v>
                </c:pt>
                <c:pt idx="872">
                  <c:v>2022-06-30</c:v>
                </c:pt>
                <c:pt idx="873">
                  <c:v>2022-07-01</c:v>
                </c:pt>
                <c:pt idx="874">
                  <c:v>2022-07-04</c:v>
                </c:pt>
                <c:pt idx="875">
                  <c:v>2022-07-05</c:v>
                </c:pt>
                <c:pt idx="876">
                  <c:v>2022-07-06</c:v>
                </c:pt>
                <c:pt idx="877">
                  <c:v>2022-07-07</c:v>
                </c:pt>
                <c:pt idx="878">
                  <c:v>2022-07-08</c:v>
                </c:pt>
                <c:pt idx="879">
                  <c:v>2022-07-11</c:v>
                </c:pt>
                <c:pt idx="880">
                  <c:v>2022-07-12</c:v>
                </c:pt>
                <c:pt idx="881">
                  <c:v>2022-07-13</c:v>
                </c:pt>
                <c:pt idx="882">
                  <c:v>2022-07-14</c:v>
                </c:pt>
                <c:pt idx="883">
                  <c:v>2022-07-15</c:v>
                </c:pt>
                <c:pt idx="884">
                  <c:v>2022-07-18</c:v>
                </c:pt>
                <c:pt idx="885">
                  <c:v>2022-07-19</c:v>
                </c:pt>
                <c:pt idx="886">
                  <c:v>2022-07-20</c:v>
                </c:pt>
                <c:pt idx="887">
                  <c:v>2022-07-21</c:v>
                </c:pt>
                <c:pt idx="888">
                  <c:v>2022-07-22</c:v>
                </c:pt>
                <c:pt idx="889">
                  <c:v>2022-07-25</c:v>
                </c:pt>
                <c:pt idx="890">
                  <c:v>2022-07-26</c:v>
                </c:pt>
                <c:pt idx="891">
                  <c:v>2022-07-27</c:v>
                </c:pt>
                <c:pt idx="892">
                  <c:v>2022-07-28</c:v>
                </c:pt>
                <c:pt idx="893">
                  <c:v>2022-07-29</c:v>
                </c:pt>
                <c:pt idx="894">
                  <c:v>2022-08-01</c:v>
                </c:pt>
                <c:pt idx="895">
                  <c:v>2022-08-02</c:v>
                </c:pt>
                <c:pt idx="896">
                  <c:v>2022-08-03</c:v>
                </c:pt>
                <c:pt idx="897">
                  <c:v>2022-08-04</c:v>
                </c:pt>
                <c:pt idx="898">
                  <c:v>2022-08-05</c:v>
                </c:pt>
                <c:pt idx="899">
                  <c:v>2022-08-08</c:v>
                </c:pt>
                <c:pt idx="900">
                  <c:v>2022-08-09</c:v>
                </c:pt>
                <c:pt idx="901">
                  <c:v>2022-08-10</c:v>
                </c:pt>
                <c:pt idx="902">
                  <c:v>2022-08-11</c:v>
                </c:pt>
                <c:pt idx="903">
                  <c:v>2022-08-12</c:v>
                </c:pt>
                <c:pt idx="904">
                  <c:v>2022-08-15</c:v>
                </c:pt>
                <c:pt idx="905">
                  <c:v>2022-08-16</c:v>
                </c:pt>
                <c:pt idx="906">
                  <c:v>2022-08-17</c:v>
                </c:pt>
                <c:pt idx="907">
                  <c:v>2022-08-18</c:v>
                </c:pt>
                <c:pt idx="908">
                  <c:v>2022-08-19</c:v>
                </c:pt>
                <c:pt idx="909">
                  <c:v>2022-08-22</c:v>
                </c:pt>
                <c:pt idx="910">
                  <c:v>2022-08-23</c:v>
                </c:pt>
                <c:pt idx="911">
                  <c:v>2022-08-24</c:v>
                </c:pt>
                <c:pt idx="912">
                  <c:v>2022-08-25</c:v>
                </c:pt>
                <c:pt idx="913">
                  <c:v>2022-08-26</c:v>
                </c:pt>
                <c:pt idx="914">
                  <c:v>2022-08-29</c:v>
                </c:pt>
                <c:pt idx="915">
                  <c:v>2022-08-30</c:v>
                </c:pt>
                <c:pt idx="916">
                  <c:v>2022-08-31</c:v>
                </c:pt>
                <c:pt idx="917">
                  <c:v>2022-09-01</c:v>
                </c:pt>
                <c:pt idx="918">
                  <c:v>2022-09-02</c:v>
                </c:pt>
                <c:pt idx="919">
                  <c:v>2022-09-05</c:v>
                </c:pt>
                <c:pt idx="920">
                  <c:v>2022-09-06</c:v>
                </c:pt>
                <c:pt idx="921">
                  <c:v>2022-09-07</c:v>
                </c:pt>
                <c:pt idx="922">
                  <c:v>2022-09-08</c:v>
                </c:pt>
                <c:pt idx="923">
                  <c:v>2022-09-09</c:v>
                </c:pt>
                <c:pt idx="924">
                  <c:v>2022-09-13</c:v>
                </c:pt>
                <c:pt idx="925">
                  <c:v>2022-09-14</c:v>
                </c:pt>
                <c:pt idx="926">
                  <c:v>2022-09-15</c:v>
                </c:pt>
                <c:pt idx="927">
                  <c:v>2022-09-16</c:v>
                </c:pt>
                <c:pt idx="928">
                  <c:v>2022-09-19</c:v>
                </c:pt>
                <c:pt idx="929">
                  <c:v>2022-09-20</c:v>
                </c:pt>
                <c:pt idx="930">
                  <c:v>2022-09-21</c:v>
                </c:pt>
                <c:pt idx="931">
                  <c:v>2022-09-22</c:v>
                </c:pt>
                <c:pt idx="932">
                  <c:v>2022-09-23</c:v>
                </c:pt>
                <c:pt idx="933">
                  <c:v>2022-09-26</c:v>
                </c:pt>
                <c:pt idx="934">
                  <c:v>2022-09-27</c:v>
                </c:pt>
                <c:pt idx="935">
                  <c:v>2022-09-28</c:v>
                </c:pt>
                <c:pt idx="936">
                  <c:v>2022-09-29</c:v>
                </c:pt>
                <c:pt idx="937">
                  <c:v>2022-09-30</c:v>
                </c:pt>
                <c:pt idx="938">
                  <c:v>2022-10-08</c:v>
                </c:pt>
                <c:pt idx="939">
                  <c:v>2022-10-09</c:v>
                </c:pt>
                <c:pt idx="940">
                  <c:v>2022-10-10</c:v>
                </c:pt>
                <c:pt idx="941">
                  <c:v>2022-10-11</c:v>
                </c:pt>
                <c:pt idx="942">
                  <c:v>2022-10-12</c:v>
                </c:pt>
                <c:pt idx="943">
                  <c:v>2022-10-13</c:v>
                </c:pt>
                <c:pt idx="944">
                  <c:v>2022-10-14</c:v>
                </c:pt>
                <c:pt idx="945">
                  <c:v>2022-10-17</c:v>
                </c:pt>
                <c:pt idx="946">
                  <c:v>2022-10-18</c:v>
                </c:pt>
                <c:pt idx="947">
                  <c:v>2022-10-19</c:v>
                </c:pt>
                <c:pt idx="948">
                  <c:v>2022-10-20</c:v>
                </c:pt>
                <c:pt idx="949">
                  <c:v>2022-10-21</c:v>
                </c:pt>
                <c:pt idx="950">
                  <c:v>2022-10-24</c:v>
                </c:pt>
                <c:pt idx="951">
                  <c:v>2022-10-25</c:v>
                </c:pt>
                <c:pt idx="952">
                  <c:v>2022-10-26</c:v>
                </c:pt>
                <c:pt idx="953">
                  <c:v>2022-10-27</c:v>
                </c:pt>
                <c:pt idx="954">
                  <c:v>2022-10-28</c:v>
                </c:pt>
                <c:pt idx="955">
                  <c:v>2022-10-31</c:v>
                </c:pt>
                <c:pt idx="956">
                  <c:v>2022-11-01</c:v>
                </c:pt>
                <c:pt idx="957">
                  <c:v>2022-11-02</c:v>
                </c:pt>
                <c:pt idx="958">
                  <c:v>2022-11-03</c:v>
                </c:pt>
                <c:pt idx="959">
                  <c:v>2022-11-04</c:v>
                </c:pt>
                <c:pt idx="960">
                  <c:v>2022-11-07</c:v>
                </c:pt>
                <c:pt idx="961">
                  <c:v>2022-11-08</c:v>
                </c:pt>
                <c:pt idx="962">
                  <c:v>2022-11-09</c:v>
                </c:pt>
                <c:pt idx="963">
                  <c:v>2022-11-10</c:v>
                </c:pt>
                <c:pt idx="964">
                  <c:v>2022-11-11</c:v>
                </c:pt>
                <c:pt idx="965">
                  <c:v>2022-11-14</c:v>
                </c:pt>
                <c:pt idx="966">
                  <c:v>2022-11-15</c:v>
                </c:pt>
                <c:pt idx="967">
                  <c:v>2022-11-16</c:v>
                </c:pt>
                <c:pt idx="968">
                  <c:v>2022-11-17</c:v>
                </c:pt>
                <c:pt idx="969">
                  <c:v>2022-11-18</c:v>
                </c:pt>
                <c:pt idx="970">
                  <c:v>2022-11-21</c:v>
                </c:pt>
                <c:pt idx="971">
                  <c:v>2022-11-22</c:v>
                </c:pt>
                <c:pt idx="972">
                  <c:v>2022-11-23</c:v>
                </c:pt>
                <c:pt idx="973">
                  <c:v>2022-11-24</c:v>
                </c:pt>
                <c:pt idx="974">
                  <c:v>2022-11-25</c:v>
                </c:pt>
                <c:pt idx="975">
                  <c:v>2022-11-28</c:v>
                </c:pt>
                <c:pt idx="976">
                  <c:v>2022-11-29</c:v>
                </c:pt>
                <c:pt idx="977">
                  <c:v>2022-11-30</c:v>
                </c:pt>
                <c:pt idx="978">
                  <c:v>2022-12-01</c:v>
                </c:pt>
                <c:pt idx="979">
                  <c:v>2022-12-02</c:v>
                </c:pt>
                <c:pt idx="980">
                  <c:v>2022-12-05</c:v>
                </c:pt>
                <c:pt idx="981">
                  <c:v>2022-12-06</c:v>
                </c:pt>
                <c:pt idx="982">
                  <c:v>2022-12-07</c:v>
                </c:pt>
                <c:pt idx="983">
                  <c:v>2022-12-08</c:v>
                </c:pt>
                <c:pt idx="984">
                  <c:v>2022-12-09</c:v>
                </c:pt>
                <c:pt idx="985">
                  <c:v>2022-12-12</c:v>
                </c:pt>
                <c:pt idx="986">
                  <c:v>2022-12-13</c:v>
                </c:pt>
                <c:pt idx="987">
                  <c:v>2022-12-14</c:v>
                </c:pt>
                <c:pt idx="988">
                  <c:v>2022-12-15</c:v>
                </c:pt>
                <c:pt idx="989">
                  <c:v>2022-12-16</c:v>
                </c:pt>
                <c:pt idx="990">
                  <c:v>2022-12-19</c:v>
                </c:pt>
                <c:pt idx="991">
                  <c:v>2022-12-20</c:v>
                </c:pt>
                <c:pt idx="992">
                  <c:v>2022-12-21</c:v>
                </c:pt>
                <c:pt idx="993">
                  <c:v>2022-12-22</c:v>
                </c:pt>
                <c:pt idx="994">
                  <c:v>2022-12-23</c:v>
                </c:pt>
                <c:pt idx="995">
                  <c:v>2022-12-26</c:v>
                </c:pt>
                <c:pt idx="996">
                  <c:v>2022-12-27</c:v>
                </c:pt>
                <c:pt idx="997">
                  <c:v>2022-12-28</c:v>
                </c:pt>
                <c:pt idx="998">
                  <c:v>2022-12-29</c:v>
                </c:pt>
                <c:pt idx="999">
                  <c:v>2022-12-30</c:v>
                </c:pt>
                <c:pt idx="1000">
                  <c:v>2023-01-03</c:v>
                </c:pt>
                <c:pt idx="1001">
                  <c:v>2023-01-04</c:v>
                </c:pt>
                <c:pt idx="1002">
                  <c:v>2023-01-05</c:v>
                </c:pt>
                <c:pt idx="1003">
                  <c:v>2023-01-06</c:v>
                </c:pt>
                <c:pt idx="1004">
                  <c:v>2023-01-09</c:v>
                </c:pt>
                <c:pt idx="1005">
                  <c:v>2023-01-10</c:v>
                </c:pt>
                <c:pt idx="1006">
                  <c:v>2023-01-11</c:v>
                </c:pt>
                <c:pt idx="1007">
                  <c:v>2023-01-12</c:v>
                </c:pt>
                <c:pt idx="1008">
                  <c:v>2023-01-13</c:v>
                </c:pt>
                <c:pt idx="1009">
                  <c:v>2023-01-16</c:v>
                </c:pt>
                <c:pt idx="1010">
                  <c:v>2023-01-17</c:v>
                </c:pt>
                <c:pt idx="1011">
                  <c:v>2023-01-18</c:v>
                </c:pt>
                <c:pt idx="1012">
                  <c:v>2023-01-19</c:v>
                </c:pt>
                <c:pt idx="1013">
                  <c:v>2023-01-20</c:v>
                </c:pt>
                <c:pt idx="1014">
                  <c:v>2023-01-28</c:v>
                </c:pt>
                <c:pt idx="1015">
                  <c:v>2023-01-29</c:v>
                </c:pt>
                <c:pt idx="1016">
                  <c:v>2023-01-30</c:v>
                </c:pt>
                <c:pt idx="1017">
                  <c:v>2023-01-31</c:v>
                </c:pt>
                <c:pt idx="1018">
                  <c:v>2023-02-01</c:v>
                </c:pt>
                <c:pt idx="1019">
                  <c:v>2023-02-02</c:v>
                </c:pt>
                <c:pt idx="1020">
                  <c:v>2023-02-03</c:v>
                </c:pt>
                <c:pt idx="1021">
                  <c:v>2023-02-06</c:v>
                </c:pt>
                <c:pt idx="1022">
                  <c:v>2023-02-07</c:v>
                </c:pt>
                <c:pt idx="1023">
                  <c:v>2023-02-08</c:v>
                </c:pt>
                <c:pt idx="1024">
                  <c:v>2023-02-09</c:v>
                </c:pt>
                <c:pt idx="1025">
                  <c:v>2023-02-10</c:v>
                </c:pt>
                <c:pt idx="1026">
                  <c:v>2023-02-13</c:v>
                </c:pt>
                <c:pt idx="1027">
                  <c:v>2023-02-14</c:v>
                </c:pt>
                <c:pt idx="1028">
                  <c:v>2023-02-15</c:v>
                </c:pt>
                <c:pt idx="1029">
                  <c:v>2023-02-16</c:v>
                </c:pt>
                <c:pt idx="1030">
                  <c:v>2023-02-17</c:v>
                </c:pt>
                <c:pt idx="1031">
                  <c:v>2023-02-20</c:v>
                </c:pt>
                <c:pt idx="1032">
                  <c:v>2023-02-21</c:v>
                </c:pt>
                <c:pt idx="1033">
                  <c:v>2023-02-22</c:v>
                </c:pt>
                <c:pt idx="1034">
                  <c:v>2023-02-23</c:v>
                </c:pt>
                <c:pt idx="1035">
                  <c:v>2023-02-24</c:v>
                </c:pt>
                <c:pt idx="1036">
                  <c:v>2023-02-27</c:v>
                </c:pt>
                <c:pt idx="1037">
                  <c:v>2023-02-28</c:v>
                </c:pt>
                <c:pt idx="1038">
                  <c:v>2023-03-01</c:v>
                </c:pt>
                <c:pt idx="1039">
                  <c:v>2023-03-02</c:v>
                </c:pt>
                <c:pt idx="1040">
                  <c:v>2023-03-03</c:v>
                </c:pt>
                <c:pt idx="1041">
                  <c:v>2023-03-06</c:v>
                </c:pt>
                <c:pt idx="1042">
                  <c:v>2023-03-07</c:v>
                </c:pt>
                <c:pt idx="1043">
                  <c:v>2023-03-08</c:v>
                </c:pt>
                <c:pt idx="1044">
                  <c:v>2023-03-09</c:v>
                </c:pt>
                <c:pt idx="1045">
                  <c:v>2023-03-10</c:v>
                </c:pt>
                <c:pt idx="1046">
                  <c:v>2023-03-13</c:v>
                </c:pt>
                <c:pt idx="1047">
                  <c:v>2023-03-14</c:v>
                </c:pt>
                <c:pt idx="1048">
                  <c:v>2023-03-15</c:v>
                </c:pt>
                <c:pt idx="1049">
                  <c:v>2023-03-16</c:v>
                </c:pt>
                <c:pt idx="1050">
                  <c:v>2023-03-17</c:v>
                </c:pt>
                <c:pt idx="1051">
                  <c:v>2023-03-20</c:v>
                </c:pt>
                <c:pt idx="1052">
                  <c:v>2023-03-21</c:v>
                </c:pt>
                <c:pt idx="1053">
                  <c:v>2023-03-22</c:v>
                </c:pt>
                <c:pt idx="1054">
                  <c:v>2023-03-23</c:v>
                </c:pt>
                <c:pt idx="1055">
                  <c:v>2023-03-24</c:v>
                </c:pt>
                <c:pt idx="1056">
                  <c:v>2023-03-27</c:v>
                </c:pt>
                <c:pt idx="1057">
                  <c:v>2023-03-28</c:v>
                </c:pt>
                <c:pt idx="1058">
                  <c:v>2023-03-29</c:v>
                </c:pt>
                <c:pt idx="1059">
                  <c:v>2023-03-30</c:v>
                </c:pt>
                <c:pt idx="1060">
                  <c:v>2023-03-31</c:v>
                </c:pt>
                <c:pt idx="1061">
                  <c:v>2023-04-03</c:v>
                </c:pt>
                <c:pt idx="1062">
                  <c:v>2023-04-04</c:v>
                </c:pt>
                <c:pt idx="1063">
                  <c:v>2023-04-06</c:v>
                </c:pt>
                <c:pt idx="1064">
                  <c:v>2023-04-07</c:v>
                </c:pt>
                <c:pt idx="1065">
                  <c:v>2023-04-10</c:v>
                </c:pt>
                <c:pt idx="1066">
                  <c:v>2023-04-11</c:v>
                </c:pt>
                <c:pt idx="1067">
                  <c:v>2023-04-12</c:v>
                </c:pt>
                <c:pt idx="1068">
                  <c:v>2023-04-13</c:v>
                </c:pt>
                <c:pt idx="1069">
                  <c:v>2023-04-14</c:v>
                </c:pt>
                <c:pt idx="1070">
                  <c:v>2023-04-17</c:v>
                </c:pt>
                <c:pt idx="1071">
                  <c:v>2023-04-18</c:v>
                </c:pt>
                <c:pt idx="1072">
                  <c:v>2023-04-19</c:v>
                </c:pt>
                <c:pt idx="1073">
                  <c:v>2023-04-20</c:v>
                </c:pt>
                <c:pt idx="1074">
                  <c:v>2023-04-21</c:v>
                </c:pt>
                <c:pt idx="1075">
                  <c:v>2023-04-23</c:v>
                </c:pt>
                <c:pt idx="1076">
                  <c:v>2023-04-24</c:v>
                </c:pt>
                <c:pt idx="1077">
                  <c:v>2023-04-25</c:v>
                </c:pt>
                <c:pt idx="1078">
                  <c:v>2023-04-26</c:v>
                </c:pt>
                <c:pt idx="1079">
                  <c:v>2023-04-27</c:v>
                </c:pt>
                <c:pt idx="1080">
                  <c:v>2023-04-28</c:v>
                </c:pt>
                <c:pt idx="1081">
                  <c:v>2023-05-04</c:v>
                </c:pt>
                <c:pt idx="1082">
                  <c:v>2023-05-05</c:v>
                </c:pt>
                <c:pt idx="1083">
                  <c:v>2023-05-06</c:v>
                </c:pt>
                <c:pt idx="1084">
                  <c:v>2023-05-08</c:v>
                </c:pt>
                <c:pt idx="1085">
                  <c:v>2023-05-09</c:v>
                </c:pt>
                <c:pt idx="1086">
                  <c:v>2023-05-10</c:v>
                </c:pt>
                <c:pt idx="1087">
                  <c:v>2023-05-11</c:v>
                </c:pt>
                <c:pt idx="1088">
                  <c:v>2023-05-12</c:v>
                </c:pt>
                <c:pt idx="1089">
                  <c:v>2023-05-15</c:v>
                </c:pt>
                <c:pt idx="1090">
                  <c:v>2023-05-16</c:v>
                </c:pt>
                <c:pt idx="1091">
                  <c:v>2023-05-17</c:v>
                </c:pt>
                <c:pt idx="1092">
                  <c:v>2023-05-18</c:v>
                </c:pt>
                <c:pt idx="1093">
                  <c:v>2023-05-19</c:v>
                </c:pt>
                <c:pt idx="1094">
                  <c:v>2023-05-22</c:v>
                </c:pt>
                <c:pt idx="1095">
                  <c:v>2023-05-23</c:v>
                </c:pt>
                <c:pt idx="1096">
                  <c:v>2023-05-24</c:v>
                </c:pt>
                <c:pt idx="1097">
                  <c:v>2023-05-25</c:v>
                </c:pt>
                <c:pt idx="1098">
                  <c:v>2023-05-26</c:v>
                </c:pt>
                <c:pt idx="1099">
                  <c:v>2023-05-29</c:v>
                </c:pt>
                <c:pt idx="1100">
                  <c:v>2023-05-30</c:v>
                </c:pt>
                <c:pt idx="1101">
                  <c:v>2023-05-31</c:v>
                </c:pt>
                <c:pt idx="1102">
                  <c:v>2023-06-01</c:v>
                </c:pt>
                <c:pt idx="1103">
                  <c:v>2023-06-02</c:v>
                </c:pt>
                <c:pt idx="1104">
                  <c:v>2023-06-05</c:v>
                </c:pt>
                <c:pt idx="1105">
                  <c:v>2023-06-06</c:v>
                </c:pt>
                <c:pt idx="1106">
                  <c:v>2023-06-07</c:v>
                </c:pt>
                <c:pt idx="1107">
                  <c:v>2023-06-08</c:v>
                </c:pt>
                <c:pt idx="1108">
                  <c:v>2023-06-09</c:v>
                </c:pt>
                <c:pt idx="1109">
                  <c:v>2023-06-12</c:v>
                </c:pt>
                <c:pt idx="1110">
                  <c:v>2023-06-13</c:v>
                </c:pt>
                <c:pt idx="1111">
                  <c:v>2023-06-14</c:v>
                </c:pt>
                <c:pt idx="1112">
                  <c:v>2023-06-15</c:v>
                </c:pt>
                <c:pt idx="1113">
                  <c:v>2023-06-16</c:v>
                </c:pt>
                <c:pt idx="1114">
                  <c:v>2023-06-19</c:v>
                </c:pt>
                <c:pt idx="1115">
                  <c:v>2023-06-20</c:v>
                </c:pt>
                <c:pt idx="1116">
                  <c:v>2023-06-21</c:v>
                </c:pt>
                <c:pt idx="1117">
                  <c:v>2023-06-25</c:v>
                </c:pt>
                <c:pt idx="1118">
                  <c:v>2023-06-26</c:v>
                </c:pt>
                <c:pt idx="1119">
                  <c:v>2023-06-27</c:v>
                </c:pt>
                <c:pt idx="1120">
                  <c:v>2023-06-28</c:v>
                </c:pt>
                <c:pt idx="1121">
                  <c:v>2023-06-29</c:v>
                </c:pt>
                <c:pt idx="1122">
                  <c:v>2023-06-30</c:v>
                </c:pt>
                <c:pt idx="1123">
                  <c:v>2023-07-03</c:v>
                </c:pt>
                <c:pt idx="1124">
                  <c:v>2023-07-04</c:v>
                </c:pt>
                <c:pt idx="1125">
                  <c:v>2023-07-05</c:v>
                </c:pt>
                <c:pt idx="1126">
                  <c:v>2023-07-06</c:v>
                </c:pt>
                <c:pt idx="1127">
                  <c:v>2023-07-07</c:v>
                </c:pt>
                <c:pt idx="1128">
                  <c:v>2023-07-10</c:v>
                </c:pt>
                <c:pt idx="1129">
                  <c:v>2023-07-11</c:v>
                </c:pt>
                <c:pt idx="1130">
                  <c:v>2023-07-12</c:v>
                </c:pt>
                <c:pt idx="1131">
                  <c:v>2023-07-13</c:v>
                </c:pt>
                <c:pt idx="1132">
                  <c:v>2023-07-14</c:v>
                </c:pt>
                <c:pt idx="1133">
                  <c:v>2023-07-17</c:v>
                </c:pt>
                <c:pt idx="1134">
                  <c:v>2023-07-18</c:v>
                </c:pt>
                <c:pt idx="1135">
                  <c:v>2023-07-19</c:v>
                </c:pt>
                <c:pt idx="1136">
                  <c:v>2023-07-20</c:v>
                </c:pt>
                <c:pt idx="1137">
                  <c:v>2023-07-21</c:v>
                </c:pt>
                <c:pt idx="1138">
                  <c:v>2023-07-24</c:v>
                </c:pt>
                <c:pt idx="1139">
                  <c:v>2023-07-25</c:v>
                </c:pt>
                <c:pt idx="1140">
                  <c:v>2023-07-26</c:v>
                </c:pt>
                <c:pt idx="1141">
                  <c:v>2023-07-27</c:v>
                </c:pt>
                <c:pt idx="1142">
                  <c:v>2023-07-28</c:v>
                </c:pt>
                <c:pt idx="1143">
                  <c:v>2023-07-31</c:v>
                </c:pt>
                <c:pt idx="1144">
                  <c:v>2023-08-01</c:v>
                </c:pt>
                <c:pt idx="1145">
                  <c:v>2023-08-02</c:v>
                </c:pt>
                <c:pt idx="1146">
                  <c:v>2023-08-03</c:v>
                </c:pt>
                <c:pt idx="1147">
                  <c:v>2023-08-04</c:v>
                </c:pt>
                <c:pt idx="1148">
                  <c:v>2023-08-07</c:v>
                </c:pt>
                <c:pt idx="1149">
                  <c:v>2023-08-08</c:v>
                </c:pt>
                <c:pt idx="1150">
                  <c:v>2023-08-09</c:v>
                </c:pt>
                <c:pt idx="1151">
                  <c:v>2023-08-10</c:v>
                </c:pt>
                <c:pt idx="1152">
                  <c:v>2023-08-11</c:v>
                </c:pt>
                <c:pt idx="1153">
                  <c:v>2023-08-14</c:v>
                </c:pt>
                <c:pt idx="1154">
                  <c:v>2023-08-15</c:v>
                </c:pt>
                <c:pt idx="1155">
                  <c:v>2023-08-16</c:v>
                </c:pt>
                <c:pt idx="1156">
                  <c:v>2023-08-17</c:v>
                </c:pt>
                <c:pt idx="1157">
                  <c:v>2023-08-18</c:v>
                </c:pt>
                <c:pt idx="1158">
                  <c:v>2023-08-21</c:v>
                </c:pt>
                <c:pt idx="1159">
                  <c:v>2023-08-22</c:v>
                </c:pt>
                <c:pt idx="1160">
                  <c:v>2023-08-23</c:v>
                </c:pt>
                <c:pt idx="1161">
                  <c:v>2023-08-24</c:v>
                </c:pt>
                <c:pt idx="1162">
                  <c:v>2023-08-25</c:v>
                </c:pt>
                <c:pt idx="1163">
                  <c:v>2023-08-28</c:v>
                </c:pt>
                <c:pt idx="1164">
                  <c:v>2023-08-29</c:v>
                </c:pt>
                <c:pt idx="1165">
                  <c:v>2023-08-30</c:v>
                </c:pt>
                <c:pt idx="1166">
                  <c:v>2023-08-31</c:v>
                </c:pt>
                <c:pt idx="1167">
                  <c:v>2023-09-01</c:v>
                </c:pt>
                <c:pt idx="1168">
                  <c:v>2023-09-04</c:v>
                </c:pt>
                <c:pt idx="1169">
                  <c:v>2023-09-05</c:v>
                </c:pt>
                <c:pt idx="1170">
                  <c:v>2023-09-06</c:v>
                </c:pt>
                <c:pt idx="1171">
                  <c:v>2023-09-07</c:v>
                </c:pt>
                <c:pt idx="1172">
                  <c:v>2023-09-08</c:v>
                </c:pt>
                <c:pt idx="1173">
                  <c:v>2023-09-11</c:v>
                </c:pt>
                <c:pt idx="1174">
                  <c:v>2023-09-12</c:v>
                </c:pt>
                <c:pt idx="1175">
                  <c:v>2023-09-13</c:v>
                </c:pt>
                <c:pt idx="1176">
                  <c:v>2023-09-14</c:v>
                </c:pt>
                <c:pt idx="1177">
                  <c:v>2023-09-15</c:v>
                </c:pt>
                <c:pt idx="1178">
                  <c:v>2023-09-18</c:v>
                </c:pt>
                <c:pt idx="1179">
                  <c:v>2023-09-19</c:v>
                </c:pt>
                <c:pt idx="1180">
                  <c:v>2023-09-20</c:v>
                </c:pt>
                <c:pt idx="1181">
                  <c:v>2023-09-21</c:v>
                </c:pt>
                <c:pt idx="1182">
                  <c:v>2023-09-22</c:v>
                </c:pt>
                <c:pt idx="1183">
                  <c:v>2023-09-25</c:v>
                </c:pt>
                <c:pt idx="1184">
                  <c:v>2023-09-26</c:v>
                </c:pt>
                <c:pt idx="1185">
                  <c:v>2023-09-27</c:v>
                </c:pt>
                <c:pt idx="1186">
                  <c:v>2023-09-28</c:v>
                </c:pt>
                <c:pt idx="1187">
                  <c:v>2023-10-07</c:v>
                </c:pt>
                <c:pt idx="1188">
                  <c:v>2023-10-08</c:v>
                </c:pt>
                <c:pt idx="1189">
                  <c:v>2023-10-09</c:v>
                </c:pt>
                <c:pt idx="1190">
                  <c:v>2023-10-10</c:v>
                </c:pt>
                <c:pt idx="1191">
                  <c:v>2023-10-11</c:v>
                </c:pt>
                <c:pt idx="1192">
                  <c:v>2023-10-12</c:v>
                </c:pt>
                <c:pt idx="1193">
                  <c:v>2023-10-13</c:v>
                </c:pt>
                <c:pt idx="1194">
                  <c:v>2023-10-16</c:v>
                </c:pt>
                <c:pt idx="1195">
                  <c:v>2023-10-17</c:v>
                </c:pt>
                <c:pt idx="1196">
                  <c:v>2023-10-18</c:v>
                </c:pt>
                <c:pt idx="1197">
                  <c:v>2023-10-19</c:v>
                </c:pt>
                <c:pt idx="1198">
                  <c:v>2023-10-20</c:v>
                </c:pt>
                <c:pt idx="1199">
                  <c:v>2023-10-23</c:v>
                </c:pt>
                <c:pt idx="1200">
                  <c:v>2023-10-24</c:v>
                </c:pt>
                <c:pt idx="1201">
                  <c:v>2023-10-25</c:v>
                </c:pt>
                <c:pt idx="1202">
                  <c:v>2023-10-26</c:v>
                </c:pt>
                <c:pt idx="1203">
                  <c:v>2023-10-27</c:v>
                </c:pt>
                <c:pt idx="1204">
                  <c:v>2023-10-30</c:v>
                </c:pt>
                <c:pt idx="1205">
                  <c:v>2023-10-31</c:v>
                </c:pt>
                <c:pt idx="1206">
                  <c:v>2023-11-01</c:v>
                </c:pt>
                <c:pt idx="1207">
                  <c:v>2023-11-02</c:v>
                </c:pt>
                <c:pt idx="1208">
                  <c:v>2023-11-03</c:v>
                </c:pt>
                <c:pt idx="1209">
                  <c:v>2023-11-06</c:v>
                </c:pt>
                <c:pt idx="1210">
                  <c:v>2023-11-07</c:v>
                </c:pt>
                <c:pt idx="1211">
                  <c:v>2023-11-08</c:v>
                </c:pt>
                <c:pt idx="1212">
                  <c:v>2023-11-09</c:v>
                </c:pt>
                <c:pt idx="1213">
                  <c:v>2023-11-10</c:v>
                </c:pt>
                <c:pt idx="1214">
                  <c:v>2023-11-13</c:v>
                </c:pt>
                <c:pt idx="1215">
                  <c:v>2023-11-14</c:v>
                </c:pt>
                <c:pt idx="1216">
                  <c:v>2023-11-15</c:v>
                </c:pt>
                <c:pt idx="1217">
                  <c:v>2023-11-16</c:v>
                </c:pt>
                <c:pt idx="1218">
                  <c:v>2023-11-17</c:v>
                </c:pt>
                <c:pt idx="1219">
                  <c:v>2023-11-20</c:v>
                </c:pt>
                <c:pt idx="1220">
                  <c:v>2023-11-21</c:v>
                </c:pt>
                <c:pt idx="1221">
                  <c:v>2023-11-22</c:v>
                </c:pt>
                <c:pt idx="1222">
                  <c:v>2023-11-23</c:v>
                </c:pt>
                <c:pt idx="1223">
                  <c:v>2023-11-24</c:v>
                </c:pt>
                <c:pt idx="1224">
                  <c:v>2023-11-27</c:v>
                </c:pt>
                <c:pt idx="1225">
                  <c:v>2023-11-28</c:v>
                </c:pt>
                <c:pt idx="1226">
                  <c:v>2023-11-29</c:v>
                </c:pt>
                <c:pt idx="1227">
                  <c:v>2023-11-30</c:v>
                </c:pt>
                <c:pt idx="1228">
                  <c:v>2023-12-01</c:v>
                </c:pt>
                <c:pt idx="1229">
                  <c:v>2023-12-04</c:v>
                </c:pt>
                <c:pt idx="1230">
                  <c:v>2023-12-05</c:v>
                </c:pt>
                <c:pt idx="1231">
                  <c:v>2023-12-06</c:v>
                </c:pt>
                <c:pt idx="1232">
                  <c:v>2023-12-07</c:v>
                </c:pt>
                <c:pt idx="1233">
                  <c:v>2023-12-08</c:v>
                </c:pt>
                <c:pt idx="1234">
                  <c:v>2023-12-11</c:v>
                </c:pt>
                <c:pt idx="1235">
                  <c:v>2023-12-12</c:v>
                </c:pt>
                <c:pt idx="1236">
                  <c:v>2023-12-13</c:v>
                </c:pt>
                <c:pt idx="1237">
                  <c:v>2023-12-14</c:v>
                </c:pt>
                <c:pt idx="1238">
                  <c:v>2023-12-15</c:v>
                </c:pt>
                <c:pt idx="1239">
                  <c:v>2023-12-18</c:v>
                </c:pt>
                <c:pt idx="1240">
                  <c:v>2023-12-19</c:v>
                </c:pt>
                <c:pt idx="1241">
                  <c:v>2023-12-20</c:v>
                </c:pt>
                <c:pt idx="1242">
                  <c:v>2023-12-21</c:v>
                </c:pt>
                <c:pt idx="1243">
                  <c:v>2023-12-22</c:v>
                </c:pt>
                <c:pt idx="1244">
                  <c:v>2023-12-25</c:v>
                </c:pt>
                <c:pt idx="1245">
                  <c:v>2023-12-26</c:v>
                </c:pt>
                <c:pt idx="1246">
                  <c:v>2023-12-27</c:v>
                </c:pt>
                <c:pt idx="1247">
                  <c:v>2023-12-28</c:v>
                </c:pt>
                <c:pt idx="1248">
                  <c:v>2023-12-29</c:v>
                </c:pt>
                <c:pt idx="1249">
                  <c:v>2024-01-02</c:v>
                </c:pt>
                <c:pt idx="1250">
                  <c:v>2024-01-03</c:v>
                </c:pt>
                <c:pt idx="1251">
                  <c:v>2024-01-04</c:v>
                </c:pt>
                <c:pt idx="1252">
                  <c:v>2024-01-05</c:v>
                </c:pt>
                <c:pt idx="1253">
                  <c:v>2024-01-08</c:v>
                </c:pt>
                <c:pt idx="1254">
                  <c:v>2024-01-09</c:v>
                </c:pt>
                <c:pt idx="1255">
                  <c:v>2024-01-10</c:v>
                </c:pt>
                <c:pt idx="1256">
                  <c:v>2024-01-11</c:v>
                </c:pt>
                <c:pt idx="1257">
                  <c:v>2024-01-12</c:v>
                </c:pt>
                <c:pt idx="1258">
                  <c:v>2024-01-15</c:v>
                </c:pt>
                <c:pt idx="1259">
                  <c:v>2024-01-16</c:v>
                </c:pt>
                <c:pt idx="1260">
                  <c:v>2024-01-17</c:v>
                </c:pt>
                <c:pt idx="1261">
                  <c:v>2024-01-18</c:v>
                </c:pt>
                <c:pt idx="1262">
                  <c:v>2024-01-19</c:v>
                </c:pt>
                <c:pt idx="1263">
                  <c:v>2024-01-22</c:v>
                </c:pt>
                <c:pt idx="1264">
                  <c:v>2024-01-23</c:v>
                </c:pt>
                <c:pt idx="1265">
                  <c:v>2024-01-24</c:v>
                </c:pt>
                <c:pt idx="1266">
                  <c:v>2024-01-25</c:v>
                </c:pt>
                <c:pt idx="1267">
                  <c:v>2024-01-26</c:v>
                </c:pt>
                <c:pt idx="1268">
                  <c:v>2024-01-29</c:v>
                </c:pt>
                <c:pt idx="1269">
                  <c:v>2024-01-30</c:v>
                </c:pt>
                <c:pt idx="1270">
                  <c:v>2024-01-31</c:v>
                </c:pt>
                <c:pt idx="1271">
                  <c:v>2024-02-01</c:v>
                </c:pt>
                <c:pt idx="1272">
                  <c:v>2024-02-02</c:v>
                </c:pt>
                <c:pt idx="1273">
                  <c:v>2024-02-04</c:v>
                </c:pt>
                <c:pt idx="1274">
                  <c:v>2024-02-05</c:v>
                </c:pt>
                <c:pt idx="1275">
                  <c:v>2024-02-06</c:v>
                </c:pt>
                <c:pt idx="1276">
                  <c:v>2024-02-07</c:v>
                </c:pt>
                <c:pt idx="1277">
                  <c:v>2024-02-08</c:v>
                </c:pt>
                <c:pt idx="1278">
                  <c:v>2024-02-09</c:v>
                </c:pt>
                <c:pt idx="1279">
                  <c:v>2024-02-18</c:v>
                </c:pt>
                <c:pt idx="1280">
                  <c:v>2024-02-19</c:v>
                </c:pt>
                <c:pt idx="1281">
                  <c:v>2024-02-20</c:v>
                </c:pt>
                <c:pt idx="1282">
                  <c:v>2024-02-21</c:v>
                </c:pt>
                <c:pt idx="1283">
                  <c:v>2024-02-22</c:v>
                </c:pt>
                <c:pt idx="1284">
                  <c:v>2024-02-23</c:v>
                </c:pt>
                <c:pt idx="1285">
                  <c:v>2024-02-26</c:v>
                </c:pt>
                <c:pt idx="1286">
                  <c:v>2024-02-27</c:v>
                </c:pt>
              </c:strCache>
            </c:strRef>
          </c:cat>
          <c:val>
            <c:numRef>
              <c:f>钢矿利润!$AA$3:$AA$1290</c:f>
              <c:numCache>
                <c:formatCode>General</c:formatCode>
                <c:ptCount val="1287"/>
                <c:pt idx="0">
                  <c:v>756.97</c:v>
                </c:pt>
                <c:pt idx="1">
                  <c:v>744.97</c:v>
                </c:pt>
                <c:pt idx="2">
                  <c:v>741.66</c:v>
                </c:pt>
                <c:pt idx="3">
                  <c:v>764.84</c:v>
                </c:pt>
                <c:pt idx="4">
                  <c:v>767.65</c:v>
                </c:pt>
                <c:pt idx="5">
                  <c:v>776.02</c:v>
                </c:pt>
                <c:pt idx="6">
                  <c:v>778.48</c:v>
                </c:pt>
                <c:pt idx="7">
                  <c:v>773.75</c:v>
                </c:pt>
                <c:pt idx="8">
                  <c:v>755.08</c:v>
                </c:pt>
                <c:pt idx="9">
                  <c:v>751.48</c:v>
                </c:pt>
                <c:pt idx="10">
                  <c:v>743.52</c:v>
                </c:pt>
                <c:pt idx="11">
                  <c:v>747.12</c:v>
                </c:pt>
                <c:pt idx="12">
                  <c:v>741.62</c:v>
                </c:pt>
                <c:pt idx="13">
                  <c:v>754.67</c:v>
                </c:pt>
                <c:pt idx="14">
                  <c:v>765.9</c:v>
                </c:pt>
                <c:pt idx="15">
                  <c:v>768.42</c:v>
                </c:pt>
                <c:pt idx="16">
                  <c:v>766.49</c:v>
                </c:pt>
                <c:pt idx="17">
                  <c:v>770.31</c:v>
                </c:pt>
                <c:pt idx="18">
                  <c:v>753.82</c:v>
                </c:pt>
                <c:pt idx="19">
                  <c:v>751.16</c:v>
                </c:pt>
                <c:pt idx="20">
                  <c:v>713.94</c:v>
                </c:pt>
                <c:pt idx="21">
                  <c:v>713.94</c:v>
                </c:pt>
                <c:pt idx="22">
                  <c:v>688.77</c:v>
                </c:pt>
                <c:pt idx="23">
                  <c:v>688.77</c:v>
                </c:pt>
                <c:pt idx="24">
                  <c:v>688.77</c:v>
                </c:pt>
                <c:pt idx="25">
                  <c:v>682.51</c:v>
                </c:pt>
                <c:pt idx="26">
                  <c:v>715.21</c:v>
                </c:pt>
                <c:pt idx="27">
                  <c:v>748.98</c:v>
                </c:pt>
                <c:pt idx="28">
                  <c:v>734.34</c:v>
                </c:pt>
                <c:pt idx="29">
                  <c:v>723.34</c:v>
                </c:pt>
                <c:pt idx="30">
                  <c:v>700.4</c:v>
                </c:pt>
                <c:pt idx="31">
                  <c:v>683.5</c:v>
                </c:pt>
                <c:pt idx="32">
                  <c:v>681.2</c:v>
                </c:pt>
                <c:pt idx="33">
                  <c:v>679.33</c:v>
                </c:pt>
                <c:pt idx="34">
                  <c:v>694.86</c:v>
                </c:pt>
                <c:pt idx="35">
                  <c:v>723.54</c:v>
                </c:pt>
                <c:pt idx="36">
                  <c:v>733.23</c:v>
                </c:pt>
                <c:pt idx="37">
                  <c:v>728.49</c:v>
                </c:pt>
                <c:pt idx="38">
                  <c:v>720.6</c:v>
                </c:pt>
                <c:pt idx="39">
                  <c:v>714.36</c:v>
                </c:pt>
                <c:pt idx="40">
                  <c:v>767.64</c:v>
                </c:pt>
                <c:pt idx="41">
                  <c:v>768.22</c:v>
                </c:pt>
                <c:pt idx="42">
                  <c:v>770.55</c:v>
                </c:pt>
                <c:pt idx="43">
                  <c:v>752.62</c:v>
                </c:pt>
                <c:pt idx="44">
                  <c:v>771.37</c:v>
                </c:pt>
                <c:pt idx="45">
                  <c:v>770.66</c:v>
                </c:pt>
                <c:pt idx="46">
                  <c:v>779.18</c:v>
                </c:pt>
                <c:pt idx="47">
                  <c:v>801.7</c:v>
                </c:pt>
                <c:pt idx="48">
                  <c:v>789.6</c:v>
                </c:pt>
                <c:pt idx="49">
                  <c:v>796.09</c:v>
                </c:pt>
                <c:pt idx="50">
                  <c:v>811.39</c:v>
                </c:pt>
                <c:pt idx="51">
                  <c:v>830.81</c:v>
                </c:pt>
                <c:pt idx="52">
                  <c:v>864.39</c:v>
                </c:pt>
                <c:pt idx="53">
                  <c:v>865.64</c:v>
                </c:pt>
                <c:pt idx="54">
                  <c:v>867.84</c:v>
                </c:pt>
                <c:pt idx="55">
                  <c:v>856.14</c:v>
                </c:pt>
                <c:pt idx="56">
                  <c:v>852.83</c:v>
                </c:pt>
                <c:pt idx="57">
                  <c:v>841.37</c:v>
                </c:pt>
                <c:pt idx="58">
                  <c:v>843.94</c:v>
                </c:pt>
                <c:pt idx="59">
                  <c:v>824.55</c:v>
                </c:pt>
                <c:pt idx="60">
                  <c:v>848.28</c:v>
                </c:pt>
                <c:pt idx="61">
                  <c:v>865.5</c:v>
                </c:pt>
                <c:pt idx="62">
                  <c:v>875.59</c:v>
                </c:pt>
                <c:pt idx="63">
                  <c:v>893.2</c:v>
                </c:pt>
                <c:pt idx="64">
                  <c:v>900.28</c:v>
                </c:pt>
                <c:pt idx="65">
                  <c:v>957.83</c:v>
                </c:pt>
                <c:pt idx="66">
                  <c:v>963.16</c:v>
                </c:pt>
                <c:pt idx="67">
                  <c:v>959.19</c:v>
                </c:pt>
                <c:pt idx="68">
                  <c:v>946.46</c:v>
                </c:pt>
                <c:pt idx="69">
                  <c:v>987.52</c:v>
                </c:pt>
                <c:pt idx="70">
                  <c:v>1010.29</c:v>
                </c:pt>
                <c:pt idx="71">
                  <c:v>1010.79</c:v>
                </c:pt>
                <c:pt idx="72">
                  <c:v>1000.67</c:v>
                </c:pt>
                <c:pt idx="73">
                  <c:v>986.6</c:v>
                </c:pt>
                <c:pt idx="74">
                  <c:v>1017.8</c:v>
                </c:pt>
                <c:pt idx="75">
                  <c:v>1008.7</c:v>
                </c:pt>
                <c:pt idx="76">
                  <c:v>994.07</c:v>
                </c:pt>
                <c:pt idx="77">
                  <c:v>988.18</c:v>
                </c:pt>
                <c:pt idx="78">
                  <c:v>983.72</c:v>
                </c:pt>
                <c:pt idx="79">
                  <c:v>978.25</c:v>
                </c:pt>
                <c:pt idx="80">
                  <c:v>971.03</c:v>
                </c:pt>
                <c:pt idx="81">
                  <c:v>978.44</c:v>
                </c:pt>
                <c:pt idx="82">
                  <c:v>988.01</c:v>
                </c:pt>
                <c:pt idx="83">
                  <c:v>981.45</c:v>
                </c:pt>
                <c:pt idx="84">
                  <c:v>971.2</c:v>
                </c:pt>
                <c:pt idx="85">
                  <c:v>977.27</c:v>
                </c:pt>
                <c:pt idx="86">
                  <c:v>955.14</c:v>
                </c:pt>
                <c:pt idx="87">
                  <c:v>930.44</c:v>
                </c:pt>
                <c:pt idx="88">
                  <c:v>909.54</c:v>
                </c:pt>
                <c:pt idx="89">
                  <c:v>878.12</c:v>
                </c:pt>
                <c:pt idx="90">
                  <c:v>868.75</c:v>
                </c:pt>
                <c:pt idx="91">
                  <c:v>861.54</c:v>
                </c:pt>
                <c:pt idx="92">
                  <c:v>847.45</c:v>
                </c:pt>
                <c:pt idx="93">
                  <c:v>844.63</c:v>
                </c:pt>
                <c:pt idx="94">
                  <c:v>#N/A</c:v>
                </c:pt>
                <c:pt idx="95">
                  <c:v>844.09</c:v>
                </c:pt>
                <c:pt idx="96">
                  <c:v>829.01</c:v>
                </c:pt>
                <c:pt idx="97">
                  <c:v>810.74</c:v>
                </c:pt>
                <c:pt idx="98">
                  <c:v>756.01</c:v>
                </c:pt>
                <c:pt idx="99">
                  <c:v>739.98</c:v>
                </c:pt>
                <c:pt idx="100">
                  <c:v>729.33</c:v>
                </c:pt>
                <c:pt idx="101">
                  <c:v>721.16</c:v>
                </c:pt>
                <c:pt idx="102">
                  <c:v>707.74</c:v>
                </c:pt>
                <c:pt idx="103">
                  <c:v>696.3</c:v>
                </c:pt>
                <c:pt idx="104">
                  <c:v>654.56</c:v>
                </c:pt>
                <c:pt idx="105">
                  <c:v>658.09</c:v>
                </c:pt>
                <c:pt idx="106">
                  <c:v>655.34</c:v>
                </c:pt>
                <c:pt idx="107">
                  <c:v>626.05</c:v>
                </c:pt>
                <c:pt idx="108">
                  <c:v>594.66</c:v>
                </c:pt>
                <c:pt idx="109">
                  <c:v>602.74</c:v>
                </c:pt>
                <c:pt idx="110">
                  <c:v>564.71</c:v>
                </c:pt>
                <c:pt idx="111">
                  <c:v>544.11</c:v>
                </c:pt>
                <c:pt idx="112">
                  <c:v>520.14</c:v>
                </c:pt>
                <c:pt idx="113">
                  <c:v>471.08</c:v>
                </c:pt>
                <c:pt idx="114">
                  <c:v>459.5</c:v>
                </c:pt>
                <c:pt idx="115">
                  <c:v>450.3</c:v>
                </c:pt>
                <c:pt idx="116">
                  <c:v>465.14</c:v>
                </c:pt>
                <c:pt idx="117">
                  <c:v>518.84</c:v>
                </c:pt>
                <c:pt idx="118">
                  <c:v>548.94</c:v>
                </c:pt>
                <c:pt idx="119">
                  <c:v>539.88</c:v>
                </c:pt>
                <c:pt idx="120">
                  <c:v>552.9</c:v>
                </c:pt>
                <c:pt idx="121">
                  <c:v>557.3</c:v>
                </c:pt>
                <c:pt idx="122">
                  <c:v>608.1</c:v>
                </c:pt>
                <c:pt idx="123">
                  <c:v>578.16</c:v>
                </c:pt>
                <c:pt idx="124">
                  <c:v>559.45</c:v>
                </c:pt>
                <c:pt idx="125">
                  <c:v>566.85</c:v>
                </c:pt>
                <c:pt idx="126">
                  <c:v>591.3</c:v>
                </c:pt>
                <c:pt idx="127">
                  <c:v>541.37</c:v>
                </c:pt>
                <c:pt idx="128">
                  <c:v>526.64</c:v>
                </c:pt>
                <c:pt idx="129">
                  <c:v>532.92</c:v>
                </c:pt>
                <c:pt idx="130">
                  <c:v>536.79</c:v>
                </c:pt>
                <c:pt idx="131">
                  <c:v>534.64</c:v>
                </c:pt>
                <c:pt idx="132">
                  <c:v>509.44</c:v>
                </c:pt>
                <c:pt idx="133">
                  <c:v>522.59</c:v>
                </c:pt>
                <c:pt idx="134">
                  <c:v>536.94</c:v>
                </c:pt>
                <c:pt idx="135">
                  <c:v>538.61</c:v>
                </c:pt>
                <c:pt idx="136">
                  <c:v>514.13</c:v>
                </c:pt>
                <c:pt idx="137">
                  <c:v>535.59</c:v>
                </c:pt>
                <c:pt idx="138">
                  <c:v>539.18</c:v>
                </c:pt>
                <c:pt idx="139">
                  <c:v>540.22</c:v>
                </c:pt>
                <c:pt idx="140">
                  <c:v>513.82</c:v>
                </c:pt>
                <c:pt idx="141">
                  <c:v>508.6</c:v>
                </c:pt>
                <c:pt idx="142">
                  <c:v>501.82</c:v>
                </c:pt>
                <c:pt idx="143">
                  <c:v>459.37</c:v>
                </c:pt>
                <c:pt idx="144">
                  <c:v>467.68</c:v>
                </c:pt>
                <c:pt idx="145">
                  <c:v>472.94</c:v>
                </c:pt>
                <c:pt idx="146">
                  <c:v>465.01</c:v>
                </c:pt>
                <c:pt idx="147">
                  <c:v>479.48</c:v>
                </c:pt>
                <c:pt idx="148">
                  <c:v>487.9</c:v>
                </c:pt>
                <c:pt idx="149">
                  <c:v>499.77</c:v>
                </c:pt>
                <c:pt idx="150">
                  <c:v>500</c:v>
                </c:pt>
                <c:pt idx="151">
                  <c:v>507.4</c:v>
                </c:pt>
                <c:pt idx="152">
                  <c:v>472.2</c:v>
                </c:pt>
                <c:pt idx="153">
                  <c:v>511.12</c:v>
                </c:pt>
                <c:pt idx="154">
                  <c:v>504</c:v>
                </c:pt>
                <c:pt idx="155">
                  <c:v>498.68</c:v>
                </c:pt>
                <c:pt idx="156">
                  <c:v>491.98</c:v>
                </c:pt>
                <c:pt idx="157">
                  <c:v>493.79</c:v>
                </c:pt>
                <c:pt idx="158">
                  <c:v>495.13</c:v>
                </c:pt>
                <c:pt idx="159">
                  <c:v>487.14</c:v>
                </c:pt>
                <c:pt idx="160">
                  <c:v>489.29</c:v>
                </c:pt>
                <c:pt idx="161">
                  <c:v>491.13</c:v>
                </c:pt>
                <c:pt idx="162">
                  <c:v>496.86</c:v>
                </c:pt>
                <c:pt idx="163">
                  <c:v>454.87</c:v>
                </c:pt>
                <c:pt idx="164">
                  <c:v>440.41</c:v>
                </c:pt>
                <c:pt idx="165">
                  <c:v>444.79</c:v>
                </c:pt>
                <c:pt idx="166">
                  <c:v>443</c:v>
                </c:pt>
                <c:pt idx="167">
                  <c:v>459.18</c:v>
                </c:pt>
                <c:pt idx="168">
                  <c:v>488.64</c:v>
                </c:pt>
                <c:pt idx="169">
                  <c:v>492.98</c:v>
                </c:pt>
                <c:pt idx="170">
                  <c:v>513.02</c:v>
                </c:pt>
                <c:pt idx="171">
                  <c:v>529.26</c:v>
                </c:pt>
                <c:pt idx="172">
                  <c:v>526.26</c:v>
                </c:pt>
                <c:pt idx="173">
                  <c:v>545.32</c:v>
                </c:pt>
                <c:pt idx="174">
                  <c:v>538.2</c:v>
                </c:pt>
                <c:pt idx="175">
                  <c:v>519.58</c:v>
                </c:pt>
                <c:pt idx="176">
                  <c:v>532.18</c:v>
                </c:pt>
                <c:pt idx="177">
                  <c:v>547.18</c:v>
                </c:pt>
                <c:pt idx="178">
                  <c:v>531.4</c:v>
                </c:pt>
                <c:pt idx="179">
                  <c:v>537.94</c:v>
                </c:pt>
                <c:pt idx="180">
                  <c:v>511.76</c:v>
                </c:pt>
                <c:pt idx="181">
                  <c:v>519.25</c:v>
                </c:pt>
                <c:pt idx="182">
                  <c:v>553.07</c:v>
                </c:pt>
                <c:pt idx="183">
                  <c:v>550.6</c:v>
                </c:pt>
                <c:pt idx="184">
                  <c:v>552.25</c:v>
                </c:pt>
                <c:pt idx="185">
                  <c:v>542.73</c:v>
                </c:pt>
                <c:pt idx="186">
                  <c:v>555.82</c:v>
                </c:pt>
                <c:pt idx="187">
                  <c:v>571.43</c:v>
                </c:pt>
                <c:pt idx="188">
                  <c:v>570.35</c:v>
                </c:pt>
                <c:pt idx="189">
                  <c:v>569.96</c:v>
                </c:pt>
                <c:pt idx="190">
                  <c:v>554.64</c:v>
                </c:pt>
                <c:pt idx="191">
                  <c:v>551.88</c:v>
                </c:pt>
                <c:pt idx="192">
                  <c:v>546.84</c:v>
                </c:pt>
                <c:pt idx="193">
                  <c:v>562.49</c:v>
                </c:pt>
                <c:pt idx="194">
                  <c:v>556.2</c:v>
                </c:pt>
                <c:pt idx="195">
                  <c:v>570.51</c:v>
                </c:pt>
                <c:pt idx="196">
                  <c:v>569.07</c:v>
                </c:pt>
                <c:pt idx="197">
                  <c:v>563.22</c:v>
                </c:pt>
                <c:pt idx="198">
                  <c:v>563.8</c:v>
                </c:pt>
                <c:pt idx="199">
                  <c:v>559.8</c:v>
                </c:pt>
                <c:pt idx="200">
                  <c:v>567.62</c:v>
                </c:pt>
                <c:pt idx="201">
                  <c:v>560.03</c:v>
                </c:pt>
                <c:pt idx="202">
                  <c:v>560.35</c:v>
                </c:pt>
                <c:pt idx="203">
                  <c:v>585.51</c:v>
                </c:pt>
                <c:pt idx="204">
                  <c:v>588.04</c:v>
                </c:pt>
                <c:pt idx="205">
                  <c:v>599.09</c:v>
                </c:pt>
                <c:pt idx="206">
                  <c:v>617.75</c:v>
                </c:pt>
                <c:pt idx="207">
                  <c:v>629.07</c:v>
                </c:pt>
                <c:pt idx="208">
                  <c:v>641.25</c:v>
                </c:pt>
                <c:pt idx="209">
                  <c:v>668.59</c:v>
                </c:pt>
                <c:pt idx="210">
                  <c:v>691.06</c:v>
                </c:pt>
                <c:pt idx="211">
                  <c:v>705.58</c:v>
                </c:pt>
                <c:pt idx="212">
                  <c:v>718.88</c:v>
                </c:pt>
                <c:pt idx="213">
                  <c:v>724.46</c:v>
                </c:pt>
                <c:pt idx="214">
                  <c:v>732.67</c:v>
                </c:pt>
                <c:pt idx="215">
                  <c:v>760.02</c:v>
                </c:pt>
                <c:pt idx="216">
                  <c:v>780.17</c:v>
                </c:pt>
                <c:pt idx="217">
                  <c:v>805.64</c:v>
                </c:pt>
                <c:pt idx="218">
                  <c:v>846.42</c:v>
                </c:pt>
                <c:pt idx="219">
                  <c:v>869.13</c:v>
                </c:pt>
                <c:pt idx="220">
                  <c:v>929.07</c:v>
                </c:pt>
                <c:pt idx="221">
                  <c:v>965.89</c:v>
                </c:pt>
                <c:pt idx="222">
                  <c:v>969.24</c:v>
                </c:pt>
                <c:pt idx="223">
                  <c:v>979.88</c:v>
                </c:pt>
                <c:pt idx="224">
                  <c:v>988.74</c:v>
                </c:pt>
                <c:pt idx="225">
                  <c:v>979.37</c:v>
                </c:pt>
                <c:pt idx="226">
                  <c:v>960.02</c:v>
                </c:pt>
                <c:pt idx="227">
                  <c:v>952.87</c:v>
                </c:pt>
                <c:pt idx="228">
                  <c:v>918.38</c:v>
                </c:pt>
                <c:pt idx="229">
                  <c:v>901.88</c:v>
                </c:pt>
                <c:pt idx="230">
                  <c:v>879.07</c:v>
                </c:pt>
                <c:pt idx="231">
                  <c:v>859.96</c:v>
                </c:pt>
                <c:pt idx="232">
                  <c:v>825.44</c:v>
                </c:pt>
                <c:pt idx="233">
                  <c:v>785.84</c:v>
                </c:pt>
                <c:pt idx="234">
                  <c:v>782.73</c:v>
                </c:pt>
                <c:pt idx="235">
                  <c:v>777.26</c:v>
                </c:pt>
                <c:pt idx="236">
                  <c:v>765.3</c:v>
                </c:pt>
                <c:pt idx="237">
                  <c:v>752.46</c:v>
                </c:pt>
                <c:pt idx="238">
                  <c:v>730.29</c:v>
                </c:pt>
                <c:pt idx="239">
                  <c:v>702.53</c:v>
                </c:pt>
                <c:pt idx="240">
                  <c:v>691.19</c:v>
                </c:pt>
                <c:pt idx="241">
                  <c:v>664.62</c:v>
                </c:pt>
                <c:pt idx="242">
                  <c:v>664.14</c:v>
                </c:pt>
                <c:pt idx="243">
                  <c:v>650.45</c:v>
                </c:pt>
                <c:pt idx="244">
                  <c:v>632.72</c:v>
                </c:pt>
                <c:pt idx="245">
                  <c:v>612.48</c:v>
                </c:pt>
                <c:pt idx="246">
                  <c:v>591.88</c:v>
                </c:pt>
                <c:pt idx="247">
                  <c:v>583.75</c:v>
                </c:pt>
                <c:pt idx="248">
                  <c:v>587.02</c:v>
                </c:pt>
                <c:pt idx="249">
                  <c:v>585.85</c:v>
                </c:pt>
                <c:pt idx="250">
                  <c:v>582.57</c:v>
                </c:pt>
                <c:pt idx="251">
                  <c:v>576.31</c:v>
                </c:pt>
                <c:pt idx="252">
                  <c:v>568.05</c:v>
                </c:pt>
                <c:pt idx="253">
                  <c:v>567.38</c:v>
                </c:pt>
                <c:pt idx="254">
                  <c:v>558.62</c:v>
                </c:pt>
                <c:pt idx="255">
                  <c:v>565.74</c:v>
                </c:pt>
                <c:pt idx="256">
                  <c:v>577.11</c:v>
                </c:pt>
                <c:pt idx="257">
                  <c:v>576.22</c:v>
                </c:pt>
                <c:pt idx="258">
                  <c:v>565.05</c:v>
                </c:pt>
                <c:pt idx="259">
                  <c:v>566.53</c:v>
                </c:pt>
                <c:pt idx="260">
                  <c:v>571.43</c:v>
                </c:pt>
                <c:pt idx="261">
                  <c:v>564.41</c:v>
                </c:pt>
                <c:pt idx="262">
                  <c:v>561.74</c:v>
                </c:pt>
                <c:pt idx="263">
                  <c:v>558.77</c:v>
                </c:pt>
                <c:pt idx="264">
                  <c:v>558.16</c:v>
                </c:pt>
                <c:pt idx="265">
                  <c:v>558.07</c:v>
                </c:pt>
                <c:pt idx="266">
                  <c:v>558.07</c:v>
                </c:pt>
                <c:pt idx="267">
                  <c:v>593.65</c:v>
                </c:pt>
                <c:pt idx="268">
                  <c:v>608.65</c:v>
                </c:pt>
                <c:pt idx="269">
                  <c:v>611.99</c:v>
                </c:pt>
                <c:pt idx="270">
                  <c:v>623.66</c:v>
                </c:pt>
                <c:pt idx="271">
                  <c:v>619.63</c:v>
                </c:pt>
                <c:pt idx="272">
                  <c:v>610.61</c:v>
                </c:pt>
                <c:pt idx="273">
                  <c:v>576.31</c:v>
                </c:pt>
                <c:pt idx="274">
                  <c:v>557.27</c:v>
                </c:pt>
                <c:pt idx="275">
                  <c:v>542.58</c:v>
                </c:pt>
                <c:pt idx="276">
                  <c:v>527.01</c:v>
                </c:pt>
                <c:pt idx="277">
                  <c:v>495.99</c:v>
                </c:pt>
                <c:pt idx="278">
                  <c:v>473.48</c:v>
                </c:pt>
                <c:pt idx="279">
                  <c:v>450.1</c:v>
                </c:pt>
                <c:pt idx="280">
                  <c:v>414.68</c:v>
                </c:pt>
                <c:pt idx="281">
                  <c:v>405.9</c:v>
                </c:pt>
                <c:pt idx="282">
                  <c:v>427.6</c:v>
                </c:pt>
                <c:pt idx="283">
                  <c:v>426.28</c:v>
                </c:pt>
                <c:pt idx="284">
                  <c:v>444.7</c:v>
                </c:pt>
                <c:pt idx="285">
                  <c:v>452.22</c:v>
                </c:pt>
                <c:pt idx="286">
                  <c:v>458.49</c:v>
                </c:pt>
                <c:pt idx="287">
                  <c:v>394.72</c:v>
                </c:pt>
                <c:pt idx="288">
                  <c:v>408.88</c:v>
                </c:pt>
                <c:pt idx="289">
                  <c:v>397.6</c:v>
                </c:pt>
                <c:pt idx="290">
                  <c:v>390.61</c:v>
                </c:pt>
                <c:pt idx="291">
                  <c:v>404.53</c:v>
                </c:pt>
                <c:pt idx="292">
                  <c:v>409.78</c:v>
                </c:pt>
                <c:pt idx="293">
                  <c:v>387.75</c:v>
                </c:pt>
                <c:pt idx="294">
                  <c:v>411.13</c:v>
                </c:pt>
                <c:pt idx="295">
                  <c:v>415.88</c:v>
                </c:pt>
                <c:pt idx="296">
                  <c:v>404.94</c:v>
                </c:pt>
                <c:pt idx="297">
                  <c:v>481.92</c:v>
                </c:pt>
                <c:pt idx="298">
                  <c:v>480.46</c:v>
                </c:pt>
                <c:pt idx="299">
                  <c:v>480.42</c:v>
                </c:pt>
                <c:pt idx="300">
                  <c:v>478.31</c:v>
                </c:pt>
                <c:pt idx="301">
                  <c:v>499.52</c:v>
                </c:pt>
                <c:pt idx="302">
                  <c:v>520.12</c:v>
                </c:pt>
                <c:pt idx="303">
                  <c:v>495.88</c:v>
                </c:pt>
                <c:pt idx="304">
                  <c:v>485.4</c:v>
                </c:pt>
                <c:pt idx="305">
                  <c:v>495.71</c:v>
                </c:pt>
                <c:pt idx="306">
                  <c:v>492.75</c:v>
                </c:pt>
                <c:pt idx="307">
                  <c:v>491.87</c:v>
                </c:pt>
                <c:pt idx="308">
                  <c:v>475.12</c:v>
                </c:pt>
                <c:pt idx="309">
                  <c:v>491.7</c:v>
                </c:pt>
                <c:pt idx="310">
                  <c:v>463.31</c:v>
                </c:pt>
                <c:pt idx="311">
                  <c:v>494.53</c:v>
                </c:pt>
                <c:pt idx="312">
                  <c:v>520.14</c:v>
                </c:pt>
                <c:pt idx="313">
                  <c:v>512.95</c:v>
                </c:pt>
                <c:pt idx="314">
                  <c:v>518.31</c:v>
                </c:pt>
                <c:pt idx="315">
                  <c:v>533.81</c:v>
                </c:pt>
                <c:pt idx="316">
                  <c:v>552.03</c:v>
                </c:pt>
                <c:pt idx="317">
                  <c:v>558.37</c:v>
                </c:pt>
                <c:pt idx="318">
                  <c:v>551.63</c:v>
                </c:pt>
                <c:pt idx="319">
                  <c:v>545.66</c:v>
                </c:pt>
                <c:pt idx="320">
                  <c:v>551.19</c:v>
                </c:pt>
                <c:pt idx="321">
                  <c:v>537.72</c:v>
                </c:pt>
                <c:pt idx="322">
                  <c:v>540.65</c:v>
                </c:pt>
                <c:pt idx="323">
                  <c:v>521.28</c:v>
                </c:pt>
                <c:pt idx="324">
                  <c:v>534.43</c:v>
                </c:pt>
                <c:pt idx="325">
                  <c:v>531.57</c:v>
                </c:pt>
                <c:pt idx="326">
                  <c:v>530.78</c:v>
                </c:pt>
                <c:pt idx="327">
                  <c:v>529.37</c:v>
                </c:pt>
                <c:pt idx="328">
                  <c:v>537.45</c:v>
                </c:pt>
                <c:pt idx="329">
                  <c:v>528.21</c:v>
                </c:pt>
                <c:pt idx="330">
                  <c:v>520.49</c:v>
                </c:pt>
                <c:pt idx="331">
                  <c:v>536.04</c:v>
                </c:pt>
                <c:pt idx="332">
                  <c:v>539.61</c:v>
                </c:pt>
                <c:pt idx="333">
                  <c:v>548.34</c:v>
                </c:pt>
                <c:pt idx="334">
                  <c:v>547.2</c:v>
                </c:pt>
                <c:pt idx="335">
                  <c:v>548.33</c:v>
                </c:pt>
                <c:pt idx="336">
                  <c:v>532.58</c:v>
                </c:pt>
                <c:pt idx="337">
                  <c:v>521.97</c:v>
                </c:pt>
                <c:pt idx="338">
                  <c:v>535.91</c:v>
                </c:pt>
                <c:pt idx="339">
                  <c:v>533.34</c:v>
                </c:pt>
                <c:pt idx="340">
                  <c:v>577.63</c:v>
                </c:pt>
                <c:pt idx="341">
                  <c:v>591.44</c:v>
                </c:pt>
                <c:pt idx="342">
                  <c:v>590.38</c:v>
                </c:pt>
                <c:pt idx="343">
                  <c:v>575.58</c:v>
                </c:pt>
                <c:pt idx="344">
                  <c:v>573.58</c:v>
                </c:pt>
                <c:pt idx="345">
                  <c:v>551.93</c:v>
                </c:pt>
                <c:pt idx="346">
                  <c:v>567.48</c:v>
                </c:pt>
                <c:pt idx="347">
                  <c:v>548.49</c:v>
                </c:pt>
                <c:pt idx="348">
                  <c:v>537.48</c:v>
                </c:pt>
                <c:pt idx="349">
                  <c:v>519.85</c:v>
                </c:pt>
                <c:pt idx="350">
                  <c:v>557.17</c:v>
                </c:pt>
                <c:pt idx="351">
                  <c:v>560.2</c:v>
                </c:pt>
                <c:pt idx="352">
                  <c:v>570.13</c:v>
                </c:pt>
                <c:pt idx="353">
                  <c:v>589.82</c:v>
                </c:pt>
                <c:pt idx="354">
                  <c:v>561.84</c:v>
                </c:pt>
                <c:pt idx="355">
                  <c:v>514.98</c:v>
                </c:pt>
                <c:pt idx="356">
                  <c:v>520.6</c:v>
                </c:pt>
                <c:pt idx="357">
                  <c:v>523.43</c:v>
                </c:pt>
                <c:pt idx="358">
                  <c:v>510.93</c:v>
                </c:pt>
                <c:pt idx="359">
                  <c:v>493.34</c:v>
                </c:pt>
                <c:pt idx="360">
                  <c:v>494.46</c:v>
                </c:pt>
                <c:pt idx="361">
                  <c:v>473.07</c:v>
                </c:pt>
                <c:pt idx="362">
                  <c:v>473.26</c:v>
                </c:pt>
                <c:pt idx="363">
                  <c:v>469.62</c:v>
                </c:pt>
                <c:pt idx="364">
                  <c:v>468.29</c:v>
                </c:pt>
                <c:pt idx="365">
                  <c:v>491.67</c:v>
                </c:pt>
                <c:pt idx="366">
                  <c:v>476.22</c:v>
                </c:pt>
                <c:pt idx="367">
                  <c:v>457.39</c:v>
                </c:pt>
                <c:pt idx="368">
                  <c:v>440.79</c:v>
                </c:pt>
                <c:pt idx="369">
                  <c:v>447.76</c:v>
                </c:pt>
                <c:pt idx="370">
                  <c:v>436.64</c:v>
                </c:pt>
                <c:pt idx="371">
                  <c:v>434.2</c:v>
                </c:pt>
                <c:pt idx="372">
                  <c:v>427.66</c:v>
                </c:pt>
                <c:pt idx="373">
                  <c:v>429.2</c:v>
                </c:pt>
                <c:pt idx="374">
                  <c:v>429.38</c:v>
                </c:pt>
                <c:pt idx="375">
                  <c:v>427.83</c:v>
                </c:pt>
                <c:pt idx="376">
                  <c:v>432.07</c:v>
                </c:pt>
                <c:pt idx="377">
                  <c:v>456.84</c:v>
                </c:pt>
                <c:pt idx="378">
                  <c:v>452.1</c:v>
                </c:pt>
                <c:pt idx="379">
                  <c:v>418.91</c:v>
                </c:pt>
                <c:pt idx="380">
                  <c:v>416.18</c:v>
                </c:pt>
                <c:pt idx="381">
                  <c:v>416.87</c:v>
                </c:pt>
                <c:pt idx="382">
                  <c:v>419.51</c:v>
                </c:pt>
                <c:pt idx="383">
                  <c:v>407.51</c:v>
                </c:pt>
                <c:pt idx="384">
                  <c:v>410.79</c:v>
                </c:pt>
                <c:pt idx="385">
                  <c:v>395.59</c:v>
                </c:pt>
                <c:pt idx="386">
                  <c:v>417.81</c:v>
                </c:pt>
                <c:pt idx="387">
                  <c:v>416.79</c:v>
                </c:pt>
                <c:pt idx="388">
                  <c:v>422.73</c:v>
                </c:pt>
                <c:pt idx="389">
                  <c:v>418.98</c:v>
                </c:pt>
                <c:pt idx="390">
                  <c:v>404.44</c:v>
                </c:pt>
                <c:pt idx="391">
                  <c:v>393.95</c:v>
                </c:pt>
                <c:pt idx="392">
                  <c:v>398.36</c:v>
                </c:pt>
                <c:pt idx="393">
                  <c:v>394.39</c:v>
                </c:pt>
                <c:pt idx="394">
                  <c:v>402.53</c:v>
                </c:pt>
                <c:pt idx="395">
                  <c:v>403.78</c:v>
                </c:pt>
                <c:pt idx="396">
                  <c:v>403.54</c:v>
                </c:pt>
                <c:pt idx="397">
                  <c:v>392.93</c:v>
                </c:pt>
                <c:pt idx="398">
                  <c:v>394.65</c:v>
                </c:pt>
                <c:pt idx="399">
                  <c:v>377.92</c:v>
                </c:pt>
                <c:pt idx="400">
                  <c:v>367.61</c:v>
                </c:pt>
                <c:pt idx="401">
                  <c:v>357.53</c:v>
                </c:pt>
                <c:pt idx="402">
                  <c:v>348.69</c:v>
                </c:pt>
                <c:pt idx="403">
                  <c:v>338.28</c:v>
                </c:pt>
                <c:pt idx="404">
                  <c:v>346.73</c:v>
                </c:pt>
                <c:pt idx="405">
                  <c:v>325.91</c:v>
                </c:pt>
                <c:pt idx="406">
                  <c:v>311.96</c:v>
                </c:pt>
                <c:pt idx="407">
                  <c:v>298.67</c:v>
                </c:pt>
                <c:pt idx="408">
                  <c:v>294.7</c:v>
                </c:pt>
                <c:pt idx="409">
                  <c:v>295.22</c:v>
                </c:pt>
                <c:pt idx="410">
                  <c:v>306.88</c:v>
                </c:pt>
                <c:pt idx="411">
                  <c:v>303.43</c:v>
                </c:pt>
                <c:pt idx="412">
                  <c:v>302.48</c:v>
                </c:pt>
                <c:pt idx="413">
                  <c:v>301.93</c:v>
                </c:pt>
                <c:pt idx="414">
                  <c:v>315.94</c:v>
                </c:pt>
                <c:pt idx="415">
                  <c:v>321.19</c:v>
                </c:pt>
                <c:pt idx="416">
                  <c:v>314.58</c:v>
                </c:pt>
                <c:pt idx="417">
                  <c:v>315.06</c:v>
                </c:pt>
                <c:pt idx="418">
                  <c:v>311.4</c:v>
                </c:pt>
                <c:pt idx="419">
                  <c:v>299.95</c:v>
                </c:pt>
                <c:pt idx="420">
                  <c:v>290.35</c:v>
                </c:pt>
                <c:pt idx="421">
                  <c:v>293.13</c:v>
                </c:pt>
                <c:pt idx="422">
                  <c:v>290.06</c:v>
                </c:pt>
                <c:pt idx="423">
                  <c:v>276.17</c:v>
                </c:pt>
                <c:pt idx="424">
                  <c:v>276.39</c:v>
                </c:pt>
                <c:pt idx="425">
                  <c:v>283.76</c:v>
                </c:pt>
                <c:pt idx="426">
                  <c:v>287.98</c:v>
                </c:pt>
                <c:pt idx="427">
                  <c:v>279.94</c:v>
                </c:pt>
                <c:pt idx="428">
                  <c:v>275.63</c:v>
                </c:pt>
                <c:pt idx="429">
                  <c:v>286.98</c:v>
                </c:pt>
                <c:pt idx="430">
                  <c:v>275.53</c:v>
                </c:pt>
                <c:pt idx="431">
                  <c:v>281.09</c:v>
                </c:pt>
                <c:pt idx="432">
                  <c:v>282.41</c:v>
                </c:pt>
                <c:pt idx="433">
                  <c:v>280.37</c:v>
                </c:pt>
                <c:pt idx="434">
                  <c:v>275.78</c:v>
                </c:pt>
                <c:pt idx="435">
                  <c:v>276.03</c:v>
                </c:pt>
                <c:pt idx="436">
                  <c:v>287.7</c:v>
                </c:pt>
                <c:pt idx="437">
                  <c:v>265.14</c:v>
                </c:pt>
                <c:pt idx="438">
                  <c:v>294.83</c:v>
                </c:pt>
                <c:pt idx="439">
                  <c:v>302.29</c:v>
                </c:pt>
                <c:pt idx="440">
                  <c:v>308.63</c:v>
                </c:pt>
                <c:pt idx="441">
                  <c:v>321</c:v>
                </c:pt>
                <c:pt idx="442">
                  <c:v>333.5</c:v>
                </c:pt>
                <c:pt idx="443">
                  <c:v>341.64</c:v>
                </c:pt>
                <c:pt idx="444">
                  <c:v>332.94</c:v>
                </c:pt>
                <c:pt idx="445">
                  <c:v>349.35</c:v>
                </c:pt>
                <c:pt idx="446">
                  <c:v>346.3</c:v>
                </c:pt>
                <c:pt idx="447">
                  <c:v>330.19</c:v>
                </c:pt>
                <c:pt idx="448">
                  <c:v>339.77</c:v>
                </c:pt>
                <c:pt idx="449">
                  <c:v>353.45</c:v>
                </c:pt>
                <c:pt idx="450">
                  <c:v>354.91</c:v>
                </c:pt>
                <c:pt idx="451">
                  <c:v>361.78</c:v>
                </c:pt>
                <c:pt idx="452">
                  <c:v>357.47</c:v>
                </c:pt>
                <c:pt idx="453">
                  <c:v>368.57</c:v>
                </c:pt>
                <c:pt idx="454">
                  <c:v>379.84</c:v>
                </c:pt>
                <c:pt idx="455">
                  <c:v>398.83</c:v>
                </c:pt>
                <c:pt idx="456">
                  <c:v>419.72</c:v>
                </c:pt>
                <c:pt idx="457">
                  <c:v>431.41</c:v>
                </c:pt>
                <c:pt idx="458">
                  <c:v>453.4</c:v>
                </c:pt>
                <c:pt idx="459">
                  <c:v>475.45</c:v>
                </c:pt>
                <c:pt idx="460">
                  <c:v>570.53</c:v>
                </c:pt>
                <c:pt idx="461">
                  <c:v>601.67</c:v>
                </c:pt>
                <c:pt idx="462">
                  <c:v>611.41</c:v>
                </c:pt>
                <c:pt idx="463">
                  <c:v>604</c:v>
                </c:pt>
                <c:pt idx="464">
                  <c:v>607.9</c:v>
                </c:pt>
                <c:pt idx="465">
                  <c:v>598.3</c:v>
                </c:pt>
                <c:pt idx="466">
                  <c:v>600.97</c:v>
                </c:pt>
                <c:pt idx="467">
                  <c:v>605.56</c:v>
                </c:pt>
                <c:pt idx="468">
                  <c:v>599.2</c:v>
                </c:pt>
                <c:pt idx="469">
                  <c:v>609.08</c:v>
                </c:pt>
                <c:pt idx="470">
                  <c:v>628.67</c:v>
                </c:pt>
                <c:pt idx="471">
                  <c:v>598.05</c:v>
                </c:pt>
                <c:pt idx="472">
                  <c:v>564.16</c:v>
                </c:pt>
                <c:pt idx="473">
                  <c:v>532.58</c:v>
                </c:pt>
                <c:pt idx="474">
                  <c:v>522.47</c:v>
                </c:pt>
                <c:pt idx="475">
                  <c:v>508.59</c:v>
                </c:pt>
                <c:pt idx="476">
                  <c:v>483.24</c:v>
                </c:pt>
                <c:pt idx="477">
                  <c:v>450.71</c:v>
                </c:pt>
                <c:pt idx="478">
                  <c:v>426.18</c:v>
                </c:pt>
                <c:pt idx="479">
                  <c:v>378.87</c:v>
                </c:pt>
                <c:pt idx="480">
                  <c:v>353.9</c:v>
                </c:pt>
                <c:pt idx="481">
                  <c:v>347.25</c:v>
                </c:pt>
                <c:pt idx="482">
                  <c:v>331.13</c:v>
                </c:pt>
                <c:pt idx="483">
                  <c:v>308.23</c:v>
                </c:pt>
                <c:pt idx="484">
                  <c:v>325.51</c:v>
                </c:pt>
                <c:pt idx="485">
                  <c:v>332.62</c:v>
                </c:pt>
                <c:pt idx="486">
                  <c:v>302.43</c:v>
                </c:pt>
                <c:pt idx="487">
                  <c:v>309.79</c:v>
                </c:pt>
                <c:pt idx="488">
                  <c:v>320.47</c:v>
                </c:pt>
                <c:pt idx="489">
                  <c:v>333.76</c:v>
                </c:pt>
                <c:pt idx="490">
                  <c:v>452.01</c:v>
                </c:pt>
                <c:pt idx="491">
                  <c:v>579.78</c:v>
                </c:pt>
                <c:pt idx="492">
                  <c:v>507.82</c:v>
                </c:pt>
                <c:pt idx="493">
                  <c:v>449.05</c:v>
                </c:pt>
                <c:pt idx="494">
                  <c:v>404.37</c:v>
                </c:pt>
                <c:pt idx="495">
                  <c:v>402.39</c:v>
                </c:pt>
                <c:pt idx="496">
                  <c:v>371.56</c:v>
                </c:pt>
                <c:pt idx="497">
                  <c:v>386.47</c:v>
                </c:pt>
                <c:pt idx="498">
                  <c:v>386.6</c:v>
                </c:pt>
                <c:pt idx="499">
                  <c:v>384.92</c:v>
                </c:pt>
                <c:pt idx="500">
                  <c:v>370.79</c:v>
                </c:pt>
                <c:pt idx="501">
                  <c:v>354.86</c:v>
                </c:pt>
                <c:pt idx="502">
                  <c:v>310.61</c:v>
                </c:pt>
                <c:pt idx="503">
                  <c:v>299.2</c:v>
                </c:pt>
                <c:pt idx="504">
                  <c:v>259.97</c:v>
                </c:pt>
                <c:pt idx="505">
                  <c:v>210.08</c:v>
                </c:pt>
                <c:pt idx="506">
                  <c:v>189.24</c:v>
                </c:pt>
                <c:pt idx="507">
                  <c:v>149.22</c:v>
                </c:pt>
                <c:pt idx="508">
                  <c:v>139.91</c:v>
                </c:pt>
                <c:pt idx="509">
                  <c:v>132.42</c:v>
                </c:pt>
                <c:pt idx="510">
                  <c:v>131.68</c:v>
                </c:pt>
                <c:pt idx="511">
                  <c:v>92.26</c:v>
                </c:pt>
                <c:pt idx="512">
                  <c:v>90.73</c:v>
                </c:pt>
                <c:pt idx="513">
                  <c:v>101.2</c:v>
                </c:pt>
                <c:pt idx="514">
                  <c:v>83.39</c:v>
                </c:pt>
                <c:pt idx="515">
                  <c:v>97.89</c:v>
                </c:pt>
                <c:pt idx="516">
                  <c:v>99.86</c:v>
                </c:pt>
                <c:pt idx="517">
                  <c:v>117.16</c:v>
                </c:pt>
                <c:pt idx="518">
                  <c:v>121.29</c:v>
                </c:pt>
                <c:pt idx="519">
                  <c:v>133.61</c:v>
                </c:pt>
                <c:pt idx="520">
                  <c:v>156.27</c:v>
                </c:pt>
                <c:pt idx="521">
                  <c:v>131.87</c:v>
                </c:pt>
                <c:pt idx="522">
                  <c:v>112.91</c:v>
                </c:pt>
                <c:pt idx="523">
                  <c:v>99.86</c:v>
                </c:pt>
                <c:pt idx="524">
                  <c:v>99.86</c:v>
                </c:pt>
                <c:pt idx="525">
                  <c:v>87.11</c:v>
                </c:pt>
                <c:pt idx="526">
                  <c:v>64.33</c:v>
                </c:pt>
                <c:pt idx="527">
                  <c:v>64.33</c:v>
                </c:pt>
                <c:pt idx="528">
                  <c:v>64.33</c:v>
                </c:pt>
                <c:pt idx="529">
                  <c:v>64.33</c:v>
                </c:pt>
                <c:pt idx="530">
                  <c:v>142.15</c:v>
                </c:pt>
                <c:pt idx="531">
                  <c:v>215.45</c:v>
                </c:pt>
                <c:pt idx="532">
                  <c:v>242.46</c:v>
                </c:pt>
                <c:pt idx="533">
                  <c:v>290.34</c:v>
                </c:pt>
                <c:pt idx="534">
                  <c:v>331.69</c:v>
                </c:pt>
                <c:pt idx="535">
                  <c:v>316.51</c:v>
                </c:pt>
                <c:pt idx="536">
                  <c:v>315.38</c:v>
                </c:pt>
                <c:pt idx="537">
                  <c:v>325.45</c:v>
                </c:pt>
                <c:pt idx="538">
                  <c:v>338.47</c:v>
                </c:pt>
                <c:pt idx="539">
                  <c:v>325.74</c:v>
                </c:pt>
                <c:pt idx="540">
                  <c:v>398.85</c:v>
                </c:pt>
                <c:pt idx="541">
                  <c:v>383.54</c:v>
                </c:pt>
                <c:pt idx="542">
                  <c:v>360.95</c:v>
                </c:pt>
                <c:pt idx="543">
                  <c:v>413.91</c:v>
                </c:pt>
                <c:pt idx="544">
                  <c:v>443.28</c:v>
                </c:pt>
                <c:pt idx="545">
                  <c:v>404.22</c:v>
                </c:pt>
                <c:pt idx="546">
                  <c:v>359.88</c:v>
                </c:pt>
                <c:pt idx="547">
                  <c:v>439.12</c:v>
                </c:pt>
                <c:pt idx="548">
                  <c:v>448.21</c:v>
                </c:pt>
                <c:pt idx="549">
                  <c:v>440.22</c:v>
                </c:pt>
                <c:pt idx="550">
                  <c:v>458.09</c:v>
                </c:pt>
                <c:pt idx="551">
                  <c:v>452.63</c:v>
                </c:pt>
                <c:pt idx="552">
                  <c:v>483.61</c:v>
                </c:pt>
                <c:pt idx="553">
                  <c:v>603.01</c:v>
                </c:pt>
                <c:pt idx="554">
                  <c:v>584.73</c:v>
                </c:pt>
                <c:pt idx="555">
                  <c:v>#N/A</c:v>
                </c:pt>
                <c:pt idx="556">
                  <c:v>614.09</c:v>
                </c:pt>
                <c:pt idx="557">
                  <c:v>631.22</c:v>
                </c:pt>
                <c:pt idx="558">
                  <c:v>720.25</c:v>
                </c:pt>
                <c:pt idx="559">
                  <c:v>743.83</c:v>
                </c:pt>
                <c:pt idx="560">
                  <c:v>751.73</c:v>
                </c:pt>
                <c:pt idx="561">
                  <c:v>764.88</c:v>
                </c:pt>
                <c:pt idx="562">
                  <c:v>858.2</c:v>
                </c:pt>
                <c:pt idx="563">
                  <c:v>951.94</c:v>
                </c:pt>
                <c:pt idx="564">
                  <c:v>963.2</c:v>
                </c:pt>
                <c:pt idx="565">
                  <c:v>956.39</c:v>
                </c:pt>
                <c:pt idx="566">
                  <c:v>941.13</c:v>
                </c:pt>
                <c:pt idx="567">
                  <c:v>890.01</c:v>
                </c:pt>
                <c:pt idx="568">
                  <c:v>894.14</c:v>
                </c:pt>
                <c:pt idx="569">
                  <c:v>915.87</c:v>
                </c:pt>
                <c:pt idx="570">
                  <c:v>884.91</c:v>
                </c:pt>
                <c:pt idx="571">
                  <c:v>876.97</c:v>
                </c:pt>
                <c:pt idx="572">
                  <c:v>835.99</c:v>
                </c:pt>
                <c:pt idx="573">
                  <c:v>788.05</c:v>
                </c:pt>
                <c:pt idx="574">
                  <c:v>784.92</c:v>
                </c:pt>
                <c:pt idx="575">
                  <c:v>789.95</c:v>
                </c:pt>
                <c:pt idx="576">
                  <c:v>802.19</c:v>
                </c:pt>
                <c:pt idx="577">
                  <c:v>815.41</c:v>
                </c:pt>
                <c:pt idx="578">
                  <c:v>798.87</c:v>
                </c:pt>
                <c:pt idx="579">
                  <c:v>780.87</c:v>
                </c:pt>
                <c:pt idx="580">
                  <c:v>757.16</c:v>
                </c:pt>
                <c:pt idx="581">
                  <c:v>746.13</c:v>
                </c:pt>
                <c:pt idx="582">
                  <c:v>776</c:v>
                </c:pt>
                <c:pt idx="583">
                  <c:v>860.13</c:v>
                </c:pt>
                <c:pt idx="584">
                  <c:v>842.97</c:v>
                </c:pt>
                <c:pt idx="585">
                  <c:v>910.65</c:v>
                </c:pt>
                <c:pt idx="586">
                  <c:v>1192.2</c:v>
                </c:pt>
                <c:pt idx="587">
                  <c:v>1231.42</c:v>
                </c:pt>
                <c:pt idx="588">
                  <c:v>1165.61</c:v>
                </c:pt>
                <c:pt idx="589">
                  <c:v>1108.36</c:v>
                </c:pt>
                <c:pt idx="590">
                  <c:v>997.92</c:v>
                </c:pt>
                <c:pt idx="591">
                  <c:v>702.45</c:v>
                </c:pt>
                <c:pt idx="592">
                  <c:v>607.46</c:v>
                </c:pt>
                <c:pt idx="593">
                  <c:v>474.19</c:v>
                </c:pt>
                <c:pt idx="594">
                  <c:v>374.13</c:v>
                </c:pt>
                <c:pt idx="595">
                  <c:v>392.85</c:v>
                </c:pt>
                <c:pt idx="596">
                  <c:v>290.41</c:v>
                </c:pt>
                <c:pt idx="597">
                  <c:v>287.5</c:v>
                </c:pt>
                <c:pt idx="598">
                  <c:v>294.19</c:v>
                </c:pt>
                <c:pt idx="599">
                  <c:v>231.3</c:v>
                </c:pt>
                <c:pt idx="600">
                  <c:v>308.77</c:v>
                </c:pt>
                <c:pt idx="601">
                  <c:v>410.29</c:v>
                </c:pt>
                <c:pt idx="602">
                  <c:v>350.96</c:v>
                </c:pt>
                <c:pt idx="603">
                  <c:v>327.13</c:v>
                </c:pt>
                <c:pt idx="604">
                  <c:v>312.6</c:v>
                </c:pt>
                <c:pt idx="605">
                  <c:v>330.89</c:v>
                </c:pt>
                <c:pt idx="606">
                  <c:v>301.21</c:v>
                </c:pt>
                <c:pt idx="607">
                  <c:v>234.35</c:v>
                </c:pt>
                <c:pt idx="608">
                  <c:v>209.62</c:v>
                </c:pt>
                <c:pt idx="609">
                  <c:v>224.44</c:v>
                </c:pt>
                <c:pt idx="610">
                  <c:v>181.47</c:v>
                </c:pt>
                <c:pt idx="611">
                  <c:v>167.17</c:v>
                </c:pt>
                <c:pt idx="612">
                  <c:v>123.52</c:v>
                </c:pt>
                <c:pt idx="613">
                  <c:v>72.11</c:v>
                </c:pt>
                <c:pt idx="614">
                  <c:v>65.99</c:v>
                </c:pt>
                <c:pt idx="615">
                  <c:v>49.35</c:v>
                </c:pt>
                <c:pt idx="616">
                  <c:v>-34.05</c:v>
                </c:pt>
                <c:pt idx="617">
                  <c:v>-65.38</c:v>
                </c:pt>
                <c:pt idx="618">
                  <c:v>-64.28</c:v>
                </c:pt>
                <c:pt idx="619">
                  <c:v>-81.99</c:v>
                </c:pt>
                <c:pt idx="620">
                  <c:v>-108.64</c:v>
                </c:pt>
                <c:pt idx="621">
                  <c:v>-81.81</c:v>
                </c:pt>
                <c:pt idx="622">
                  <c:v>-92.37</c:v>
                </c:pt>
                <c:pt idx="623">
                  <c:v>-94.64</c:v>
                </c:pt>
                <c:pt idx="624">
                  <c:v>-106.5</c:v>
                </c:pt>
                <c:pt idx="625">
                  <c:v>-135.93</c:v>
                </c:pt>
                <c:pt idx="626">
                  <c:v>-97.24</c:v>
                </c:pt>
                <c:pt idx="627">
                  <c:v>-55.13</c:v>
                </c:pt>
                <c:pt idx="628">
                  <c:v>28.9</c:v>
                </c:pt>
                <c:pt idx="629">
                  <c:v>47.83</c:v>
                </c:pt>
                <c:pt idx="630">
                  <c:v>183.3</c:v>
                </c:pt>
                <c:pt idx="631">
                  <c:v>147.51</c:v>
                </c:pt>
                <c:pt idx="632">
                  <c:v>183.18</c:v>
                </c:pt>
                <c:pt idx="633">
                  <c:v>220.16</c:v>
                </c:pt>
                <c:pt idx="634">
                  <c:v>235.86</c:v>
                </c:pt>
                <c:pt idx="635">
                  <c:v>318.42</c:v>
                </c:pt>
                <c:pt idx="636">
                  <c:v>322.9</c:v>
                </c:pt>
                <c:pt idx="637">
                  <c:v>356.56</c:v>
                </c:pt>
                <c:pt idx="638">
                  <c:v>392.51</c:v>
                </c:pt>
                <c:pt idx="639">
                  <c:v>454.86</c:v>
                </c:pt>
                <c:pt idx="640">
                  <c:v>510.97</c:v>
                </c:pt>
                <c:pt idx="641">
                  <c:v>564.83</c:v>
                </c:pt>
                <c:pt idx="642">
                  <c:v>545.33</c:v>
                </c:pt>
                <c:pt idx="643">
                  <c:v>585.99</c:v>
                </c:pt>
                <c:pt idx="644">
                  <c:v>707.24</c:v>
                </c:pt>
                <c:pt idx="645">
                  <c:v>592.42</c:v>
                </c:pt>
                <c:pt idx="646">
                  <c:v>500.72</c:v>
                </c:pt>
                <c:pt idx="647">
                  <c:v>531.22</c:v>
                </c:pt>
                <c:pt idx="648">
                  <c:v>619.78</c:v>
                </c:pt>
                <c:pt idx="649">
                  <c:v>611.05</c:v>
                </c:pt>
                <c:pt idx="650">
                  <c:v>639.18</c:v>
                </c:pt>
                <c:pt idx="651">
                  <c:v>663.98</c:v>
                </c:pt>
                <c:pt idx="652">
                  <c:v>716.76</c:v>
                </c:pt>
                <c:pt idx="653">
                  <c:v>751.15</c:v>
                </c:pt>
                <c:pt idx="654">
                  <c:v>752.02</c:v>
                </c:pt>
                <c:pt idx="655">
                  <c:v>703.93</c:v>
                </c:pt>
                <c:pt idx="656">
                  <c:v>701.6</c:v>
                </c:pt>
                <c:pt idx="657">
                  <c:v>677.97</c:v>
                </c:pt>
                <c:pt idx="658">
                  <c:v>717.93</c:v>
                </c:pt>
                <c:pt idx="659">
                  <c:v>694.07</c:v>
                </c:pt>
                <c:pt idx="660">
                  <c:v>698.85</c:v>
                </c:pt>
                <c:pt idx="661">
                  <c:v>668.94</c:v>
                </c:pt>
                <c:pt idx="662">
                  <c:v>671.09</c:v>
                </c:pt>
                <c:pt idx="663">
                  <c:v>643.56</c:v>
                </c:pt>
                <c:pt idx="664">
                  <c:v>610.3</c:v>
                </c:pt>
                <c:pt idx="665">
                  <c:v>574.76</c:v>
                </c:pt>
                <c:pt idx="666">
                  <c:v>602.46</c:v>
                </c:pt>
                <c:pt idx="667">
                  <c:v>649.83</c:v>
                </c:pt>
                <c:pt idx="668">
                  <c:v>598</c:v>
                </c:pt>
                <c:pt idx="669">
                  <c:v>587.67</c:v>
                </c:pt>
                <c:pt idx="670">
                  <c:v>634.35</c:v>
                </c:pt>
                <c:pt idx="671">
                  <c:v>655.13</c:v>
                </c:pt>
                <c:pt idx="672">
                  <c:v>676.03</c:v>
                </c:pt>
                <c:pt idx="673">
                  <c:v>698.71</c:v>
                </c:pt>
                <c:pt idx="674">
                  <c:v>742.62</c:v>
                </c:pt>
                <c:pt idx="675">
                  <c:v>841.58</c:v>
                </c:pt>
                <c:pt idx="676">
                  <c:v>849.63</c:v>
                </c:pt>
                <c:pt idx="677">
                  <c:v>826.86</c:v>
                </c:pt>
                <c:pt idx="678">
                  <c:v>912.05</c:v>
                </c:pt>
                <c:pt idx="679">
                  <c:v>1044.94</c:v>
                </c:pt>
                <c:pt idx="680">
                  <c:v>1177.87</c:v>
                </c:pt>
                <c:pt idx="681">
                  <c:v>1264.8</c:v>
                </c:pt>
                <c:pt idx="682">
                  <c:v>1289.76</c:v>
                </c:pt>
                <c:pt idx="683">
                  <c:v>1216.78</c:v>
                </c:pt>
                <c:pt idx="684">
                  <c:v>1185.93</c:v>
                </c:pt>
                <c:pt idx="685">
                  <c:v>1173.71</c:v>
                </c:pt>
                <c:pt idx="686">
                  <c:v>1233.86</c:v>
                </c:pt>
                <c:pt idx="687">
                  <c:v>1263.92</c:v>
                </c:pt>
                <c:pt idx="688">
                  <c:v>1308.44</c:v>
                </c:pt>
                <c:pt idx="689">
                  <c:v>1294.43</c:v>
                </c:pt>
                <c:pt idx="690">
                  <c:v>1291.93</c:v>
                </c:pt>
                <c:pt idx="691">
                  <c:v>1243.3</c:v>
                </c:pt>
                <c:pt idx="692">
                  <c:v>1145.54</c:v>
                </c:pt>
                <c:pt idx="693">
                  <c:v>1083.51</c:v>
                </c:pt>
                <c:pt idx="694">
                  <c:v>1077.05</c:v>
                </c:pt>
                <c:pt idx="695">
                  <c:v>1073.58</c:v>
                </c:pt>
                <c:pt idx="696">
                  <c:v>1039.05</c:v>
                </c:pt>
                <c:pt idx="697">
                  <c:v>966.21</c:v>
                </c:pt>
                <c:pt idx="698">
                  <c:v>943.61</c:v>
                </c:pt>
                <c:pt idx="699">
                  <c:v>935.22</c:v>
                </c:pt>
                <c:pt idx="700">
                  <c:v>756.79</c:v>
                </c:pt>
                <c:pt idx="701">
                  <c:v>720.44</c:v>
                </c:pt>
                <c:pt idx="702">
                  <c:v>678.07</c:v>
                </c:pt>
                <c:pt idx="703">
                  <c:v>611.51</c:v>
                </c:pt>
                <c:pt idx="704">
                  <c:v>584.17</c:v>
                </c:pt>
                <c:pt idx="705">
                  <c:v>637.12</c:v>
                </c:pt>
                <c:pt idx="706">
                  <c:v>677.83</c:v>
                </c:pt>
                <c:pt idx="707">
                  <c:v>631.87</c:v>
                </c:pt>
                <c:pt idx="708">
                  <c:v>567.76</c:v>
                </c:pt>
                <c:pt idx="709">
                  <c:v>563.58</c:v>
                </c:pt>
                <c:pt idx="710">
                  <c:v>534.62</c:v>
                </c:pt>
                <c:pt idx="711">
                  <c:v>563.58</c:v>
                </c:pt>
                <c:pt idx="712">
                  <c:v>550.26</c:v>
                </c:pt>
                <c:pt idx="713">
                  <c:v>450.47</c:v>
                </c:pt>
                <c:pt idx="714">
                  <c:v>525.14</c:v>
                </c:pt>
                <c:pt idx="715">
                  <c:v>589.14</c:v>
                </c:pt>
                <c:pt idx="716">
                  <c:v>568.34</c:v>
                </c:pt>
                <c:pt idx="717">
                  <c:v>622.71</c:v>
                </c:pt>
                <c:pt idx="718">
                  <c:v>704.02</c:v>
                </c:pt>
                <c:pt idx="719">
                  <c:v>762.23</c:v>
                </c:pt>
                <c:pt idx="720">
                  <c:v>806.73</c:v>
                </c:pt>
                <c:pt idx="721">
                  <c:v>824.67</c:v>
                </c:pt>
                <c:pt idx="722">
                  <c:v>830.41</c:v>
                </c:pt>
                <c:pt idx="723">
                  <c:v>836.44</c:v>
                </c:pt>
                <c:pt idx="724">
                  <c:v>864.73</c:v>
                </c:pt>
                <c:pt idx="725">
                  <c:v>961.01</c:v>
                </c:pt>
                <c:pt idx="726">
                  <c:v>963.79</c:v>
                </c:pt>
                <c:pt idx="727">
                  <c:v>964.37</c:v>
                </c:pt>
                <c:pt idx="728">
                  <c:v>971.81</c:v>
                </c:pt>
                <c:pt idx="729">
                  <c:v>999.06</c:v>
                </c:pt>
                <c:pt idx="730">
                  <c:v>1004.46</c:v>
                </c:pt>
                <c:pt idx="731">
                  <c:v>1011.82</c:v>
                </c:pt>
                <c:pt idx="732">
                  <c:v>988.26</c:v>
                </c:pt>
                <c:pt idx="733">
                  <c:v>998.57</c:v>
                </c:pt>
                <c:pt idx="734">
                  <c:v>1013.17</c:v>
                </c:pt>
                <c:pt idx="735">
                  <c:v>1000.58</c:v>
                </c:pt>
                <c:pt idx="736">
                  <c:v>954.9</c:v>
                </c:pt>
                <c:pt idx="737">
                  <c:v>988.34</c:v>
                </c:pt>
                <c:pt idx="738">
                  <c:v>986.46</c:v>
                </c:pt>
                <c:pt idx="739">
                  <c:v>967.28</c:v>
                </c:pt>
                <c:pt idx="740">
                  <c:v>966.81</c:v>
                </c:pt>
                <c:pt idx="741">
                  <c:v>939.32</c:v>
                </c:pt>
                <c:pt idx="742">
                  <c:v>876.42</c:v>
                </c:pt>
                <c:pt idx="743">
                  <c:v>863.59</c:v>
                </c:pt>
                <c:pt idx="744">
                  <c:v>855.45</c:v>
                </c:pt>
                <c:pt idx="745">
                  <c:v>822.49</c:v>
                </c:pt>
                <c:pt idx="746">
                  <c:v>792.67</c:v>
                </c:pt>
                <c:pt idx="747">
                  <c:v>771.82</c:v>
                </c:pt>
                <c:pt idx="748">
                  <c:v>753.61</c:v>
                </c:pt>
                <c:pt idx="749">
                  <c:v>724.93</c:v>
                </c:pt>
                <c:pt idx="750">
                  <c:v>707.68</c:v>
                </c:pt>
                <c:pt idx="751">
                  <c:v>677.46</c:v>
                </c:pt>
                <c:pt idx="752">
                  <c:v>663.22</c:v>
                </c:pt>
                <c:pt idx="753">
                  <c:v>591.3</c:v>
                </c:pt>
                <c:pt idx="754">
                  <c:v>577.08</c:v>
                </c:pt>
                <c:pt idx="755">
                  <c:v>547.76</c:v>
                </c:pt>
                <c:pt idx="756">
                  <c:v>507.33</c:v>
                </c:pt>
                <c:pt idx="757">
                  <c:v>500.28</c:v>
                </c:pt>
                <c:pt idx="758">
                  <c:v>520.22</c:v>
                </c:pt>
                <c:pt idx="759">
                  <c:v>540.5</c:v>
                </c:pt>
                <c:pt idx="760">
                  <c:v>523.86</c:v>
                </c:pt>
                <c:pt idx="761">
                  <c:v>516.93</c:v>
                </c:pt>
                <c:pt idx="762">
                  <c:v>500.29</c:v>
                </c:pt>
                <c:pt idx="763">
                  <c:v>493.74</c:v>
                </c:pt>
                <c:pt idx="764">
                  <c:v>477.82</c:v>
                </c:pt>
                <c:pt idx="765">
                  <c:v>496.28</c:v>
                </c:pt>
                <c:pt idx="766">
                  <c:v>467.62</c:v>
                </c:pt>
                <c:pt idx="767">
                  <c:v>451.09</c:v>
                </c:pt>
                <c:pt idx="768">
                  <c:v>450.54</c:v>
                </c:pt>
                <c:pt idx="769">
                  <c:v>386.56</c:v>
                </c:pt>
                <c:pt idx="770">
                  <c:v>397.57</c:v>
                </c:pt>
                <c:pt idx="771">
                  <c:v>397.57</c:v>
                </c:pt>
                <c:pt idx="772">
                  <c:v>488.51</c:v>
                </c:pt>
                <c:pt idx="773">
                  <c:v>543.38</c:v>
                </c:pt>
                <c:pt idx="774">
                  <c:v>637.22</c:v>
                </c:pt>
                <c:pt idx="775">
                  <c:v>602.57</c:v>
                </c:pt>
                <c:pt idx="776">
                  <c:v>687.74</c:v>
                </c:pt>
                <c:pt idx="777">
                  <c:v>685.46</c:v>
                </c:pt>
                <c:pt idx="778">
                  <c:v>736.83</c:v>
                </c:pt>
                <c:pt idx="779">
                  <c:v>699.92</c:v>
                </c:pt>
                <c:pt idx="780">
                  <c:v>718.97</c:v>
                </c:pt>
                <c:pt idx="781">
                  <c:v>702.45</c:v>
                </c:pt>
                <c:pt idx="782">
                  <c:v>676.39</c:v>
                </c:pt>
                <c:pt idx="783">
                  <c:v>711.17</c:v>
                </c:pt>
                <c:pt idx="784">
                  <c:v>683.95</c:v>
                </c:pt>
                <c:pt idx="785">
                  <c:v>648.77</c:v>
                </c:pt>
                <c:pt idx="786">
                  <c:v>570.18</c:v>
                </c:pt>
                <c:pt idx="787">
                  <c:v>555.75</c:v>
                </c:pt>
                <c:pt idx="788">
                  <c:v>514.16</c:v>
                </c:pt>
                <c:pt idx="789">
                  <c:v>523.88</c:v>
                </c:pt>
                <c:pt idx="790">
                  <c:v>438.33</c:v>
                </c:pt>
                <c:pt idx="791">
                  <c:v>433.6</c:v>
                </c:pt>
                <c:pt idx="792">
                  <c:v>453.78</c:v>
                </c:pt>
                <c:pt idx="793">
                  <c:v>411.95</c:v>
                </c:pt>
                <c:pt idx="794">
                  <c:v>393.35</c:v>
                </c:pt>
                <c:pt idx="795">
                  <c:v>343.75</c:v>
                </c:pt>
                <c:pt idx="796">
                  <c:v>333.25</c:v>
                </c:pt>
                <c:pt idx="797">
                  <c:v>344.83</c:v>
                </c:pt>
                <c:pt idx="798">
                  <c:v>334.69</c:v>
                </c:pt>
                <c:pt idx="799">
                  <c:v>272.99</c:v>
                </c:pt>
                <c:pt idx="800">
                  <c:v>307.88</c:v>
                </c:pt>
                <c:pt idx="801">
                  <c:v>301.64</c:v>
                </c:pt>
                <c:pt idx="802">
                  <c:v>319.21</c:v>
                </c:pt>
                <c:pt idx="803">
                  <c:v>346.14</c:v>
                </c:pt>
                <c:pt idx="804">
                  <c:v>313.53</c:v>
                </c:pt>
                <c:pt idx="805">
                  <c:v>325.93</c:v>
                </c:pt>
                <c:pt idx="806">
                  <c:v>311.17</c:v>
                </c:pt>
                <c:pt idx="807">
                  <c:v>335.55</c:v>
                </c:pt>
                <c:pt idx="808">
                  <c:v>349.99</c:v>
                </c:pt>
                <c:pt idx="809">
                  <c:v>320.88</c:v>
                </c:pt>
                <c:pt idx="810">
                  <c:v>325.57</c:v>
                </c:pt>
                <c:pt idx="811">
                  <c:v>328.44</c:v>
                </c:pt>
                <c:pt idx="812">
                  <c:v>367.17</c:v>
                </c:pt>
                <c:pt idx="813">
                  <c:v>377.49</c:v>
                </c:pt>
                <c:pt idx="814">
                  <c:v>380.45</c:v>
                </c:pt>
                <c:pt idx="815">
                  <c:v>357.16</c:v>
                </c:pt>
                <c:pt idx="816">
                  <c:v>313.88</c:v>
                </c:pt>
                <c:pt idx="817">
                  <c:v>283.72</c:v>
                </c:pt>
                <c:pt idx="818">
                  <c:v>328.41</c:v>
                </c:pt>
                <c:pt idx="819">
                  <c:v>318.16</c:v>
                </c:pt>
                <c:pt idx="820">
                  <c:v>282.27</c:v>
                </c:pt>
                <c:pt idx="821">
                  <c:v>283.61</c:v>
                </c:pt>
                <c:pt idx="822">
                  <c:v>310.7</c:v>
                </c:pt>
                <c:pt idx="823">
                  <c:v>327.55</c:v>
                </c:pt>
                <c:pt idx="824">
                  <c:v>283.29</c:v>
                </c:pt>
                <c:pt idx="825">
                  <c:v>265.8</c:v>
                </c:pt>
                <c:pt idx="826">
                  <c:v>276.26</c:v>
                </c:pt>
                <c:pt idx="827">
                  <c:v>265.25</c:v>
                </c:pt>
                <c:pt idx="828">
                  <c:v>253.12</c:v>
                </c:pt>
                <c:pt idx="829">
                  <c:v>261.49</c:v>
                </c:pt>
                <c:pt idx="830">
                  <c:v>242.38</c:v>
                </c:pt>
                <c:pt idx="831">
                  <c:v>239.64</c:v>
                </c:pt>
                <c:pt idx="832">
                  <c:v>281.67</c:v>
                </c:pt>
                <c:pt idx="833">
                  <c:v>282.22</c:v>
                </c:pt>
                <c:pt idx="834">
                  <c:v>277.8</c:v>
                </c:pt>
                <c:pt idx="835">
                  <c:v>262.83</c:v>
                </c:pt>
                <c:pt idx="836">
                  <c:v>262.85</c:v>
                </c:pt>
                <c:pt idx="837">
                  <c:v>263.71</c:v>
                </c:pt>
                <c:pt idx="838">
                  <c:v>286.47</c:v>
                </c:pt>
                <c:pt idx="839">
                  <c:v>245.93</c:v>
                </c:pt>
                <c:pt idx="840">
                  <c:v>236.14</c:v>
                </c:pt>
                <c:pt idx="841">
                  <c:v>234.41</c:v>
                </c:pt>
                <c:pt idx="842">
                  <c:v>269.49</c:v>
                </c:pt>
                <c:pt idx="843">
                  <c:v>240.93</c:v>
                </c:pt>
                <c:pt idx="844">
                  <c:v>231.41</c:v>
                </c:pt>
                <c:pt idx="845">
                  <c:v>208.59</c:v>
                </c:pt>
                <c:pt idx="846">
                  <c:v>218.39</c:v>
                </c:pt>
                <c:pt idx="847">
                  <c:v>182.52</c:v>
                </c:pt>
                <c:pt idx="848">
                  <c:v>219.22</c:v>
                </c:pt>
                <c:pt idx="849">
                  <c:v>239.67</c:v>
                </c:pt>
                <c:pt idx="850">
                  <c:v>249.43</c:v>
                </c:pt>
                <c:pt idx="851">
                  <c:v>249.49</c:v>
                </c:pt>
                <c:pt idx="852">
                  <c:v>261.47</c:v>
                </c:pt>
                <c:pt idx="853">
                  <c:v>279.31</c:v>
                </c:pt>
                <c:pt idx="854">
                  <c:v>294.45</c:v>
                </c:pt>
                <c:pt idx="855">
                  <c:v>270.55</c:v>
                </c:pt>
                <c:pt idx="856">
                  <c:v>277.22</c:v>
                </c:pt>
                <c:pt idx="857">
                  <c:v>276.66</c:v>
                </c:pt>
                <c:pt idx="858">
                  <c:v>267.17</c:v>
                </c:pt>
                <c:pt idx="859">
                  <c:v>221.78</c:v>
                </c:pt>
                <c:pt idx="860">
                  <c:v>156.41</c:v>
                </c:pt>
                <c:pt idx="861">
                  <c:v>156.39</c:v>
                </c:pt>
                <c:pt idx="862">
                  <c:v>130.77</c:v>
                </c:pt>
                <c:pt idx="863">
                  <c:v>120.12</c:v>
                </c:pt>
                <c:pt idx="864">
                  <c:v>38.42</c:v>
                </c:pt>
                <c:pt idx="865">
                  <c:v>80.67</c:v>
                </c:pt>
                <c:pt idx="866">
                  <c:v>105.09</c:v>
                </c:pt>
                <c:pt idx="867">
                  <c:v>58.15</c:v>
                </c:pt>
                <c:pt idx="868">
                  <c:v>95.04</c:v>
                </c:pt>
                <c:pt idx="869">
                  <c:v>85.6</c:v>
                </c:pt>
                <c:pt idx="870">
                  <c:v>102.82</c:v>
                </c:pt>
                <c:pt idx="871">
                  <c:v>155.87</c:v>
                </c:pt>
                <c:pt idx="872">
                  <c:v>178.16</c:v>
                </c:pt>
                <c:pt idx="873">
                  <c:v>203.5</c:v>
                </c:pt>
                <c:pt idx="874">
                  <c:v>161.34</c:v>
                </c:pt>
                <c:pt idx="875">
                  <c:v>171.43</c:v>
                </c:pt>
                <c:pt idx="876">
                  <c:v>188.26</c:v>
                </c:pt>
                <c:pt idx="877">
                  <c:v>187.25</c:v>
                </c:pt>
                <c:pt idx="878">
                  <c:v>188.77</c:v>
                </c:pt>
                <c:pt idx="879">
                  <c:v>147.12</c:v>
                </c:pt>
                <c:pt idx="880">
                  <c:v>158.72</c:v>
                </c:pt>
                <c:pt idx="881">
                  <c:v>105.03</c:v>
                </c:pt>
                <c:pt idx="882">
                  <c:v>166.9</c:v>
                </c:pt>
                <c:pt idx="883">
                  <c:v>175.02</c:v>
                </c:pt>
                <c:pt idx="884">
                  <c:v>246.93</c:v>
                </c:pt>
                <c:pt idx="885">
                  <c:v>301.36</c:v>
                </c:pt>
                <c:pt idx="886">
                  <c:v>298.75</c:v>
                </c:pt>
                <c:pt idx="887">
                  <c:v>339.66</c:v>
                </c:pt>
                <c:pt idx="888">
                  <c:v>331.41</c:v>
                </c:pt>
                <c:pt idx="889">
                  <c:v>341.43</c:v>
                </c:pt>
                <c:pt idx="890">
                  <c:v>304.5</c:v>
                </c:pt>
                <c:pt idx="891">
                  <c:v>310.62</c:v>
                </c:pt>
                <c:pt idx="892">
                  <c:v>259.35</c:v>
                </c:pt>
                <c:pt idx="893">
                  <c:v>182.5</c:v>
                </c:pt>
                <c:pt idx="894">
                  <c:v>225.75</c:v>
                </c:pt>
                <c:pt idx="895">
                  <c:v>207.57</c:v>
                </c:pt>
                <c:pt idx="896">
                  <c:v>221.82</c:v>
                </c:pt>
                <c:pt idx="897">
                  <c:v>234.61</c:v>
                </c:pt>
                <c:pt idx="898">
                  <c:v>196.21</c:v>
                </c:pt>
                <c:pt idx="899">
                  <c:v>212.17</c:v>
                </c:pt>
                <c:pt idx="900">
                  <c:v>214.46</c:v>
                </c:pt>
                <c:pt idx="901">
                  <c:v>143.88</c:v>
                </c:pt>
                <c:pt idx="902">
                  <c:v>100.83</c:v>
                </c:pt>
                <c:pt idx="903">
                  <c:v>122.28</c:v>
                </c:pt>
                <c:pt idx="904">
                  <c:v>138.56</c:v>
                </c:pt>
                <c:pt idx="905">
                  <c:v>108.23</c:v>
                </c:pt>
                <c:pt idx="906">
                  <c:v>89.87</c:v>
                </c:pt>
                <c:pt idx="907">
                  <c:v>110.14</c:v>
                </c:pt>
                <c:pt idx="908">
                  <c:v>96.27</c:v>
                </c:pt>
                <c:pt idx="909">
                  <c:v>82.62</c:v>
                </c:pt>
                <c:pt idx="910">
                  <c:v>85.82</c:v>
                </c:pt>
                <c:pt idx="911">
                  <c:v>91.65</c:v>
                </c:pt>
                <c:pt idx="912">
                  <c:v>101.09</c:v>
                </c:pt>
                <c:pt idx="913">
                  <c:v>83.73</c:v>
                </c:pt>
                <c:pt idx="914">
                  <c:v>58.87</c:v>
                </c:pt>
                <c:pt idx="915">
                  <c:v>35</c:v>
                </c:pt>
                <c:pt idx="916">
                  <c:v>9.98</c:v>
                </c:pt>
                <c:pt idx="917">
                  <c:v>28.07</c:v>
                </c:pt>
                <c:pt idx="918">
                  <c:v>14.49</c:v>
                </c:pt>
                <c:pt idx="919">
                  <c:v>3.71</c:v>
                </c:pt>
                <c:pt idx="920">
                  <c:v>25.97</c:v>
                </c:pt>
                <c:pt idx="921">
                  <c:v>24.4</c:v>
                </c:pt>
                <c:pt idx="922">
                  <c:v>15.94</c:v>
                </c:pt>
                <c:pt idx="923">
                  <c:v>17.03</c:v>
                </c:pt>
                <c:pt idx="924">
                  <c:v>28.08</c:v>
                </c:pt>
                <c:pt idx="925">
                  <c:v>3.71</c:v>
                </c:pt>
                <c:pt idx="926">
                  <c:v>-8.32</c:v>
                </c:pt>
                <c:pt idx="927">
                  <c:v>-16.76</c:v>
                </c:pt>
                <c:pt idx="928">
                  <c:v>-18.18</c:v>
                </c:pt>
                <c:pt idx="929">
                  <c:v>-36.46</c:v>
                </c:pt>
                <c:pt idx="930">
                  <c:v>-53.17</c:v>
                </c:pt>
                <c:pt idx="931">
                  <c:v>-46.51</c:v>
                </c:pt>
                <c:pt idx="932">
                  <c:v>-63.8</c:v>
                </c:pt>
                <c:pt idx="933">
                  <c:v>-57.27</c:v>
                </c:pt>
                <c:pt idx="934">
                  <c:v>-42.99</c:v>
                </c:pt>
                <c:pt idx="935">
                  <c:v>-26.91</c:v>
                </c:pt>
                <c:pt idx="936">
                  <c:v>-28.98</c:v>
                </c:pt>
                <c:pt idx="937">
                  <c:v>-22.74</c:v>
                </c:pt>
                <c:pt idx="938">
                  <c:v>-21.96</c:v>
                </c:pt>
                <c:pt idx="939">
                  <c:v>-38.76</c:v>
                </c:pt>
                <c:pt idx="940">
                  <c:v>-43.08</c:v>
                </c:pt>
                <c:pt idx="941">
                  <c:v>-42.45</c:v>
                </c:pt>
                <c:pt idx="942">
                  <c:v>-57.6</c:v>
                </c:pt>
                <c:pt idx="943">
                  <c:v>-50.46</c:v>
                </c:pt>
                <c:pt idx="944">
                  <c:v>-53.86</c:v>
                </c:pt>
                <c:pt idx="945">
                  <c:v>-81.77</c:v>
                </c:pt>
                <c:pt idx="946">
                  <c:v>-104.62</c:v>
                </c:pt>
                <c:pt idx="947">
                  <c:v>-111.04</c:v>
                </c:pt>
                <c:pt idx="948">
                  <c:v>-112.23</c:v>
                </c:pt>
                <c:pt idx="949">
                  <c:v>-117.12</c:v>
                </c:pt>
                <c:pt idx="950">
                  <c:v>-126.17</c:v>
                </c:pt>
                <c:pt idx="951">
                  <c:v>-145.72</c:v>
                </c:pt>
                <c:pt idx="952">
                  <c:v>-143.89</c:v>
                </c:pt>
                <c:pt idx="953">
                  <c:v>-119.03</c:v>
                </c:pt>
                <c:pt idx="954">
                  <c:v>-135.42</c:v>
                </c:pt>
                <c:pt idx="955">
                  <c:v>-139.33</c:v>
                </c:pt>
                <c:pt idx="956">
                  <c:v>-150.91</c:v>
                </c:pt>
                <c:pt idx="957">
                  <c:v>-118.31</c:v>
                </c:pt>
                <c:pt idx="958">
                  <c:v>-107.71</c:v>
                </c:pt>
                <c:pt idx="959">
                  <c:v>-108.47</c:v>
                </c:pt>
                <c:pt idx="960">
                  <c:v>-78.84</c:v>
                </c:pt>
                <c:pt idx="961">
                  <c:v>-104.16</c:v>
                </c:pt>
                <c:pt idx="962">
                  <c:v>-102.75</c:v>
                </c:pt>
                <c:pt idx="963">
                  <c:v>-83.75</c:v>
                </c:pt>
                <c:pt idx="964">
                  <c:v>-104.42</c:v>
                </c:pt>
                <c:pt idx="965">
                  <c:v>-88.05</c:v>
                </c:pt>
                <c:pt idx="966">
                  <c:v>-81.69</c:v>
                </c:pt>
                <c:pt idx="967">
                  <c:v>-73.54</c:v>
                </c:pt>
                <c:pt idx="968">
                  <c:v>-89.46</c:v>
                </c:pt>
                <c:pt idx="969">
                  <c:v>-106.75</c:v>
                </c:pt>
                <c:pt idx="970">
                  <c:v>-121.68</c:v>
                </c:pt>
                <c:pt idx="971">
                  <c:v>-108.5</c:v>
                </c:pt>
                <c:pt idx="972">
                  <c:v>-124.53</c:v>
                </c:pt>
                <c:pt idx="973">
                  <c:v>-135.2</c:v>
                </c:pt>
                <c:pt idx="974">
                  <c:v>-151.74</c:v>
                </c:pt>
                <c:pt idx="975">
                  <c:v>-146.22</c:v>
                </c:pt>
                <c:pt idx="976">
                  <c:v>-162.25</c:v>
                </c:pt>
                <c:pt idx="977">
                  <c:v>-172.98</c:v>
                </c:pt>
                <c:pt idx="978">
                  <c:v>-188.76</c:v>
                </c:pt>
                <c:pt idx="979">
                  <c:v>-225.88</c:v>
                </c:pt>
                <c:pt idx="980">
                  <c:v>-220.51</c:v>
                </c:pt>
                <c:pt idx="981">
                  <c:v>-230.52</c:v>
                </c:pt>
                <c:pt idx="982">
                  <c:v>-257.59</c:v>
                </c:pt>
                <c:pt idx="983">
                  <c:v>-275.92</c:v>
                </c:pt>
                <c:pt idx="984">
                  <c:v>-295.18</c:v>
                </c:pt>
                <c:pt idx="985">
                  <c:v>-228.12</c:v>
                </c:pt>
                <c:pt idx="986">
                  <c:v>-258.19</c:v>
                </c:pt>
                <c:pt idx="987">
                  <c:v>-255.36</c:v>
                </c:pt>
                <c:pt idx="988">
                  <c:v>-248.23</c:v>
                </c:pt>
                <c:pt idx="989">
                  <c:v>-209.35</c:v>
                </c:pt>
                <c:pt idx="990">
                  <c:v>-213.31</c:v>
                </c:pt>
                <c:pt idx="991">
                  <c:v>-226.77</c:v>
                </c:pt>
                <c:pt idx="992">
                  <c:v>-239.62</c:v>
                </c:pt>
                <c:pt idx="993">
                  <c:v>-242.85</c:v>
                </c:pt>
                <c:pt idx="994">
                  <c:v>-252.29</c:v>
                </c:pt>
                <c:pt idx="995">
                  <c:v>-254.39</c:v>
                </c:pt>
                <c:pt idx="996">
                  <c:v>-243.88</c:v>
                </c:pt>
                <c:pt idx="997">
                  <c:v>-236.32</c:v>
                </c:pt>
                <c:pt idx="998">
                  <c:v>-246.38</c:v>
                </c:pt>
                <c:pt idx="999">
                  <c:v>-251.92</c:v>
                </c:pt>
                <c:pt idx="1000">
                  <c:v>-210.67</c:v>
                </c:pt>
                <c:pt idx="1001">
                  <c:v>-197.63</c:v>
                </c:pt>
                <c:pt idx="1002">
                  <c:v>-180.35</c:v>
                </c:pt>
                <c:pt idx="1003">
                  <c:v>-180.94</c:v>
                </c:pt>
                <c:pt idx="1004">
                  <c:v>-143.46</c:v>
                </c:pt>
                <c:pt idx="1005">
                  <c:v>-156.67</c:v>
                </c:pt>
                <c:pt idx="1006">
                  <c:v>-126.3</c:v>
                </c:pt>
                <c:pt idx="1007">
                  <c:v>-127.58</c:v>
                </c:pt>
                <c:pt idx="1008">
                  <c:v>-138.14</c:v>
                </c:pt>
                <c:pt idx="1009">
                  <c:v>-78.2</c:v>
                </c:pt>
                <c:pt idx="1010">
                  <c:v>-78.11</c:v>
                </c:pt>
                <c:pt idx="1011">
                  <c:v>-85.8</c:v>
                </c:pt>
                <c:pt idx="1012">
                  <c:v>-98.71</c:v>
                </c:pt>
                <c:pt idx="1013">
                  <c:v>-104.59</c:v>
                </c:pt>
                <c:pt idx="1014">
                  <c:v>-100.15</c:v>
                </c:pt>
                <c:pt idx="1015">
                  <c:v>-84.81</c:v>
                </c:pt>
                <c:pt idx="1016">
                  <c:v>-50.21</c:v>
                </c:pt>
                <c:pt idx="1017">
                  <c:v>-51.83</c:v>
                </c:pt>
                <c:pt idx="1018">
                  <c:v>-65.36</c:v>
                </c:pt>
                <c:pt idx="1019">
                  <c:v>-38.67</c:v>
                </c:pt>
                <c:pt idx="1020">
                  <c:v>-77.23</c:v>
                </c:pt>
                <c:pt idx="1021">
                  <c:v>-87.67</c:v>
                </c:pt>
                <c:pt idx="1022">
                  <c:v>-92.78</c:v>
                </c:pt>
                <c:pt idx="1023">
                  <c:v>-109</c:v>
                </c:pt>
                <c:pt idx="1024">
                  <c:v>-110.13</c:v>
                </c:pt>
                <c:pt idx="1025">
                  <c:v>-114.7</c:v>
                </c:pt>
                <c:pt idx="1026">
                  <c:v>-107.13</c:v>
                </c:pt>
                <c:pt idx="1027">
                  <c:v>-110.18</c:v>
                </c:pt>
                <c:pt idx="1028">
                  <c:v>-105.7</c:v>
                </c:pt>
                <c:pt idx="1029">
                  <c:v>-95.5</c:v>
                </c:pt>
                <c:pt idx="1030">
                  <c:v>-81.57</c:v>
                </c:pt>
                <c:pt idx="1031">
                  <c:v>-83.63</c:v>
                </c:pt>
                <c:pt idx="1032">
                  <c:v>-71.33</c:v>
                </c:pt>
                <c:pt idx="1033">
                  <c:v>-61.56</c:v>
                </c:pt>
                <c:pt idx="1034">
                  <c:v>-47.79</c:v>
                </c:pt>
                <c:pt idx="1035">
                  <c:v>-62.27</c:v>
                </c:pt>
                <c:pt idx="1036">
                  <c:v>-47.88</c:v>
                </c:pt>
                <c:pt idx="1037">
                  <c:v>-67.45</c:v>
                </c:pt>
                <c:pt idx="1038">
                  <c:v>-94.69</c:v>
                </c:pt>
                <c:pt idx="1039">
                  <c:v>-81.81</c:v>
                </c:pt>
                <c:pt idx="1040">
                  <c:v>-69.22</c:v>
                </c:pt>
                <c:pt idx="1041">
                  <c:v>-58.47</c:v>
                </c:pt>
                <c:pt idx="1042">
                  <c:v>-57.9</c:v>
                </c:pt>
                <c:pt idx="1043">
                  <c:v>-52.23</c:v>
                </c:pt>
                <c:pt idx="1044">
                  <c:v>-56.57</c:v>
                </c:pt>
                <c:pt idx="1045">
                  <c:v>-24.78</c:v>
                </c:pt>
                <c:pt idx="1046">
                  <c:v>-30.8</c:v>
                </c:pt>
                <c:pt idx="1047">
                  <c:v>-7.32</c:v>
                </c:pt>
                <c:pt idx="1048">
                  <c:v>-13.04</c:v>
                </c:pt>
                <c:pt idx="1049">
                  <c:v>-24.98</c:v>
                </c:pt>
                <c:pt idx="1050">
                  <c:v>-40.34</c:v>
                </c:pt>
                <c:pt idx="1051">
                  <c:v>-25.13</c:v>
                </c:pt>
                <c:pt idx="1052">
                  <c:v>-39.72</c:v>
                </c:pt>
                <c:pt idx="1053">
                  <c:v>-45.31</c:v>
                </c:pt>
                <c:pt idx="1054">
                  <c:v>-50.45</c:v>
                </c:pt>
                <c:pt idx="1055">
                  <c:v>-60.92</c:v>
                </c:pt>
                <c:pt idx="1056">
                  <c:v>-70.4</c:v>
                </c:pt>
                <c:pt idx="1057">
                  <c:v>-76.52</c:v>
                </c:pt>
                <c:pt idx="1058">
                  <c:v>-80.93</c:v>
                </c:pt>
                <c:pt idx="1059">
                  <c:v>-92</c:v>
                </c:pt>
                <c:pt idx="1060">
                  <c:v>-58.96</c:v>
                </c:pt>
                <c:pt idx="1061">
                  <c:v>-58.85</c:v>
                </c:pt>
                <c:pt idx="1062">
                  <c:v>-87.53</c:v>
                </c:pt>
                <c:pt idx="1063">
                  <c:v>-120.75</c:v>
                </c:pt>
                <c:pt idx="1064">
                  <c:v>-124.06</c:v>
                </c:pt>
                <c:pt idx="1065">
                  <c:v>-141.24</c:v>
                </c:pt>
                <c:pt idx="1066">
                  <c:v>-166.55</c:v>
                </c:pt>
                <c:pt idx="1067">
                  <c:v>-157.59</c:v>
                </c:pt>
                <c:pt idx="1068">
                  <c:v>-170.52</c:v>
                </c:pt>
                <c:pt idx="1069">
                  <c:v>-130.08</c:v>
                </c:pt>
                <c:pt idx="1070">
                  <c:v>-124.42</c:v>
                </c:pt>
                <c:pt idx="1071">
                  <c:v>-122.1</c:v>
                </c:pt>
                <c:pt idx="1072">
                  <c:v>-115.76</c:v>
                </c:pt>
                <c:pt idx="1073">
                  <c:v>-125.19</c:v>
                </c:pt>
                <c:pt idx="1074">
                  <c:v>-99.8</c:v>
                </c:pt>
                <c:pt idx="1075">
                  <c:v>-113.67</c:v>
                </c:pt>
                <c:pt idx="1076">
                  <c:v>-132.05</c:v>
                </c:pt>
                <c:pt idx="1077">
                  <c:v>-143.67</c:v>
                </c:pt>
                <c:pt idx="1078">
                  <c:v>-145.27</c:v>
                </c:pt>
                <c:pt idx="1079">
                  <c:v>-146.36</c:v>
                </c:pt>
                <c:pt idx="1080">
                  <c:v>-109.82</c:v>
                </c:pt>
                <c:pt idx="1081">
                  <c:v>-57.45</c:v>
                </c:pt>
                <c:pt idx="1082">
                  <c:v>-62.96</c:v>
                </c:pt>
                <c:pt idx="1083">
                  <c:v>-50.28</c:v>
                </c:pt>
                <c:pt idx="1084">
                  <c:v>-24.13</c:v>
                </c:pt>
                <c:pt idx="1085">
                  <c:v>-3.4</c:v>
                </c:pt>
                <c:pt idx="1086">
                  <c:v>-2.63</c:v>
                </c:pt>
                <c:pt idx="1087">
                  <c:v>10.06</c:v>
                </c:pt>
                <c:pt idx="1088">
                  <c:v>-4.01</c:v>
                </c:pt>
                <c:pt idx="1089">
                  <c:v>3.08</c:v>
                </c:pt>
                <c:pt idx="1090">
                  <c:v>8.54</c:v>
                </c:pt>
                <c:pt idx="1091">
                  <c:v>-8.59</c:v>
                </c:pt>
                <c:pt idx="1092">
                  <c:v>11.37</c:v>
                </c:pt>
                <c:pt idx="1093">
                  <c:v>5.58</c:v>
                </c:pt>
                <c:pt idx="1094">
                  <c:v>-1.29</c:v>
                </c:pt>
                <c:pt idx="1095">
                  <c:v>-1.84</c:v>
                </c:pt>
                <c:pt idx="1096">
                  <c:v>-22.67</c:v>
                </c:pt>
                <c:pt idx="1097">
                  <c:v>-43.15</c:v>
                </c:pt>
                <c:pt idx="1098">
                  <c:v>-57.72</c:v>
                </c:pt>
                <c:pt idx="1099">
                  <c:v>-63.38</c:v>
                </c:pt>
                <c:pt idx="1100">
                  <c:v>-65.13</c:v>
                </c:pt>
                <c:pt idx="1101">
                  <c:v>-88.52</c:v>
                </c:pt>
                <c:pt idx="1102">
                  <c:v>-86.52</c:v>
                </c:pt>
                <c:pt idx="1103">
                  <c:v>-57.87</c:v>
                </c:pt>
                <c:pt idx="1104">
                  <c:v>6.01</c:v>
                </c:pt>
                <c:pt idx="1105">
                  <c:v>-3.51</c:v>
                </c:pt>
                <c:pt idx="1106">
                  <c:v>-13.7</c:v>
                </c:pt>
                <c:pt idx="1107">
                  <c:v>-30.55</c:v>
                </c:pt>
                <c:pt idx="1108">
                  <c:v>-26.85</c:v>
                </c:pt>
                <c:pt idx="1109">
                  <c:v>-18.27</c:v>
                </c:pt>
                <c:pt idx="1110">
                  <c:v>-15.18</c:v>
                </c:pt>
                <c:pt idx="1111">
                  <c:v>-6.67</c:v>
                </c:pt>
                <c:pt idx="1112">
                  <c:v>-14.1</c:v>
                </c:pt>
                <c:pt idx="1113">
                  <c:v>4.74</c:v>
                </c:pt>
                <c:pt idx="1114">
                  <c:v>16.39</c:v>
                </c:pt>
                <c:pt idx="1115">
                  <c:v>-12.7</c:v>
                </c:pt>
                <c:pt idx="1116">
                  <c:v>-15.92</c:v>
                </c:pt>
                <c:pt idx="1117">
                  <c:v>-62.27</c:v>
                </c:pt>
                <c:pt idx="1118">
                  <c:v>-84.75</c:v>
                </c:pt>
                <c:pt idx="1119">
                  <c:v>-94.61</c:v>
                </c:pt>
                <c:pt idx="1120">
                  <c:v>-89.63</c:v>
                </c:pt>
                <c:pt idx="1121">
                  <c:v>-85.49</c:v>
                </c:pt>
                <c:pt idx="1122">
                  <c:v>-61.92</c:v>
                </c:pt>
                <c:pt idx="1123">
                  <c:v>-70.08</c:v>
                </c:pt>
                <c:pt idx="1124">
                  <c:v>-52.05</c:v>
                </c:pt>
                <c:pt idx="1125">
                  <c:v>-66</c:v>
                </c:pt>
                <c:pt idx="1126">
                  <c:v>-68.18</c:v>
                </c:pt>
                <c:pt idx="1127">
                  <c:v>-78.14</c:v>
                </c:pt>
                <c:pt idx="1128">
                  <c:v>-92.88</c:v>
                </c:pt>
                <c:pt idx="1129">
                  <c:v>-107.18</c:v>
                </c:pt>
                <c:pt idx="1130">
                  <c:v>-126.38</c:v>
                </c:pt>
                <c:pt idx="1131">
                  <c:v>-131.49</c:v>
                </c:pt>
                <c:pt idx="1132">
                  <c:v>-130.93</c:v>
                </c:pt>
                <c:pt idx="1133">
                  <c:v>-140.53</c:v>
                </c:pt>
                <c:pt idx="1134">
                  <c:v>-169.55</c:v>
                </c:pt>
                <c:pt idx="1135">
                  <c:v>-153.01</c:v>
                </c:pt>
                <c:pt idx="1136">
                  <c:v>-159.11</c:v>
                </c:pt>
                <c:pt idx="1137">
                  <c:v>-172.2</c:v>
                </c:pt>
                <c:pt idx="1138">
                  <c:v>-156.15</c:v>
                </c:pt>
                <c:pt idx="1139">
                  <c:v>-153.52</c:v>
                </c:pt>
                <c:pt idx="1140">
                  <c:v>-153.88</c:v>
                </c:pt>
                <c:pt idx="1141">
                  <c:v>-132.89</c:v>
                </c:pt>
                <c:pt idx="1142">
                  <c:v>-141.83</c:v>
                </c:pt>
                <c:pt idx="1143">
                  <c:v>-154.05</c:v>
                </c:pt>
                <c:pt idx="1144">
                  <c:v>-151.27</c:v>
                </c:pt>
                <c:pt idx="1145">
                  <c:v>-147.57</c:v>
                </c:pt>
                <c:pt idx="1146">
                  <c:v>-173.97</c:v>
                </c:pt>
                <c:pt idx="1147">
                  <c:v>-206.71</c:v>
                </c:pt>
                <c:pt idx="1148">
                  <c:v>-216.56</c:v>
                </c:pt>
                <c:pt idx="1149">
                  <c:v>-217.68</c:v>
                </c:pt>
                <c:pt idx="1150">
                  <c:v>-224.38</c:v>
                </c:pt>
                <c:pt idx="1151">
                  <c:v>-219.03</c:v>
                </c:pt>
                <c:pt idx="1152">
                  <c:v>-242.57</c:v>
                </c:pt>
                <c:pt idx="1153">
                  <c:v>-242.61</c:v>
                </c:pt>
                <c:pt idx="1154">
                  <c:v>-253.13</c:v>
                </c:pt>
                <c:pt idx="1155">
                  <c:v>-235.46</c:v>
                </c:pt>
                <c:pt idx="1156">
                  <c:v>-256.69</c:v>
                </c:pt>
                <c:pt idx="1157">
                  <c:v>-253.38</c:v>
                </c:pt>
                <c:pt idx="1158">
                  <c:v>-295.73</c:v>
                </c:pt>
                <c:pt idx="1159">
                  <c:v>-303.4</c:v>
                </c:pt>
                <c:pt idx="1160">
                  <c:v>-267.92</c:v>
                </c:pt>
                <c:pt idx="1161">
                  <c:v>-245.46</c:v>
                </c:pt>
                <c:pt idx="1162">
                  <c:v>-254.87</c:v>
                </c:pt>
                <c:pt idx="1163">
                  <c:v>-262.36</c:v>
                </c:pt>
                <c:pt idx="1164">
                  <c:v>-265.33</c:v>
                </c:pt>
                <c:pt idx="1165">
                  <c:v>-272.56</c:v>
                </c:pt>
                <c:pt idx="1166">
                  <c:v>-281.35</c:v>
                </c:pt>
                <c:pt idx="1167">
                  <c:v>-246.9</c:v>
                </c:pt>
                <c:pt idx="1168">
                  <c:v>-218.1</c:v>
                </c:pt>
                <c:pt idx="1169">
                  <c:v>-211.3</c:v>
                </c:pt>
                <c:pt idx="1170">
                  <c:v>-219.5</c:v>
                </c:pt>
                <c:pt idx="1171">
                  <c:v>-214.62</c:v>
                </c:pt>
                <c:pt idx="1172">
                  <c:v>-231.23</c:v>
                </c:pt>
                <c:pt idx="1173">
                  <c:v>-268.32</c:v>
                </c:pt>
                <c:pt idx="1174">
                  <c:v>-268.07</c:v>
                </c:pt>
                <c:pt idx="1175">
                  <c:v>-271.07</c:v>
                </c:pt>
                <c:pt idx="1176">
                  <c:v>-279.87</c:v>
                </c:pt>
                <c:pt idx="1177">
                  <c:v>-293.54</c:v>
                </c:pt>
                <c:pt idx="1178">
                  <c:v>-281.08</c:v>
                </c:pt>
                <c:pt idx="1179">
                  <c:v>-262.5</c:v>
                </c:pt>
                <c:pt idx="1180">
                  <c:v>-300.05</c:v>
                </c:pt>
                <c:pt idx="1181">
                  <c:v>-313.93</c:v>
                </c:pt>
                <c:pt idx="1182">
                  <c:v>-360.23</c:v>
                </c:pt>
                <c:pt idx="1183">
                  <c:v>-356.84</c:v>
                </c:pt>
                <c:pt idx="1184">
                  <c:v>-369.85</c:v>
                </c:pt>
                <c:pt idx="1185">
                  <c:v>-403.31</c:v>
                </c:pt>
                <c:pt idx="1186">
                  <c:v>-397.86</c:v>
                </c:pt>
                <c:pt idx="1187">
                  <c:v>-398.88</c:v>
                </c:pt>
                <c:pt idx="1188">
                  <c:v>-405.18</c:v>
                </c:pt>
                <c:pt idx="1189">
                  <c:v>-405.76</c:v>
                </c:pt>
                <c:pt idx="1190">
                  <c:v>-409.34</c:v>
                </c:pt>
                <c:pt idx="1191">
                  <c:v>-419.54</c:v>
                </c:pt>
                <c:pt idx="1192">
                  <c:v>-425.23</c:v>
                </c:pt>
                <c:pt idx="1193">
                  <c:v>-423.58</c:v>
                </c:pt>
                <c:pt idx="1194">
                  <c:v>-427.52</c:v>
                </c:pt>
                <c:pt idx="1195">
                  <c:v>-410.69</c:v>
                </c:pt>
                <c:pt idx="1196">
                  <c:v>-402.47</c:v>
                </c:pt>
                <c:pt idx="1197">
                  <c:v>-412.7</c:v>
                </c:pt>
                <c:pt idx="1198">
                  <c:v>-378.73</c:v>
                </c:pt>
                <c:pt idx="1199">
                  <c:v>-379.8</c:v>
                </c:pt>
                <c:pt idx="1200">
                  <c:v>-401.69</c:v>
                </c:pt>
                <c:pt idx="1201">
                  <c:v>-376.84</c:v>
                </c:pt>
                <c:pt idx="1202">
                  <c:v>-374.51</c:v>
                </c:pt>
                <c:pt idx="1203">
                  <c:v>-375.8</c:v>
                </c:pt>
                <c:pt idx="1204">
                  <c:v>-366.77</c:v>
                </c:pt>
                <c:pt idx="1205">
                  <c:v>-336.52</c:v>
                </c:pt>
                <c:pt idx="1206">
                  <c:v>-336.37</c:v>
                </c:pt>
                <c:pt idx="1207">
                  <c:v>-327.36</c:v>
                </c:pt>
                <c:pt idx="1208">
                  <c:v>-298.99</c:v>
                </c:pt>
                <c:pt idx="1209">
                  <c:v>-271.24</c:v>
                </c:pt>
                <c:pt idx="1210">
                  <c:v>-257.13</c:v>
                </c:pt>
                <c:pt idx="1211">
                  <c:v>-267.9</c:v>
                </c:pt>
                <c:pt idx="1212">
                  <c:v>-248.66</c:v>
                </c:pt>
                <c:pt idx="1213">
                  <c:v>-247.23</c:v>
                </c:pt>
                <c:pt idx="1214">
                  <c:v>-240.51</c:v>
                </c:pt>
                <c:pt idx="1215">
                  <c:v>-260.62</c:v>
                </c:pt>
                <c:pt idx="1216">
                  <c:v>-233.1</c:v>
                </c:pt>
                <c:pt idx="1217">
                  <c:v>-222.25</c:v>
                </c:pt>
                <c:pt idx="1218">
                  <c:v>-199.12</c:v>
                </c:pt>
                <c:pt idx="1219">
                  <c:v>-255.66</c:v>
                </c:pt>
                <c:pt idx="1220">
                  <c:v>-232.05</c:v>
                </c:pt>
                <c:pt idx="1221">
                  <c:v>-248.97</c:v>
                </c:pt>
                <c:pt idx="1222">
                  <c:v>-256.8</c:v>
                </c:pt>
                <c:pt idx="1223">
                  <c:v>-262.2</c:v>
                </c:pt>
                <c:pt idx="1224">
                  <c:v>-266.79</c:v>
                </c:pt>
                <c:pt idx="1225">
                  <c:v>-266.62</c:v>
                </c:pt>
                <c:pt idx="1226">
                  <c:v>-279.72</c:v>
                </c:pt>
                <c:pt idx="1227">
                  <c:v>-299.02</c:v>
                </c:pt>
                <c:pt idx="1228">
                  <c:v>-294.36</c:v>
                </c:pt>
                <c:pt idx="1229">
                  <c:v>-302.78</c:v>
                </c:pt>
                <c:pt idx="1230">
                  <c:v>-314.33</c:v>
                </c:pt>
                <c:pt idx="1231">
                  <c:v>-323.19</c:v>
                </c:pt>
                <c:pt idx="1232">
                  <c:v>-305.77</c:v>
                </c:pt>
                <c:pt idx="1233">
                  <c:v>-292.57</c:v>
                </c:pt>
                <c:pt idx="1234">
                  <c:v>-290.55</c:v>
                </c:pt>
                <c:pt idx="1235">
                  <c:v>-328.96</c:v>
                </c:pt>
                <c:pt idx="1236">
                  <c:v>-328.72</c:v>
                </c:pt>
                <c:pt idx="1237">
                  <c:v>-338.52</c:v>
                </c:pt>
                <c:pt idx="1238">
                  <c:v>-338.08</c:v>
                </c:pt>
                <c:pt idx="1239">
                  <c:v>-351.3</c:v>
                </c:pt>
                <c:pt idx="1240">
                  <c:v>-355.06</c:v>
                </c:pt>
                <c:pt idx="1241">
                  <c:v>-370.85</c:v>
                </c:pt>
                <c:pt idx="1242">
                  <c:v>-394.67</c:v>
                </c:pt>
                <c:pt idx="1243">
                  <c:v>-394.67</c:v>
                </c:pt>
                <c:pt idx="1244">
                  <c:v>-401.13</c:v>
                </c:pt>
                <c:pt idx="1245">
                  <c:v>-411.65</c:v>
                </c:pt>
                <c:pt idx="1246">
                  <c:v>-420.53</c:v>
                </c:pt>
                <c:pt idx="1247">
                  <c:v>-408.96</c:v>
                </c:pt>
                <c:pt idx="1248">
                  <c:v>-428.14</c:v>
                </c:pt>
                <c:pt idx="1249">
                  <c:v>-444.58</c:v>
                </c:pt>
                <c:pt idx="1250">
                  <c:v>-426.35</c:v>
                </c:pt>
                <c:pt idx="1251">
                  <c:v>-426.01</c:v>
                </c:pt>
                <c:pt idx="1252">
                  <c:v>-425.94</c:v>
                </c:pt>
                <c:pt idx="1253">
                  <c:v>-420.09</c:v>
                </c:pt>
                <c:pt idx="1254">
                  <c:v>-419.05</c:v>
                </c:pt>
                <c:pt idx="1255">
                  <c:v>-381.54</c:v>
                </c:pt>
                <c:pt idx="1256">
                  <c:v>-389.94</c:v>
                </c:pt>
                <c:pt idx="1257">
                  <c:v>-357.62</c:v>
                </c:pt>
                <c:pt idx="1258">
                  <c:v>-343.71</c:v>
                </c:pt>
                <c:pt idx="1259">
                  <c:v>-355</c:v>
                </c:pt>
                <c:pt idx="1260">
                  <c:v>-330.78</c:v>
                </c:pt>
                <c:pt idx="1261">
                  <c:v>-353.5</c:v>
                </c:pt>
                <c:pt idx="1262">
                  <c:v>-352.35</c:v>
                </c:pt>
                <c:pt idx="1263">
                  <c:v>-331.99</c:v>
                </c:pt>
                <c:pt idx="1264">
                  <c:v>-337.92</c:v>
                </c:pt>
                <c:pt idx="1265">
                  <c:v>-345.6</c:v>
                </c:pt>
                <c:pt idx="1266">
                  <c:v>-336.81</c:v>
                </c:pt>
                <c:pt idx="1267">
                  <c:v>-336.67</c:v>
                </c:pt>
                <c:pt idx="1268">
                  <c:v>-343.28</c:v>
                </c:pt>
                <c:pt idx="1269">
                  <c:v>-329.86</c:v>
                </c:pt>
                <c:pt idx="1270">
                  <c:v>-313.29</c:v>
                </c:pt>
                <c:pt idx="1271">
                  <c:v>-320.02</c:v>
                </c:pt>
                <c:pt idx="1272">
                  <c:v>-282.84</c:v>
                </c:pt>
                <c:pt idx="1273">
                  <c:v>-287.29</c:v>
                </c:pt>
                <c:pt idx="1274">
                  <c:v>-279.85</c:v>
                </c:pt>
                <c:pt idx="1275">
                  <c:v>-275.06</c:v>
                </c:pt>
                <c:pt idx="1276">
                  <c:v>-279.75</c:v>
                </c:pt>
                <c:pt idx="1277">
                  <c:v>-297.66</c:v>
                </c:pt>
                <c:pt idx="1278">
                  <c:v>-297.27</c:v>
                </c:pt>
                <c:pt idx="1279">
                  <c:v>-307.08</c:v>
                </c:pt>
                <c:pt idx="1280">
                  <c:v>-257.34</c:v>
                </c:pt>
                <c:pt idx="1281">
                  <c:v>-224.71</c:v>
                </c:pt>
                <c:pt idx="1282">
                  <c:v>-205.35</c:v>
                </c:pt>
                <c:pt idx="1283">
                  <c:v>-206.57</c:v>
                </c:pt>
                <c:pt idx="1284">
                  <c:v>-216.23</c:v>
                </c:pt>
                <c:pt idx="1285">
                  <c:v>-186.67</c:v>
                </c:pt>
                <c:pt idx="1286">
                  <c:v>#N/A</c:v>
                </c:pt>
              </c:numCache>
            </c:numRef>
          </c:val>
          <c:smooth val="0"/>
        </c:ser>
        <c:ser>
          <c:idx val="2"/>
          <c:order val="2"/>
          <c:tx>
            <c:strRef>
              <c:f>[钢矿期现.xlsx]钢矿利润!$AB$2</c:f>
              <c:strCache>
                <c:ptCount val="1"/>
                <c:pt idx="0">
                  <c:v>热卷毛利</c:v>
                </c:pt>
              </c:strCache>
            </c:strRef>
          </c:tx>
          <c:spPr>
            <a:ln w="28575" cap="rnd">
              <a:solidFill>
                <a:schemeClr val="accent3"/>
              </a:solidFill>
              <a:round/>
            </a:ln>
            <a:effectLst/>
          </c:spPr>
          <c:marker>
            <c:symbol val="none"/>
          </c:marker>
          <c:dLbls>
            <c:delete val="1"/>
          </c:dLbls>
          <c:cat>
            <c:strRef>
              <c:f>钢矿利润!$Y$3:$Y$1290</c:f>
              <c:strCache>
                <c:ptCount val="1287"/>
                <c:pt idx="0">
                  <c:v>2019-01-02</c:v>
                </c:pt>
                <c:pt idx="1">
                  <c:v>2019-01-03</c:v>
                </c:pt>
                <c:pt idx="2">
                  <c:v>2019-01-04</c:v>
                </c:pt>
                <c:pt idx="3">
                  <c:v>2019-01-07</c:v>
                </c:pt>
                <c:pt idx="4">
                  <c:v>2019-01-08</c:v>
                </c:pt>
                <c:pt idx="5">
                  <c:v>2019-01-09</c:v>
                </c:pt>
                <c:pt idx="6">
                  <c:v>2019-01-10</c:v>
                </c:pt>
                <c:pt idx="7">
                  <c:v>2019-01-11</c:v>
                </c:pt>
                <c:pt idx="8">
                  <c:v>2019-01-14</c:v>
                </c:pt>
                <c:pt idx="9">
                  <c:v>2019-01-15</c:v>
                </c:pt>
                <c:pt idx="10">
                  <c:v>2019-01-16</c:v>
                </c:pt>
                <c:pt idx="11">
                  <c:v>2019-01-17</c:v>
                </c:pt>
                <c:pt idx="12">
                  <c:v>2019-01-18</c:v>
                </c:pt>
                <c:pt idx="13">
                  <c:v>2019-01-21</c:v>
                </c:pt>
                <c:pt idx="14">
                  <c:v>2019-01-22</c:v>
                </c:pt>
                <c:pt idx="15">
                  <c:v>2019-01-23</c:v>
                </c:pt>
                <c:pt idx="16">
                  <c:v>2019-01-24</c:v>
                </c:pt>
                <c:pt idx="17">
                  <c:v>2019-01-25</c:v>
                </c:pt>
                <c:pt idx="18">
                  <c:v>2019-01-28</c:v>
                </c:pt>
                <c:pt idx="19">
                  <c:v>2019-01-29</c:v>
                </c:pt>
                <c:pt idx="20">
                  <c:v>2019-01-30</c:v>
                </c:pt>
                <c:pt idx="21">
                  <c:v>2019-01-31</c:v>
                </c:pt>
                <c:pt idx="22">
                  <c:v>2019-02-01</c:v>
                </c:pt>
                <c:pt idx="23">
                  <c:v>2019-02-02</c:v>
                </c:pt>
                <c:pt idx="24">
                  <c:v>2019-02-03</c:v>
                </c:pt>
                <c:pt idx="25">
                  <c:v>2019-02-11</c:v>
                </c:pt>
                <c:pt idx="26">
                  <c:v>2019-02-12</c:v>
                </c:pt>
                <c:pt idx="27">
                  <c:v>2019-02-13</c:v>
                </c:pt>
                <c:pt idx="28">
                  <c:v>2019-02-14</c:v>
                </c:pt>
                <c:pt idx="29">
                  <c:v>2019-02-15</c:v>
                </c:pt>
                <c:pt idx="30">
                  <c:v>2019-02-18</c:v>
                </c:pt>
                <c:pt idx="31">
                  <c:v>2019-02-19</c:v>
                </c:pt>
                <c:pt idx="32">
                  <c:v>2019-02-20</c:v>
                </c:pt>
                <c:pt idx="33">
                  <c:v>2019-02-21</c:v>
                </c:pt>
                <c:pt idx="34">
                  <c:v>2019-02-22</c:v>
                </c:pt>
                <c:pt idx="35">
                  <c:v>2019-02-25</c:v>
                </c:pt>
                <c:pt idx="36">
                  <c:v>2019-02-26</c:v>
                </c:pt>
                <c:pt idx="37">
                  <c:v>2019-02-27</c:v>
                </c:pt>
                <c:pt idx="38">
                  <c:v>2019-02-28</c:v>
                </c:pt>
                <c:pt idx="39">
                  <c:v>2019-03-01</c:v>
                </c:pt>
                <c:pt idx="40">
                  <c:v>2019-03-04</c:v>
                </c:pt>
                <c:pt idx="41">
                  <c:v>2019-03-05</c:v>
                </c:pt>
                <c:pt idx="42">
                  <c:v>2019-03-06</c:v>
                </c:pt>
                <c:pt idx="43">
                  <c:v>2019-03-07</c:v>
                </c:pt>
                <c:pt idx="44">
                  <c:v>2019-03-08</c:v>
                </c:pt>
                <c:pt idx="45">
                  <c:v>2019-03-11</c:v>
                </c:pt>
                <c:pt idx="46">
                  <c:v>2019-03-12</c:v>
                </c:pt>
                <c:pt idx="47">
                  <c:v>2019-03-13</c:v>
                </c:pt>
                <c:pt idx="48">
                  <c:v>2019-03-14</c:v>
                </c:pt>
                <c:pt idx="49">
                  <c:v>2019-03-15</c:v>
                </c:pt>
                <c:pt idx="50">
                  <c:v>2019-03-18</c:v>
                </c:pt>
                <c:pt idx="51">
                  <c:v>2019-03-19</c:v>
                </c:pt>
                <c:pt idx="52">
                  <c:v>2019-03-20</c:v>
                </c:pt>
                <c:pt idx="53">
                  <c:v>2019-03-21</c:v>
                </c:pt>
                <c:pt idx="54">
                  <c:v>2019-03-22</c:v>
                </c:pt>
                <c:pt idx="55">
                  <c:v>2019-03-25</c:v>
                </c:pt>
                <c:pt idx="56">
                  <c:v>2019-03-26</c:v>
                </c:pt>
                <c:pt idx="57">
                  <c:v>2019-03-27</c:v>
                </c:pt>
                <c:pt idx="58">
                  <c:v>2019-03-28</c:v>
                </c:pt>
                <c:pt idx="59">
                  <c:v>2019-03-29</c:v>
                </c:pt>
                <c:pt idx="60">
                  <c:v>2019-04-01</c:v>
                </c:pt>
                <c:pt idx="61">
                  <c:v>2019-04-02</c:v>
                </c:pt>
                <c:pt idx="62">
                  <c:v>2019-04-03</c:v>
                </c:pt>
                <c:pt idx="63">
                  <c:v>2019-04-04</c:v>
                </c:pt>
                <c:pt idx="64">
                  <c:v>2019-04-08</c:v>
                </c:pt>
                <c:pt idx="65">
                  <c:v>2019-04-09</c:v>
                </c:pt>
                <c:pt idx="66">
                  <c:v>2019-04-10</c:v>
                </c:pt>
                <c:pt idx="67">
                  <c:v>2019-04-11</c:v>
                </c:pt>
                <c:pt idx="68">
                  <c:v>2019-04-12</c:v>
                </c:pt>
                <c:pt idx="69">
                  <c:v>2019-04-15</c:v>
                </c:pt>
                <c:pt idx="70">
                  <c:v>2019-04-16</c:v>
                </c:pt>
                <c:pt idx="71">
                  <c:v>2019-04-17</c:v>
                </c:pt>
                <c:pt idx="72">
                  <c:v>2019-04-18</c:v>
                </c:pt>
                <c:pt idx="73">
                  <c:v>2019-04-19</c:v>
                </c:pt>
                <c:pt idx="74">
                  <c:v>2019-04-22</c:v>
                </c:pt>
                <c:pt idx="75">
                  <c:v>2019-04-23</c:v>
                </c:pt>
                <c:pt idx="76">
                  <c:v>2019-04-24</c:v>
                </c:pt>
                <c:pt idx="77">
                  <c:v>2019-04-25</c:v>
                </c:pt>
                <c:pt idx="78">
                  <c:v>2019-04-26</c:v>
                </c:pt>
                <c:pt idx="79">
                  <c:v>2019-04-28</c:v>
                </c:pt>
                <c:pt idx="80">
                  <c:v>2019-04-29</c:v>
                </c:pt>
                <c:pt idx="81">
                  <c:v>2019-04-30</c:v>
                </c:pt>
                <c:pt idx="82">
                  <c:v>2019-05-05</c:v>
                </c:pt>
                <c:pt idx="83">
                  <c:v>2019-05-06</c:v>
                </c:pt>
                <c:pt idx="84">
                  <c:v>2019-05-07</c:v>
                </c:pt>
                <c:pt idx="85">
                  <c:v>2019-05-08</c:v>
                </c:pt>
                <c:pt idx="86">
                  <c:v>2019-05-09</c:v>
                </c:pt>
                <c:pt idx="87">
                  <c:v>2019-05-10</c:v>
                </c:pt>
                <c:pt idx="88">
                  <c:v>2019-05-13</c:v>
                </c:pt>
                <c:pt idx="89">
                  <c:v>2019-05-14</c:v>
                </c:pt>
                <c:pt idx="90">
                  <c:v>2019-05-15</c:v>
                </c:pt>
                <c:pt idx="91">
                  <c:v>2019-05-16</c:v>
                </c:pt>
                <c:pt idx="92">
                  <c:v>2019-05-17</c:v>
                </c:pt>
                <c:pt idx="93">
                  <c:v>2019-05-20</c:v>
                </c:pt>
                <c:pt idx="94">
                  <c:v>2019-05-21</c:v>
                </c:pt>
                <c:pt idx="95">
                  <c:v>2019-05-22</c:v>
                </c:pt>
                <c:pt idx="96">
                  <c:v>2019-05-23</c:v>
                </c:pt>
                <c:pt idx="97">
                  <c:v>2019-05-24</c:v>
                </c:pt>
                <c:pt idx="98">
                  <c:v>2019-05-27</c:v>
                </c:pt>
                <c:pt idx="99">
                  <c:v>2019-05-28</c:v>
                </c:pt>
                <c:pt idx="100">
                  <c:v>2019-05-29</c:v>
                </c:pt>
                <c:pt idx="101">
                  <c:v>2019-05-30</c:v>
                </c:pt>
                <c:pt idx="102">
                  <c:v>2019-05-31</c:v>
                </c:pt>
                <c:pt idx="103">
                  <c:v>2019-06-03</c:v>
                </c:pt>
                <c:pt idx="104">
                  <c:v>2019-06-04</c:v>
                </c:pt>
                <c:pt idx="105">
                  <c:v>2019-06-05</c:v>
                </c:pt>
                <c:pt idx="106">
                  <c:v>2019-06-06</c:v>
                </c:pt>
                <c:pt idx="107">
                  <c:v>2019-06-10</c:v>
                </c:pt>
                <c:pt idx="108">
                  <c:v>2019-06-11</c:v>
                </c:pt>
                <c:pt idx="109">
                  <c:v>2019-06-12</c:v>
                </c:pt>
                <c:pt idx="110">
                  <c:v>2019-06-13</c:v>
                </c:pt>
                <c:pt idx="111">
                  <c:v>2019-06-14</c:v>
                </c:pt>
                <c:pt idx="112">
                  <c:v>2019-06-17</c:v>
                </c:pt>
                <c:pt idx="113">
                  <c:v>2019-06-18</c:v>
                </c:pt>
                <c:pt idx="114">
                  <c:v>2019-06-19</c:v>
                </c:pt>
                <c:pt idx="115">
                  <c:v>2019-06-20</c:v>
                </c:pt>
                <c:pt idx="116">
                  <c:v>2019-06-21</c:v>
                </c:pt>
                <c:pt idx="117">
                  <c:v>2019-06-24</c:v>
                </c:pt>
                <c:pt idx="118">
                  <c:v>2019-06-25</c:v>
                </c:pt>
                <c:pt idx="119">
                  <c:v>2019-06-26</c:v>
                </c:pt>
                <c:pt idx="120">
                  <c:v>2019-06-27</c:v>
                </c:pt>
                <c:pt idx="121">
                  <c:v>2019-06-28</c:v>
                </c:pt>
                <c:pt idx="122">
                  <c:v>2019-07-01</c:v>
                </c:pt>
                <c:pt idx="123">
                  <c:v>2019-07-02</c:v>
                </c:pt>
                <c:pt idx="124">
                  <c:v>2019-07-03</c:v>
                </c:pt>
                <c:pt idx="125">
                  <c:v>2019-07-04</c:v>
                </c:pt>
                <c:pt idx="126">
                  <c:v>2019-07-05</c:v>
                </c:pt>
                <c:pt idx="127">
                  <c:v>2019-07-08</c:v>
                </c:pt>
                <c:pt idx="128">
                  <c:v>2019-07-09</c:v>
                </c:pt>
                <c:pt idx="129">
                  <c:v>2019-07-10</c:v>
                </c:pt>
                <c:pt idx="130">
                  <c:v>2019-07-11</c:v>
                </c:pt>
                <c:pt idx="131">
                  <c:v>2019-07-12</c:v>
                </c:pt>
                <c:pt idx="132">
                  <c:v>2019-07-15</c:v>
                </c:pt>
                <c:pt idx="133">
                  <c:v>2019-07-16</c:v>
                </c:pt>
                <c:pt idx="134">
                  <c:v>2019-07-17</c:v>
                </c:pt>
                <c:pt idx="135">
                  <c:v>2019-07-18</c:v>
                </c:pt>
                <c:pt idx="136">
                  <c:v>2019-07-19</c:v>
                </c:pt>
                <c:pt idx="137">
                  <c:v>2019-07-22</c:v>
                </c:pt>
                <c:pt idx="138">
                  <c:v>2019-07-23</c:v>
                </c:pt>
                <c:pt idx="139">
                  <c:v>2019-07-24</c:v>
                </c:pt>
                <c:pt idx="140">
                  <c:v>2019-07-25</c:v>
                </c:pt>
                <c:pt idx="141">
                  <c:v>2019-07-26</c:v>
                </c:pt>
                <c:pt idx="142">
                  <c:v>2019-07-29</c:v>
                </c:pt>
                <c:pt idx="143">
                  <c:v>2019-07-30</c:v>
                </c:pt>
                <c:pt idx="144">
                  <c:v>2019-07-31</c:v>
                </c:pt>
                <c:pt idx="145">
                  <c:v>2019-08-01</c:v>
                </c:pt>
                <c:pt idx="146">
                  <c:v>2019-08-02</c:v>
                </c:pt>
                <c:pt idx="147">
                  <c:v>2019-08-05</c:v>
                </c:pt>
                <c:pt idx="148">
                  <c:v>2019-08-06</c:v>
                </c:pt>
                <c:pt idx="149">
                  <c:v>2019-08-07</c:v>
                </c:pt>
                <c:pt idx="150">
                  <c:v>2019-08-08</c:v>
                </c:pt>
                <c:pt idx="151">
                  <c:v>2019-08-09</c:v>
                </c:pt>
                <c:pt idx="152">
                  <c:v>2019-08-12</c:v>
                </c:pt>
                <c:pt idx="153">
                  <c:v>2019-08-13</c:v>
                </c:pt>
                <c:pt idx="154">
                  <c:v>2019-08-14</c:v>
                </c:pt>
                <c:pt idx="155">
                  <c:v>2019-08-15</c:v>
                </c:pt>
                <c:pt idx="156">
                  <c:v>2019-08-16</c:v>
                </c:pt>
                <c:pt idx="157">
                  <c:v>2019-08-19</c:v>
                </c:pt>
                <c:pt idx="158">
                  <c:v>2019-08-20</c:v>
                </c:pt>
                <c:pt idx="159">
                  <c:v>2019-08-21</c:v>
                </c:pt>
                <c:pt idx="160">
                  <c:v>2019-08-22</c:v>
                </c:pt>
                <c:pt idx="161">
                  <c:v>2019-08-23</c:v>
                </c:pt>
                <c:pt idx="162">
                  <c:v>2019-08-26</c:v>
                </c:pt>
                <c:pt idx="163">
                  <c:v>2019-08-27</c:v>
                </c:pt>
                <c:pt idx="164">
                  <c:v>2019-08-28</c:v>
                </c:pt>
                <c:pt idx="165">
                  <c:v>2019-08-29</c:v>
                </c:pt>
                <c:pt idx="166">
                  <c:v>2019-08-30</c:v>
                </c:pt>
                <c:pt idx="167">
                  <c:v>2019-09-02</c:v>
                </c:pt>
                <c:pt idx="168">
                  <c:v>2019-09-03</c:v>
                </c:pt>
                <c:pt idx="169">
                  <c:v>2019-09-04</c:v>
                </c:pt>
                <c:pt idx="170">
                  <c:v>2019-09-05</c:v>
                </c:pt>
                <c:pt idx="171">
                  <c:v>2019-09-06</c:v>
                </c:pt>
                <c:pt idx="172">
                  <c:v>2019-09-09</c:v>
                </c:pt>
                <c:pt idx="173">
                  <c:v>2019-09-10</c:v>
                </c:pt>
                <c:pt idx="174">
                  <c:v>2019-09-11</c:v>
                </c:pt>
                <c:pt idx="175">
                  <c:v>2019-09-12</c:v>
                </c:pt>
                <c:pt idx="176">
                  <c:v>2019-09-16</c:v>
                </c:pt>
                <c:pt idx="177">
                  <c:v>2019-09-17</c:v>
                </c:pt>
                <c:pt idx="178">
                  <c:v>2019-09-18</c:v>
                </c:pt>
                <c:pt idx="179">
                  <c:v>2019-09-19</c:v>
                </c:pt>
                <c:pt idx="180">
                  <c:v>2019-09-20</c:v>
                </c:pt>
                <c:pt idx="181">
                  <c:v>2019-09-23</c:v>
                </c:pt>
                <c:pt idx="182">
                  <c:v>2019-09-24</c:v>
                </c:pt>
                <c:pt idx="183">
                  <c:v>2019-09-25</c:v>
                </c:pt>
                <c:pt idx="184">
                  <c:v>2019-09-26</c:v>
                </c:pt>
                <c:pt idx="185">
                  <c:v>2019-09-27</c:v>
                </c:pt>
                <c:pt idx="186">
                  <c:v>2019-09-29</c:v>
                </c:pt>
                <c:pt idx="187">
                  <c:v>2019-09-30</c:v>
                </c:pt>
                <c:pt idx="188">
                  <c:v>2019-10-08</c:v>
                </c:pt>
                <c:pt idx="189">
                  <c:v>2019-10-09</c:v>
                </c:pt>
                <c:pt idx="190">
                  <c:v>2019-10-10</c:v>
                </c:pt>
                <c:pt idx="191">
                  <c:v>2019-10-11</c:v>
                </c:pt>
                <c:pt idx="192">
                  <c:v>2019-10-12</c:v>
                </c:pt>
                <c:pt idx="193">
                  <c:v>2019-10-14</c:v>
                </c:pt>
                <c:pt idx="194">
                  <c:v>2019-10-15</c:v>
                </c:pt>
                <c:pt idx="195">
                  <c:v>2019-10-16</c:v>
                </c:pt>
                <c:pt idx="196">
                  <c:v>2019-10-17</c:v>
                </c:pt>
                <c:pt idx="197">
                  <c:v>2019-10-18</c:v>
                </c:pt>
                <c:pt idx="198">
                  <c:v>2019-10-21</c:v>
                </c:pt>
                <c:pt idx="199">
                  <c:v>2019-10-22</c:v>
                </c:pt>
                <c:pt idx="200">
                  <c:v>2019-10-23</c:v>
                </c:pt>
                <c:pt idx="201">
                  <c:v>2019-10-24</c:v>
                </c:pt>
                <c:pt idx="202">
                  <c:v>2019-10-25</c:v>
                </c:pt>
                <c:pt idx="203">
                  <c:v>2019-10-28</c:v>
                </c:pt>
                <c:pt idx="204">
                  <c:v>2019-10-29</c:v>
                </c:pt>
                <c:pt idx="205">
                  <c:v>2019-10-30</c:v>
                </c:pt>
                <c:pt idx="206">
                  <c:v>2019-10-31</c:v>
                </c:pt>
                <c:pt idx="207">
                  <c:v>2019-11-01</c:v>
                </c:pt>
                <c:pt idx="208">
                  <c:v>2019-11-04</c:v>
                </c:pt>
                <c:pt idx="209">
                  <c:v>2019-11-05</c:v>
                </c:pt>
                <c:pt idx="210">
                  <c:v>2019-11-06</c:v>
                </c:pt>
                <c:pt idx="211">
                  <c:v>2019-11-07</c:v>
                </c:pt>
                <c:pt idx="212">
                  <c:v>2019-11-08</c:v>
                </c:pt>
                <c:pt idx="213">
                  <c:v>2019-11-11</c:v>
                </c:pt>
                <c:pt idx="214">
                  <c:v>2019-11-12</c:v>
                </c:pt>
                <c:pt idx="215">
                  <c:v>2019-11-13</c:v>
                </c:pt>
                <c:pt idx="216">
                  <c:v>2019-11-14</c:v>
                </c:pt>
                <c:pt idx="217">
                  <c:v>2019-11-15</c:v>
                </c:pt>
                <c:pt idx="218">
                  <c:v>2019-11-18</c:v>
                </c:pt>
                <c:pt idx="219">
                  <c:v>2019-11-19</c:v>
                </c:pt>
                <c:pt idx="220">
                  <c:v>2019-11-20</c:v>
                </c:pt>
                <c:pt idx="221">
                  <c:v>2019-11-21</c:v>
                </c:pt>
                <c:pt idx="222">
                  <c:v>2019-11-22</c:v>
                </c:pt>
                <c:pt idx="223">
                  <c:v>2019-11-25</c:v>
                </c:pt>
                <c:pt idx="224">
                  <c:v>2019-11-26</c:v>
                </c:pt>
                <c:pt idx="225">
                  <c:v>2019-11-27</c:v>
                </c:pt>
                <c:pt idx="226">
                  <c:v>2019-11-28</c:v>
                </c:pt>
                <c:pt idx="227">
                  <c:v>2019-11-29</c:v>
                </c:pt>
                <c:pt idx="228">
                  <c:v>2019-12-02</c:v>
                </c:pt>
                <c:pt idx="229">
                  <c:v>2019-12-03</c:v>
                </c:pt>
                <c:pt idx="230">
                  <c:v>2019-12-04</c:v>
                </c:pt>
                <c:pt idx="231">
                  <c:v>2019-12-05</c:v>
                </c:pt>
                <c:pt idx="232">
                  <c:v>2019-12-06</c:v>
                </c:pt>
                <c:pt idx="233">
                  <c:v>2019-12-09</c:v>
                </c:pt>
                <c:pt idx="234">
                  <c:v>2019-12-10</c:v>
                </c:pt>
                <c:pt idx="235">
                  <c:v>2019-12-11</c:v>
                </c:pt>
                <c:pt idx="236">
                  <c:v>2019-12-12</c:v>
                </c:pt>
                <c:pt idx="237">
                  <c:v>2019-12-13</c:v>
                </c:pt>
                <c:pt idx="238">
                  <c:v>2019-12-16</c:v>
                </c:pt>
                <c:pt idx="239">
                  <c:v>2019-12-17</c:v>
                </c:pt>
                <c:pt idx="240">
                  <c:v>2019-12-18</c:v>
                </c:pt>
                <c:pt idx="241">
                  <c:v>2019-12-19</c:v>
                </c:pt>
                <c:pt idx="242">
                  <c:v>2019-12-20</c:v>
                </c:pt>
                <c:pt idx="243">
                  <c:v>2019-12-23</c:v>
                </c:pt>
                <c:pt idx="244">
                  <c:v>2019-12-24</c:v>
                </c:pt>
                <c:pt idx="245">
                  <c:v>2019-12-25</c:v>
                </c:pt>
                <c:pt idx="246">
                  <c:v>2019-12-26</c:v>
                </c:pt>
                <c:pt idx="247">
                  <c:v>2019-12-27</c:v>
                </c:pt>
                <c:pt idx="248">
                  <c:v>2019-12-30</c:v>
                </c:pt>
                <c:pt idx="249">
                  <c:v>2019-12-31</c:v>
                </c:pt>
                <c:pt idx="250">
                  <c:v>2020-01-02</c:v>
                </c:pt>
                <c:pt idx="251">
                  <c:v>2020-01-03</c:v>
                </c:pt>
                <c:pt idx="252">
                  <c:v>2020-01-06</c:v>
                </c:pt>
                <c:pt idx="253">
                  <c:v>2020-01-07</c:v>
                </c:pt>
                <c:pt idx="254">
                  <c:v>2020-01-08</c:v>
                </c:pt>
                <c:pt idx="255">
                  <c:v>2020-01-09</c:v>
                </c:pt>
                <c:pt idx="256">
                  <c:v>2020-01-10</c:v>
                </c:pt>
                <c:pt idx="257">
                  <c:v>2020-01-13</c:v>
                </c:pt>
                <c:pt idx="258">
                  <c:v>2020-01-14</c:v>
                </c:pt>
                <c:pt idx="259">
                  <c:v>2020-01-15</c:v>
                </c:pt>
                <c:pt idx="260">
                  <c:v>2020-01-16</c:v>
                </c:pt>
                <c:pt idx="261">
                  <c:v>2020-01-17</c:v>
                </c:pt>
                <c:pt idx="262">
                  <c:v>2020-01-19</c:v>
                </c:pt>
                <c:pt idx="263">
                  <c:v>2020-01-20</c:v>
                </c:pt>
                <c:pt idx="264">
                  <c:v>2020-01-21</c:v>
                </c:pt>
                <c:pt idx="265">
                  <c:v>2020-01-22</c:v>
                </c:pt>
                <c:pt idx="266">
                  <c:v>2020-01-23</c:v>
                </c:pt>
                <c:pt idx="267">
                  <c:v>2020-02-03</c:v>
                </c:pt>
                <c:pt idx="268">
                  <c:v>2020-02-04</c:v>
                </c:pt>
                <c:pt idx="269">
                  <c:v>2020-02-05</c:v>
                </c:pt>
                <c:pt idx="270">
                  <c:v>2020-02-06</c:v>
                </c:pt>
                <c:pt idx="271">
                  <c:v>2020-02-07</c:v>
                </c:pt>
                <c:pt idx="272">
                  <c:v>2020-02-10</c:v>
                </c:pt>
                <c:pt idx="273">
                  <c:v>2020-02-11</c:v>
                </c:pt>
                <c:pt idx="274">
                  <c:v>2020-02-12</c:v>
                </c:pt>
                <c:pt idx="275">
                  <c:v>2020-02-13</c:v>
                </c:pt>
                <c:pt idx="276">
                  <c:v>2020-02-14</c:v>
                </c:pt>
                <c:pt idx="277">
                  <c:v>2020-02-17</c:v>
                </c:pt>
                <c:pt idx="278">
                  <c:v>2020-02-18</c:v>
                </c:pt>
                <c:pt idx="279">
                  <c:v>2020-02-19</c:v>
                </c:pt>
                <c:pt idx="280">
                  <c:v>2020-02-20</c:v>
                </c:pt>
                <c:pt idx="281">
                  <c:v>2020-02-21</c:v>
                </c:pt>
                <c:pt idx="282">
                  <c:v>2020-02-24</c:v>
                </c:pt>
                <c:pt idx="283">
                  <c:v>2020-02-25</c:v>
                </c:pt>
                <c:pt idx="284">
                  <c:v>2020-02-26</c:v>
                </c:pt>
                <c:pt idx="285">
                  <c:v>2020-02-27</c:v>
                </c:pt>
                <c:pt idx="286">
                  <c:v>2020-02-28</c:v>
                </c:pt>
                <c:pt idx="287">
                  <c:v>2020-03-02</c:v>
                </c:pt>
                <c:pt idx="288">
                  <c:v>2020-03-03</c:v>
                </c:pt>
                <c:pt idx="289">
                  <c:v>2020-03-04</c:v>
                </c:pt>
                <c:pt idx="290">
                  <c:v>2020-03-05</c:v>
                </c:pt>
                <c:pt idx="291">
                  <c:v>2020-03-06</c:v>
                </c:pt>
                <c:pt idx="292">
                  <c:v>2020-03-09</c:v>
                </c:pt>
                <c:pt idx="293">
                  <c:v>2020-03-10</c:v>
                </c:pt>
                <c:pt idx="294">
                  <c:v>2020-03-11</c:v>
                </c:pt>
                <c:pt idx="295">
                  <c:v>2020-03-12</c:v>
                </c:pt>
                <c:pt idx="296">
                  <c:v>2020-03-13</c:v>
                </c:pt>
                <c:pt idx="297">
                  <c:v>2020-03-16</c:v>
                </c:pt>
                <c:pt idx="298">
                  <c:v>2020-03-17</c:v>
                </c:pt>
                <c:pt idx="299">
                  <c:v>2020-03-18</c:v>
                </c:pt>
                <c:pt idx="300">
                  <c:v>2020-03-19</c:v>
                </c:pt>
                <c:pt idx="301">
                  <c:v>2020-03-20</c:v>
                </c:pt>
                <c:pt idx="302">
                  <c:v>2020-03-23</c:v>
                </c:pt>
                <c:pt idx="303">
                  <c:v>2020-03-24</c:v>
                </c:pt>
                <c:pt idx="304">
                  <c:v>2020-03-25</c:v>
                </c:pt>
                <c:pt idx="305">
                  <c:v>2020-03-26</c:v>
                </c:pt>
                <c:pt idx="306">
                  <c:v>2020-03-27</c:v>
                </c:pt>
                <c:pt idx="307">
                  <c:v>2020-03-30</c:v>
                </c:pt>
                <c:pt idx="308">
                  <c:v>2020-03-31</c:v>
                </c:pt>
                <c:pt idx="309">
                  <c:v>2020-04-01</c:v>
                </c:pt>
                <c:pt idx="310">
                  <c:v>2020-04-02</c:v>
                </c:pt>
                <c:pt idx="311">
                  <c:v>2020-04-03</c:v>
                </c:pt>
                <c:pt idx="312">
                  <c:v>2020-04-07</c:v>
                </c:pt>
                <c:pt idx="313">
                  <c:v>2020-04-08</c:v>
                </c:pt>
                <c:pt idx="314">
                  <c:v>2020-04-09</c:v>
                </c:pt>
                <c:pt idx="315">
                  <c:v>2020-04-10</c:v>
                </c:pt>
                <c:pt idx="316">
                  <c:v>2020-04-13</c:v>
                </c:pt>
                <c:pt idx="317">
                  <c:v>2020-04-14</c:v>
                </c:pt>
                <c:pt idx="318">
                  <c:v>2020-04-15</c:v>
                </c:pt>
                <c:pt idx="319">
                  <c:v>2020-04-16</c:v>
                </c:pt>
                <c:pt idx="320">
                  <c:v>2020-04-17</c:v>
                </c:pt>
                <c:pt idx="321">
                  <c:v>2020-04-20</c:v>
                </c:pt>
                <c:pt idx="322">
                  <c:v>2020-04-21</c:v>
                </c:pt>
                <c:pt idx="323">
                  <c:v>2020-04-22</c:v>
                </c:pt>
                <c:pt idx="324">
                  <c:v>2020-04-23</c:v>
                </c:pt>
                <c:pt idx="325">
                  <c:v>2020-04-24</c:v>
                </c:pt>
                <c:pt idx="326">
                  <c:v>2020-04-26</c:v>
                </c:pt>
                <c:pt idx="327">
                  <c:v>2020-04-27</c:v>
                </c:pt>
                <c:pt idx="328">
                  <c:v>2020-04-28</c:v>
                </c:pt>
                <c:pt idx="329">
                  <c:v>2020-04-29</c:v>
                </c:pt>
                <c:pt idx="330">
                  <c:v>2020-04-30</c:v>
                </c:pt>
                <c:pt idx="331">
                  <c:v>2020-05-06</c:v>
                </c:pt>
                <c:pt idx="332">
                  <c:v>2020-05-07</c:v>
                </c:pt>
                <c:pt idx="333">
                  <c:v>2020-05-08</c:v>
                </c:pt>
                <c:pt idx="334">
                  <c:v>2020-05-09</c:v>
                </c:pt>
                <c:pt idx="335">
                  <c:v>2020-05-11</c:v>
                </c:pt>
                <c:pt idx="336">
                  <c:v>2020-05-12</c:v>
                </c:pt>
                <c:pt idx="337">
                  <c:v>2020-05-13</c:v>
                </c:pt>
                <c:pt idx="338">
                  <c:v>2020-05-14</c:v>
                </c:pt>
                <c:pt idx="339">
                  <c:v>2020-05-15</c:v>
                </c:pt>
                <c:pt idx="340">
                  <c:v>2020-05-18</c:v>
                </c:pt>
                <c:pt idx="341">
                  <c:v>2020-05-19</c:v>
                </c:pt>
                <c:pt idx="342">
                  <c:v>2020-05-20</c:v>
                </c:pt>
                <c:pt idx="343">
                  <c:v>2020-05-21</c:v>
                </c:pt>
                <c:pt idx="344">
                  <c:v>2020-05-22</c:v>
                </c:pt>
                <c:pt idx="345">
                  <c:v>2020-05-25</c:v>
                </c:pt>
                <c:pt idx="346">
                  <c:v>2020-05-26</c:v>
                </c:pt>
                <c:pt idx="347">
                  <c:v>2020-05-27</c:v>
                </c:pt>
                <c:pt idx="348">
                  <c:v>2020-05-28</c:v>
                </c:pt>
                <c:pt idx="349">
                  <c:v>2020-05-29</c:v>
                </c:pt>
                <c:pt idx="350">
                  <c:v>2020-06-01</c:v>
                </c:pt>
                <c:pt idx="351">
                  <c:v>2020-06-02</c:v>
                </c:pt>
                <c:pt idx="352">
                  <c:v>2020-06-03</c:v>
                </c:pt>
                <c:pt idx="353">
                  <c:v>2020-06-04</c:v>
                </c:pt>
                <c:pt idx="354">
                  <c:v>2020-06-05</c:v>
                </c:pt>
                <c:pt idx="355">
                  <c:v>2020-06-08</c:v>
                </c:pt>
                <c:pt idx="356">
                  <c:v>2020-06-09</c:v>
                </c:pt>
                <c:pt idx="357">
                  <c:v>2020-06-10</c:v>
                </c:pt>
                <c:pt idx="358">
                  <c:v>2020-06-11</c:v>
                </c:pt>
                <c:pt idx="359">
                  <c:v>2020-06-12</c:v>
                </c:pt>
                <c:pt idx="360">
                  <c:v>2020-06-15</c:v>
                </c:pt>
                <c:pt idx="361">
                  <c:v>2020-06-16</c:v>
                </c:pt>
                <c:pt idx="362">
                  <c:v>2020-06-17</c:v>
                </c:pt>
                <c:pt idx="363">
                  <c:v>2020-06-18</c:v>
                </c:pt>
                <c:pt idx="364">
                  <c:v>2020-06-19</c:v>
                </c:pt>
                <c:pt idx="365">
                  <c:v>2020-06-22</c:v>
                </c:pt>
                <c:pt idx="366">
                  <c:v>2020-06-23</c:v>
                </c:pt>
                <c:pt idx="367">
                  <c:v>2020-06-24</c:v>
                </c:pt>
                <c:pt idx="368">
                  <c:v>2020-06-28</c:v>
                </c:pt>
                <c:pt idx="369">
                  <c:v>2020-06-29</c:v>
                </c:pt>
                <c:pt idx="370">
                  <c:v>2020-06-30</c:v>
                </c:pt>
                <c:pt idx="371">
                  <c:v>2020-07-01</c:v>
                </c:pt>
                <c:pt idx="372">
                  <c:v>2020-07-02</c:v>
                </c:pt>
                <c:pt idx="373">
                  <c:v>2020-07-03</c:v>
                </c:pt>
                <c:pt idx="374">
                  <c:v>2020-07-06</c:v>
                </c:pt>
                <c:pt idx="375">
                  <c:v>2020-07-07</c:v>
                </c:pt>
                <c:pt idx="376">
                  <c:v>2020-07-08</c:v>
                </c:pt>
                <c:pt idx="377">
                  <c:v>2020-07-09</c:v>
                </c:pt>
                <c:pt idx="378">
                  <c:v>2020-07-10</c:v>
                </c:pt>
                <c:pt idx="379">
                  <c:v>2020-07-13</c:v>
                </c:pt>
                <c:pt idx="380">
                  <c:v>2020-07-14</c:v>
                </c:pt>
                <c:pt idx="381">
                  <c:v>2020-07-15</c:v>
                </c:pt>
                <c:pt idx="382">
                  <c:v>2020-07-16</c:v>
                </c:pt>
                <c:pt idx="383">
                  <c:v>2020-07-17</c:v>
                </c:pt>
                <c:pt idx="384">
                  <c:v>2020-07-20</c:v>
                </c:pt>
                <c:pt idx="385">
                  <c:v>2020-07-21</c:v>
                </c:pt>
                <c:pt idx="386">
                  <c:v>2020-07-22</c:v>
                </c:pt>
                <c:pt idx="387">
                  <c:v>2020-07-23</c:v>
                </c:pt>
                <c:pt idx="388">
                  <c:v>2020-07-24</c:v>
                </c:pt>
                <c:pt idx="389">
                  <c:v>2020-07-27</c:v>
                </c:pt>
                <c:pt idx="390">
                  <c:v>2020-07-28</c:v>
                </c:pt>
                <c:pt idx="391">
                  <c:v>2020-07-29</c:v>
                </c:pt>
                <c:pt idx="392">
                  <c:v>2020-07-30</c:v>
                </c:pt>
                <c:pt idx="393">
                  <c:v>2020-07-31</c:v>
                </c:pt>
                <c:pt idx="394">
                  <c:v>2020-08-03</c:v>
                </c:pt>
                <c:pt idx="395">
                  <c:v>2020-08-04</c:v>
                </c:pt>
                <c:pt idx="396">
                  <c:v>2020-08-05</c:v>
                </c:pt>
                <c:pt idx="397">
                  <c:v>2020-08-06</c:v>
                </c:pt>
                <c:pt idx="398">
                  <c:v>2020-08-07</c:v>
                </c:pt>
                <c:pt idx="399">
                  <c:v>2020-08-10</c:v>
                </c:pt>
                <c:pt idx="400">
                  <c:v>2020-08-11</c:v>
                </c:pt>
                <c:pt idx="401">
                  <c:v>2020-08-12</c:v>
                </c:pt>
                <c:pt idx="402">
                  <c:v>2020-08-13</c:v>
                </c:pt>
                <c:pt idx="403">
                  <c:v>2020-08-14</c:v>
                </c:pt>
                <c:pt idx="404">
                  <c:v>2020-08-17</c:v>
                </c:pt>
                <c:pt idx="405">
                  <c:v>2020-08-18</c:v>
                </c:pt>
                <c:pt idx="406">
                  <c:v>2020-08-19</c:v>
                </c:pt>
                <c:pt idx="407">
                  <c:v>2020-08-20</c:v>
                </c:pt>
                <c:pt idx="408">
                  <c:v>2020-08-21</c:v>
                </c:pt>
                <c:pt idx="409">
                  <c:v>2020-08-24</c:v>
                </c:pt>
                <c:pt idx="410">
                  <c:v>2020-08-25</c:v>
                </c:pt>
                <c:pt idx="411">
                  <c:v>2020-08-26</c:v>
                </c:pt>
                <c:pt idx="412">
                  <c:v>2020-08-27</c:v>
                </c:pt>
                <c:pt idx="413">
                  <c:v>2020-08-28</c:v>
                </c:pt>
                <c:pt idx="414">
                  <c:v>2020-08-31</c:v>
                </c:pt>
                <c:pt idx="415">
                  <c:v>2020-09-01</c:v>
                </c:pt>
                <c:pt idx="416">
                  <c:v>2020-09-02</c:v>
                </c:pt>
                <c:pt idx="417">
                  <c:v>2020-09-03</c:v>
                </c:pt>
                <c:pt idx="418">
                  <c:v>2020-09-04</c:v>
                </c:pt>
                <c:pt idx="419">
                  <c:v>2020-09-07</c:v>
                </c:pt>
                <c:pt idx="420">
                  <c:v>2020-09-08</c:v>
                </c:pt>
                <c:pt idx="421">
                  <c:v>2020-09-09</c:v>
                </c:pt>
                <c:pt idx="422">
                  <c:v>2020-09-10</c:v>
                </c:pt>
                <c:pt idx="423">
                  <c:v>2020-09-11</c:v>
                </c:pt>
                <c:pt idx="424">
                  <c:v>2020-09-14</c:v>
                </c:pt>
                <c:pt idx="425">
                  <c:v>2020-09-15</c:v>
                </c:pt>
                <c:pt idx="426">
                  <c:v>2020-09-16</c:v>
                </c:pt>
                <c:pt idx="427">
                  <c:v>2020-09-17</c:v>
                </c:pt>
                <c:pt idx="428">
                  <c:v>2020-09-18</c:v>
                </c:pt>
                <c:pt idx="429">
                  <c:v>2020-09-21</c:v>
                </c:pt>
                <c:pt idx="430">
                  <c:v>2020-09-22</c:v>
                </c:pt>
                <c:pt idx="431">
                  <c:v>2020-09-23</c:v>
                </c:pt>
                <c:pt idx="432">
                  <c:v>2020-09-24</c:v>
                </c:pt>
                <c:pt idx="433">
                  <c:v>2020-09-25</c:v>
                </c:pt>
                <c:pt idx="434">
                  <c:v>2020-09-27</c:v>
                </c:pt>
                <c:pt idx="435">
                  <c:v>2020-09-28</c:v>
                </c:pt>
                <c:pt idx="436">
                  <c:v>2020-09-29</c:v>
                </c:pt>
                <c:pt idx="437">
                  <c:v>2020-09-30</c:v>
                </c:pt>
                <c:pt idx="438">
                  <c:v>2020-10-09</c:v>
                </c:pt>
                <c:pt idx="439">
                  <c:v>2020-10-10</c:v>
                </c:pt>
                <c:pt idx="440">
                  <c:v>2020-10-12</c:v>
                </c:pt>
                <c:pt idx="441">
                  <c:v>2020-10-13</c:v>
                </c:pt>
                <c:pt idx="442">
                  <c:v>2020-10-14</c:v>
                </c:pt>
                <c:pt idx="443">
                  <c:v>2020-10-15</c:v>
                </c:pt>
                <c:pt idx="444">
                  <c:v>2020-10-16</c:v>
                </c:pt>
                <c:pt idx="445">
                  <c:v>2020-10-19</c:v>
                </c:pt>
                <c:pt idx="446">
                  <c:v>2020-10-20</c:v>
                </c:pt>
                <c:pt idx="447">
                  <c:v>2020-10-21</c:v>
                </c:pt>
                <c:pt idx="448">
                  <c:v>2020-10-22</c:v>
                </c:pt>
                <c:pt idx="449">
                  <c:v>2020-10-23</c:v>
                </c:pt>
                <c:pt idx="450">
                  <c:v>2020-10-26</c:v>
                </c:pt>
                <c:pt idx="451">
                  <c:v>2020-10-27</c:v>
                </c:pt>
                <c:pt idx="452">
                  <c:v>2020-10-28</c:v>
                </c:pt>
                <c:pt idx="453">
                  <c:v>2020-10-29</c:v>
                </c:pt>
                <c:pt idx="454">
                  <c:v>2020-10-30</c:v>
                </c:pt>
                <c:pt idx="455">
                  <c:v>2020-11-02</c:v>
                </c:pt>
                <c:pt idx="456">
                  <c:v>2020-11-03</c:v>
                </c:pt>
                <c:pt idx="457">
                  <c:v>2020-11-04</c:v>
                </c:pt>
                <c:pt idx="458">
                  <c:v>2020-11-05</c:v>
                </c:pt>
                <c:pt idx="459">
                  <c:v>2020-11-06</c:v>
                </c:pt>
                <c:pt idx="460">
                  <c:v>2020-11-09</c:v>
                </c:pt>
                <c:pt idx="461">
                  <c:v>2020-11-10</c:v>
                </c:pt>
                <c:pt idx="462">
                  <c:v>2020-11-11</c:v>
                </c:pt>
                <c:pt idx="463">
                  <c:v>2020-11-12</c:v>
                </c:pt>
                <c:pt idx="464">
                  <c:v>2020-11-13</c:v>
                </c:pt>
                <c:pt idx="465">
                  <c:v>2020-11-16</c:v>
                </c:pt>
                <c:pt idx="466">
                  <c:v>2020-11-17</c:v>
                </c:pt>
                <c:pt idx="467">
                  <c:v>2020-11-18</c:v>
                </c:pt>
                <c:pt idx="468">
                  <c:v>2020-11-19</c:v>
                </c:pt>
                <c:pt idx="469">
                  <c:v>2020-11-20</c:v>
                </c:pt>
                <c:pt idx="470">
                  <c:v>2020-11-23</c:v>
                </c:pt>
                <c:pt idx="471">
                  <c:v>2020-11-24</c:v>
                </c:pt>
                <c:pt idx="472">
                  <c:v>2020-11-25</c:v>
                </c:pt>
                <c:pt idx="473">
                  <c:v>2020-11-26</c:v>
                </c:pt>
                <c:pt idx="474">
                  <c:v>2020-11-27</c:v>
                </c:pt>
                <c:pt idx="475">
                  <c:v>2020-11-30</c:v>
                </c:pt>
                <c:pt idx="476">
                  <c:v>2020-12-01</c:v>
                </c:pt>
                <c:pt idx="477">
                  <c:v>2020-12-02</c:v>
                </c:pt>
                <c:pt idx="478">
                  <c:v>2020-12-03</c:v>
                </c:pt>
                <c:pt idx="479">
                  <c:v>2020-12-04</c:v>
                </c:pt>
                <c:pt idx="480">
                  <c:v>2020-12-07</c:v>
                </c:pt>
                <c:pt idx="481">
                  <c:v>2020-12-08</c:v>
                </c:pt>
                <c:pt idx="482">
                  <c:v>2020-12-09</c:v>
                </c:pt>
                <c:pt idx="483">
                  <c:v>2020-12-10</c:v>
                </c:pt>
                <c:pt idx="484">
                  <c:v>2020-12-11</c:v>
                </c:pt>
                <c:pt idx="485">
                  <c:v>2020-12-14</c:v>
                </c:pt>
                <c:pt idx="486">
                  <c:v>2020-12-15</c:v>
                </c:pt>
                <c:pt idx="487">
                  <c:v>2020-12-16</c:v>
                </c:pt>
                <c:pt idx="488">
                  <c:v>2020-12-17</c:v>
                </c:pt>
                <c:pt idx="489">
                  <c:v>2020-12-18</c:v>
                </c:pt>
                <c:pt idx="490">
                  <c:v>2020-12-21</c:v>
                </c:pt>
                <c:pt idx="491">
                  <c:v>2020-12-22</c:v>
                </c:pt>
                <c:pt idx="492">
                  <c:v>2020-12-23</c:v>
                </c:pt>
                <c:pt idx="493">
                  <c:v>2020-12-24</c:v>
                </c:pt>
                <c:pt idx="494">
                  <c:v>2020-12-25</c:v>
                </c:pt>
                <c:pt idx="495">
                  <c:v>2020-12-28</c:v>
                </c:pt>
                <c:pt idx="496">
                  <c:v>2020-12-29</c:v>
                </c:pt>
                <c:pt idx="497">
                  <c:v>2020-12-30</c:v>
                </c:pt>
                <c:pt idx="498">
                  <c:v>2020-12-31</c:v>
                </c:pt>
                <c:pt idx="499">
                  <c:v>2021-01-04</c:v>
                </c:pt>
                <c:pt idx="500">
                  <c:v>2021-01-05</c:v>
                </c:pt>
                <c:pt idx="501">
                  <c:v>2021-01-06</c:v>
                </c:pt>
                <c:pt idx="502">
                  <c:v>2021-01-07</c:v>
                </c:pt>
                <c:pt idx="503">
                  <c:v>2021-01-08</c:v>
                </c:pt>
                <c:pt idx="504">
                  <c:v>2021-01-11</c:v>
                </c:pt>
                <c:pt idx="505">
                  <c:v>2021-01-12</c:v>
                </c:pt>
                <c:pt idx="506">
                  <c:v>2021-01-13</c:v>
                </c:pt>
                <c:pt idx="507">
                  <c:v>2021-01-14</c:v>
                </c:pt>
                <c:pt idx="508">
                  <c:v>2021-01-15</c:v>
                </c:pt>
                <c:pt idx="509">
                  <c:v>2021-01-18</c:v>
                </c:pt>
                <c:pt idx="510">
                  <c:v>2021-01-19</c:v>
                </c:pt>
                <c:pt idx="511">
                  <c:v>2021-01-20</c:v>
                </c:pt>
                <c:pt idx="512">
                  <c:v>2021-01-21</c:v>
                </c:pt>
                <c:pt idx="513">
                  <c:v>2021-01-22</c:v>
                </c:pt>
                <c:pt idx="514">
                  <c:v>2021-01-25</c:v>
                </c:pt>
                <c:pt idx="515">
                  <c:v>2021-01-26</c:v>
                </c:pt>
                <c:pt idx="516">
                  <c:v>2021-01-27</c:v>
                </c:pt>
                <c:pt idx="517">
                  <c:v>2021-01-28</c:v>
                </c:pt>
                <c:pt idx="518">
                  <c:v>2021-01-29</c:v>
                </c:pt>
                <c:pt idx="519">
                  <c:v>2021-02-01</c:v>
                </c:pt>
                <c:pt idx="520">
                  <c:v>2021-02-02</c:v>
                </c:pt>
                <c:pt idx="521">
                  <c:v>2021-02-03</c:v>
                </c:pt>
                <c:pt idx="522">
                  <c:v>2021-02-04</c:v>
                </c:pt>
                <c:pt idx="523">
                  <c:v>2021-02-05</c:v>
                </c:pt>
                <c:pt idx="524">
                  <c:v>2021-02-07</c:v>
                </c:pt>
                <c:pt idx="525">
                  <c:v>2021-02-08</c:v>
                </c:pt>
                <c:pt idx="526">
                  <c:v>2021-02-09</c:v>
                </c:pt>
                <c:pt idx="527">
                  <c:v>2021-02-10</c:v>
                </c:pt>
                <c:pt idx="528">
                  <c:v>2021-02-11</c:v>
                </c:pt>
                <c:pt idx="529">
                  <c:v>2021-02-12</c:v>
                </c:pt>
                <c:pt idx="530">
                  <c:v>2021-02-18</c:v>
                </c:pt>
                <c:pt idx="531">
                  <c:v>2021-02-19</c:v>
                </c:pt>
                <c:pt idx="532">
                  <c:v>2021-02-20</c:v>
                </c:pt>
                <c:pt idx="533">
                  <c:v>2021-02-22</c:v>
                </c:pt>
                <c:pt idx="534">
                  <c:v>2021-02-23</c:v>
                </c:pt>
                <c:pt idx="535">
                  <c:v>2021-02-24</c:v>
                </c:pt>
                <c:pt idx="536">
                  <c:v>2021-02-25</c:v>
                </c:pt>
                <c:pt idx="537">
                  <c:v>2021-02-26</c:v>
                </c:pt>
                <c:pt idx="538">
                  <c:v>2021-03-01</c:v>
                </c:pt>
                <c:pt idx="539">
                  <c:v>2021-03-02</c:v>
                </c:pt>
                <c:pt idx="540">
                  <c:v>2021-03-03</c:v>
                </c:pt>
                <c:pt idx="541">
                  <c:v>2021-03-04</c:v>
                </c:pt>
                <c:pt idx="542">
                  <c:v>2021-03-05</c:v>
                </c:pt>
                <c:pt idx="543">
                  <c:v>2021-03-08</c:v>
                </c:pt>
                <c:pt idx="544">
                  <c:v>2021-03-09</c:v>
                </c:pt>
                <c:pt idx="545">
                  <c:v>2021-03-10</c:v>
                </c:pt>
                <c:pt idx="546">
                  <c:v>2021-03-11</c:v>
                </c:pt>
                <c:pt idx="547">
                  <c:v>2021-03-12</c:v>
                </c:pt>
                <c:pt idx="548">
                  <c:v>2021-03-15</c:v>
                </c:pt>
                <c:pt idx="549">
                  <c:v>2021-03-16</c:v>
                </c:pt>
                <c:pt idx="550">
                  <c:v>2021-03-17</c:v>
                </c:pt>
                <c:pt idx="551">
                  <c:v>2021-03-18</c:v>
                </c:pt>
                <c:pt idx="552">
                  <c:v>2021-03-19</c:v>
                </c:pt>
                <c:pt idx="553">
                  <c:v>2021-03-22</c:v>
                </c:pt>
                <c:pt idx="554">
                  <c:v>2021-03-23</c:v>
                </c:pt>
                <c:pt idx="555">
                  <c:v>2021-03-24</c:v>
                </c:pt>
                <c:pt idx="556">
                  <c:v>2021-03-25</c:v>
                </c:pt>
                <c:pt idx="557">
                  <c:v>2021-03-26</c:v>
                </c:pt>
                <c:pt idx="558">
                  <c:v>2021-03-29</c:v>
                </c:pt>
                <c:pt idx="559">
                  <c:v>2021-03-30</c:v>
                </c:pt>
                <c:pt idx="560">
                  <c:v>2021-03-31</c:v>
                </c:pt>
                <c:pt idx="561">
                  <c:v>2021-04-01</c:v>
                </c:pt>
                <c:pt idx="562">
                  <c:v>2021-04-02</c:v>
                </c:pt>
                <c:pt idx="563">
                  <c:v>2021-04-06</c:v>
                </c:pt>
                <c:pt idx="564">
                  <c:v>2021-04-07</c:v>
                </c:pt>
                <c:pt idx="565">
                  <c:v>2021-04-08</c:v>
                </c:pt>
                <c:pt idx="566">
                  <c:v>2021-04-09</c:v>
                </c:pt>
                <c:pt idx="567">
                  <c:v>2021-04-12</c:v>
                </c:pt>
                <c:pt idx="568">
                  <c:v>2021-04-13</c:v>
                </c:pt>
                <c:pt idx="569">
                  <c:v>2021-04-14</c:v>
                </c:pt>
                <c:pt idx="570">
                  <c:v>2021-04-15</c:v>
                </c:pt>
                <c:pt idx="571">
                  <c:v>2021-04-16</c:v>
                </c:pt>
                <c:pt idx="572">
                  <c:v>2021-04-19</c:v>
                </c:pt>
                <c:pt idx="573">
                  <c:v>2021-04-20</c:v>
                </c:pt>
                <c:pt idx="574">
                  <c:v>2021-04-21</c:v>
                </c:pt>
                <c:pt idx="575">
                  <c:v>2021-04-22</c:v>
                </c:pt>
                <c:pt idx="576">
                  <c:v>2021-04-23</c:v>
                </c:pt>
                <c:pt idx="577">
                  <c:v>2021-04-25</c:v>
                </c:pt>
                <c:pt idx="578">
                  <c:v>2021-04-26</c:v>
                </c:pt>
                <c:pt idx="579">
                  <c:v>2021-04-27</c:v>
                </c:pt>
                <c:pt idx="580">
                  <c:v>2021-04-28</c:v>
                </c:pt>
                <c:pt idx="581">
                  <c:v>2021-04-29</c:v>
                </c:pt>
                <c:pt idx="582">
                  <c:v>2021-04-30</c:v>
                </c:pt>
                <c:pt idx="583">
                  <c:v>2021-05-06</c:v>
                </c:pt>
                <c:pt idx="584">
                  <c:v>2021-05-07</c:v>
                </c:pt>
                <c:pt idx="585">
                  <c:v>2021-05-08</c:v>
                </c:pt>
                <c:pt idx="586">
                  <c:v>2021-05-10</c:v>
                </c:pt>
                <c:pt idx="587">
                  <c:v>2021-05-11</c:v>
                </c:pt>
                <c:pt idx="588">
                  <c:v>2021-05-12</c:v>
                </c:pt>
                <c:pt idx="589">
                  <c:v>2021-05-13</c:v>
                </c:pt>
                <c:pt idx="590">
                  <c:v>2021-05-14</c:v>
                </c:pt>
                <c:pt idx="591">
                  <c:v>2021-05-17</c:v>
                </c:pt>
                <c:pt idx="592">
                  <c:v>2021-05-18</c:v>
                </c:pt>
                <c:pt idx="593">
                  <c:v>2021-05-19</c:v>
                </c:pt>
                <c:pt idx="594">
                  <c:v>2021-05-20</c:v>
                </c:pt>
                <c:pt idx="595">
                  <c:v>2021-05-21</c:v>
                </c:pt>
                <c:pt idx="596">
                  <c:v>2021-05-24</c:v>
                </c:pt>
                <c:pt idx="597">
                  <c:v>2021-05-25</c:v>
                </c:pt>
                <c:pt idx="598">
                  <c:v>2021-05-26</c:v>
                </c:pt>
                <c:pt idx="599">
                  <c:v>2021-05-27</c:v>
                </c:pt>
                <c:pt idx="600">
                  <c:v>2021-05-28</c:v>
                </c:pt>
                <c:pt idx="601">
                  <c:v>2021-05-31</c:v>
                </c:pt>
                <c:pt idx="602">
                  <c:v>2021-06-01</c:v>
                </c:pt>
                <c:pt idx="603">
                  <c:v>2021-06-02</c:v>
                </c:pt>
                <c:pt idx="604">
                  <c:v>2021-06-03</c:v>
                </c:pt>
                <c:pt idx="605">
                  <c:v>2021-06-04</c:v>
                </c:pt>
                <c:pt idx="606">
                  <c:v>2021-06-07</c:v>
                </c:pt>
                <c:pt idx="607">
                  <c:v>2021-06-08</c:v>
                </c:pt>
                <c:pt idx="608">
                  <c:v>2021-06-09</c:v>
                </c:pt>
                <c:pt idx="609">
                  <c:v>2021-06-10</c:v>
                </c:pt>
                <c:pt idx="610">
                  <c:v>2021-06-11</c:v>
                </c:pt>
                <c:pt idx="611">
                  <c:v>2021-06-15</c:v>
                </c:pt>
                <c:pt idx="612">
                  <c:v>2021-06-16</c:v>
                </c:pt>
                <c:pt idx="613">
                  <c:v>2021-06-17</c:v>
                </c:pt>
                <c:pt idx="614">
                  <c:v>2021-06-18</c:v>
                </c:pt>
                <c:pt idx="615">
                  <c:v>2021-06-21</c:v>
                </c:pt>
                <c:pt idx="616">
                  <c:v>2021-06-22</c:v>
                </c:pt>
                <c:pt idx="617">
                  <c:v>2021-06-23</c:v>
                </c:pt>
                <c:pt idx="618">
                  <c:v>2021-06-24</c:v>
                </c:pt>
                <c:pt idx="619">
                  <c:v>2021-06-25</c:v>
                </c:pt>
                <c:pt idx="620">
                  <c:v>2021-06-28</c:v>
                </c:pt>
                <c:pt idx="621">
                  <c:v>2021-06-29</c:v>
                </c:pt>
                <c:pt idx="622">
                  <c:v>2021-06-30</c:v>
                </c:pt>
                <c:pt idx="623">
                  <c:v>2021-07-01</c:v>
                </c:pt>
                <c:pt idx="624">
                  <c:v>2021-07-02</c:v>
                </c:pt>
                <c:pt idx="625">
                  <c:v>2021-07-05</c:v>
                </c:pt>
                <c:pt idx="626">
                  <c:v>2021-07-06</c:v>
                </c:pt>
                <c:pt idx="627">
                  <c:v>2021-07-07</c:v>
                </c:pt>
                <c:pt idx="628">
                  <c:v>2021-07-08</c:v>
                </c:pt>
                <c:pt idx="629">
                  <c:v>2021-07-09</c:v>
                </c:pt>
                <c:pt idx="630">
                  <c:v>2021-07-12</c:v>
                </c:pt>
                <c:pt idx="631">
                  <c:v>2021-07-13</c:v>
                </c:pt>
                <c:pt idx="632">
                  <c:v>2021-07-14</c:v>
                </c:pt>
                <c:pt idx="633">
                  <c:v>2021-07-15</c:v>
                </c:pt>
                <c:pt idx="634">
                  <c:v>2021-07-16</c:v>
                </c:pt>
                <c:pt idx="635">
                  <c:v>2021-07-19</c:v>
                </c:pt>
                <c:pt idx="636">
                  <c:v>2021-07-20</c:v>
                </c:pt>
                <c:pt idx="637">
                  <c:v>2021-07-21</c:v>
                </c:pt>
                <c:pt idx="638">
                  <c:v>2021-07-22</c:v>
                </c:pt>
                <c:pt idx="639">
                  <c:v>2021-07-23</c:v>
                </c:pt>
                <c:pt idx="640">
                  <c:v>2021-07-26</c:v>
                </c:pt>
                <c:pt idx="641">
                  <c:v>2021-07-27</c:v>
                </c:pt>
                <c:pt idx="642">
                  <c:v>2021-07-28</c:v>
                </c:pt>
                <c:pt idx="643">
                  <c:v>2021-07-29</c:v>
                </c:pt>
                <c:pt idx="644">
                  <c:v>2021-07-30</c:v>
                </c:pt>
                <c:pt idx="645">
                  <c:v>2021-08-02</c:v>
                </c:pt>
                <c:pt idx="646">
                  <c:v>2021-08-03</c:v>
                </c:pt>
                <c:pt idx="647">
                  <c:v>2021-08-04</c:v>
                </c:pt>
                <c:pt idx="648">
                  <c:v>2021-08-05</c:v>
                </c:pt>
                <c:pt idx="649">
                  <c:v>2021-08-06</c:v>
                </c:pt>
                <c:pt idx="650">
                  <c:v>2021-08-09</c:v>
                </c:pt>
                <c:pt idx="651">
                  <c:v>2021-08-10</c:v>
                </c:pt>
                <c:pt idx="652">
                  <c:v>2021-08-11</c:v>
                </c:pt>
                <c:pt idx="653">
                  <c:v>2021-08-12</c:v>
                </c:pt>
                <c:pt idx="654">
                  <c:v>2021-08-13</c:v>
                </c:pt>
                <c:pt idx="655">
                  <c:v>2021-08-16</c:v>
                </c:pt>
                <c:pt idx="656">
                  <c:v>2021-08-17</c:v>
                </c:pt>
                <c:pt idx="657">
                  <c:v>2021-08-18</c:v>
                </c:pt>
                <c:pt idx="658">
                  <c:v>2021-08-19</c:v>
                </c:pt>
                <c:pt idx="659">
                  <c:v>2021-08-20</c:v>
                </c:pt>
                <c:pt idx="660">
                  <c:v>2021-08-23</c:v>
                </c:pt>
                <c:pt idx="661">
                  <c:v>2021-08-24</c:v>
                </c:pt>
                <c:pt idx="662">
                  <c:v>2021-08-25</c:v>
                </c:pt>
                <c:pt idx="663">
                  <c:v>2021-08-26</c:v>
                </c:pt>
                <c:pt idx="664">
                  <c:v>2021-08-27</c:v>
                </c:pt>
                <c:pt idx="665">
                  <c:v>2021-08-30</c:v>
                </c:pt>
                <c:pt idx="666">
                  <c:v>2021-08-31</c:v>
                </c:pt>
                <c:pt idx="667">
                  <c:v>2021-09-01</c:v>
                </c:pt>
                <c:pt idx="668">
                  <c:v>2021-09-02</c:v>
                </c:pt>
                <c:pt idx="669">
                  <c:v>2021-09-03</c:v>
                </c:pt>
                <c:pt idx="670">
                  <c:v>2021-09-06</c:v>
                </c:pt>
                <c:pt idx="671">
                  <c:v>2021-09-07</c:v>
                </c:pt>
                <c:pt idx="672">
                  <c:v>2021-09-08</c:v>
                </c:pt>
                <c:pt idx="673">
                  <c:v>2021-09-09</c:v>
                </c:pt>
                <c:pt idx="674">
                  <c:v>2021-09-10</c:v>
                </c:pt>
                <c:pt idx="675">
                  <c:v>2021-09-13</c:v>
                </c:pt>
                <c:pt idx="676">
                  <c:v>2021-09-14</c:v>
                </c:pt>
                <c:pt idx="677">
                  <c:v>2021-09-15</c:v>
                </c:pt>
                <c:pt idx="678">
                  <c:v>2021-09-16</c:v>
                </c:pt>
                <c:pt idx="679">
                  <c:v>2021-09-17</c:v>
                </c:pt>
                <c:pt idx="680">
                  <c:v>2021-09-18</c:v>
                </c:pt>
                <c:pt idx="681">
                  <c:v>2021-09-22</c:v>
                </c:pt>
                <c:pt idx="682">
                  <c:v>2021-09-23</c:v>
                </c:pt>
                <c:pt idx="683">
                  <c:v>2021-09-24</c:v>
                </c:pt>
                <c:pt idx="684">
                  <c:v>2021-09-26</c:v>
                </c:pt>
                <c:pt idx="685">
                  <c:v>2021-09-27</c:v>
                </c:pt>
                <c:pt idx="686">
                  <c:v>2021-09-28</c:v>
                </c:pt>
                <c:pt idx="687">
                  <c:v>2021-09-29</c:v>
                </c:pt>
                <c:pt idx="688">
                  <c:v>2021-09-30</c:v>
                </c:pt>
                <c:pt idx="689">
                  <c:v>2021-10-08</c:v>
                </c:pt>
                <c:pt idx="690">
                  <c:v>2021-10-09</c:v>
                </c:pt>
                <c:pt idx="691">
                  <c:v>2021-10-11</c:v>
                </c:pt>
                <c:pt idx="692">
                  <c:v>2021-10-12</c:v>
                </c:pt>
                <c:pt idx="693">
                  <c:v>2021-10-13</c:v>
                </c:pt>
                <c:pt idx="694">
                  <c:v>2021-10-14</c:v>
                </c:pt>
                <c:pt idx="695">
                  <c:v>2021-10-15</c:v>
                </c:pt>
                <c:pt idx="696">
                  <c:v>2021-10-18</c:v>
                </c:pt>
                <c:pt idx="697">
                  <c:v>2021-10-19</c:v>
                </c:pt>
                <c:pt idx="698">
                  <c:v>2021-10-20</c:v>
                </c:pt>
                <c:pt idx="699">
                  <c:v>2021-10-21</c:v>
                </c:pt>
                <c:pt idx="700">
                  <c:v>2021-10-22</c:v>
                </c:pt>
                <c:pt idx="701">
                  <c:v>2021-10-25</c:v>
                </c:pt>
                <c:pt idx="702">
                  <c:v>2021-10-26</c:v>
                </c:pt>
                <c:pt idx="703">
                  <c:v>2021-10-27</c:v>
                </c:pt>
                <c:pt idx="704">
                  <c:v>2021-10-28</c:v>
                </c:pt>
                <c:pt idx="705">
                  <c:v>2021-10-29</c:v>
                </c:pt>
                <c:pt idx="706">
                  <c:v>2021-11-01</c:v>
                </c:pt>
                <c:pt idx="707">
                  <c:v>2021-11-02</c:v>
                </c:pt>
                <c:pt idx="708">
                  <c:v>2021-11-03</c:v>
                </c:pt>
                <c:pt idx="709">
                  <c:v>2021-11-04</c:v>
                </c:pt>
                <c:pt idx="710">
                  <c:v>2021-11-05</c:v>
                </c:pt>
                <c:pt idx="711">
                  <c:v>2021-11-08</c:v>
                </c:pt>
                <c:pt idx="712">
                  <c:v>2021-11-09</c:v>
                </c:pt>
                <c:pt idx="713">
                  <c:v>2021-11-10</c:v>
                </c:pt>
                <c:pt idx="714">
                  <c:v>2021-11-11</c:v>
                </c:pt>
                <c:pt idx="715">
                  <c:v>2021-11-12</c:v>
                </c:pt>
                <c:pt idx="716">
                  <c:v>2021-11-15</c:v>
                </c:pt>
                <c:pt idx="717">
                  <c:v>2021-11-16</c:v>
                </c:pt>
                <c:pt idx="718">
                  <c:v>2021-11-17</c:v>
                </c:pt>
                <c:pt idx="719">
                  <c:v>2021-11-18</c:v>
                </c:pt>
                <c:pt idx="720">
                  <c:v>2021-11-19</c:v>
                </c:pt>
                <c:pt idx="721">
                  <c:v>2021-11-22</c:v>
                </c:pt>
                <c:pt idx="722">
                  <c:v>2021-11-23</c:v>
                </c:pt>
                <c:pt idx="723">
                  <c:v>2021-11-24</c:v>
                </c:pt>
                <c:pt idx="724">
                  <c:v>2021-11-25</c:v>
                </c:pt>
                <c:pt idx="725">
                  <c:v>2021-11-26</c:v>
                </c:pt>
                <c:pt idx="726">
                  <c:v>2021-11-29</c:v>
                </c:pt>
                <c:pt idx="727">
                  <c:v>2021-11-30</c:v>
                </c:pt>
                <c:pt idx="728">
                  <c:v>2021-12-01</c:v>
                </c:pt>
                <c:pt idx="729">
                  <c:v>2021-12-02</c:v>
                </c:pt>
                <c:pt idx="730">
                  <c:v>2021-12-03</c:v>
                </c:pt>
                <c:pt idx="731">
                  <c:v>2021-12-06</c:v>
                </c:pt>
                <c:pt idx="732">
                  <c:v>2021-12-07</c:v>
                </c:pt>
                <c:pt idx="733">
                  <c:v>2021-12-08</c:v>
                </c:pt>
                <c:pt idx="734">
                  <c:v>2021-12-09</c:v>
                </c:pt>
                <c:pt idx="735">
                  <c:v>2021-12-10</c:v>
                </c:pt>
                <c:pt idx="736">
                  <c:v>2021-12-13</c:v>
                </c:pt>
                <c:pt idx="737">
                  <c:v>2021-12-14</c:v>
                </c:pt>
                <c:pt idx="738">
                  <c:v>2021-12-15</c:v>
                </c:pt>
                <c:pt idx="739">
                  <c:v>2021-12-16</c:v>
                </c:pt>
                <c:pt idx="740">
                  <c:v>2021-12-17</c:v>
                </c:pt>
                <c:pt idx="741">
                  <c:v>2021-12-20</c:v>
                </c:pt>
                <c:pt idx="742">
                  <c:v>2021-12-21</c:v>
                </c:pt>
                <c:pt idx="743">
                  <c:v>2021-12-22</c:v>
                </c:pt>
                <c:pt idx="744">
                  <c:v>2021-12-23</c:v>
                </c:pt>
                <c:pt idx="745">
                  <c:v>2021-12-24</c:v>
                </c:pt>
                <c:pt idx="746">
                  <c:v>2021-12-27</c:v>
                </c:pt>
                <c:pt idx="747">
                  <c:v>2021-12-28</c:v>
                </c:pt>
                <c:pt idx="748">
                  <c:v>2021-12-29</c:v>
                </c:pt>
                <c:pt idx="749">
                  <c:v>2021-12-30</c:v>
                </c:pt>
                <c:pt idx="750">
                  <c:v>2021-12-31</c:v>
                </c:pt>
                <c:pt idx="751">
                  <c:v>2022-01-04</c:v>
                </c:pt>
                <c:pt idx="752">
                  <c:v>2022-01-05</c:v>
                </c:pt>
                <c:pt idx="753">
                  <c:v>2022-01-06</c:v>
                </c:pt>
                <c:pt idx="754">
                  <c:v>2022-01-07</c:v>
                </c:pt>
                <c:pt idx="755">
                  <c:v>2022-01-10</c:v>
                </c:pt>
                <c:pt idx="756">
                  <c:v>2022-01-11</c:v>
                </c:pt>
                <c:pt idx="757">
                  <c:v>2022-01-12</c:v>
                </c:pt>
                <c:pt idx="758">
                  <c:v>2022-01-13</c:v>
                </c:pt>
                <c:pt idx="759">
                  <c:v>2022-01-14</c:v>
                </c:pt>
                <c:pt idx="760">
                  <c:v>2022-01-17</c:v>
                </c:pt>
                <c:pt idx="761">
                  <c:v>2022-01-18</c:v>
                </c:pt>
                <c:pt idx="762">
                  <c:v>2022-01-19</c:v>
                </c:pt>
                <c:pt idx="763">
                  <c:v>2022-01-20</c:v>
                </c:pt>
                <c:pt idx="764">
                  <c:v>2022-01-21</c:v>
                </c:pt>
                <c:pt idx="765">
                  <c:v>2022-01-24</c:v>
                </c:pt>
                <c:pt idx="766">
                  <c:v>2022-01-25</c:v>
                </c:pt>
                <c:pt idx="767">
                  <c:v>2022-01-26</c:v>
                </c:pt>
                <c:pt idx="768">
                  <c:v>2022-01-27</c:v>
                </c:pt>
                <c:pt idx="769">
                  <c:v>2022-01-28</c:v>
                </c:pt>
                <c:pt idx="770">
                  <c:v>2022-01-29</c:v>
                </c:pt>
                <c:pt idx="771">
                  <c:v>2022-01-30</c:v>
                </c:pt>
                <c:pt idx="772">
                  <c:v>2022-02-07</c:v>
                </c:pt>
                <c:pt idx="773">
                  <c:v>2022-02-08</c:v>
                </c:pt>
                <c:pt idx="774">
                  <c:v>2022-02-09</c:v>
                </c:pt>
                <c:pt idx="775">
                  <c:v>2022-02-10</c:v>
                </c:pt>
                <c:pt idx="776">
                  <c:v>2022-02-11</c:v>
                </c:pt>
                <c:pt idx="777">
                  <c:v>2022-02-14</c:v>
                </c:pt>
                <c:pt idx="778">
                  <c:v>2022-02-15</c:v>
                </c:pt>
                <c:pt idx="779">
                  <c:v>2022-02-16</c:v>
                </c:pt>
                <c:pt idx="780">
                  <c:v>2022-02-17</c:v>
                </c:pt>
                <c:pt idx="781">
                  <c:v>2022-02-18</c:v>
                </c:pt>
                <c:pt idx="782">
                  <c:v>2022-02-21</c:v>
                </c:pt>
                <c:pt idx="783">
                  <c:v>2022-02-22</c:v>
                </c:pt>
                <c:pt idx="784">
                  <c:v>2022-02-23</c:v>
                </c:pt>
                <c:pt idx="785">
                  <c:v>2022-02-24</c:v>
                </c:pt>
                <c:pt idx="786">
                  <c:v>2022-02-25</c:v>
                </c:pt>
                <c:pt idx="787">
                  <c:v>2022-02-28</c:v>
                </c:pt>
                <c:pt idx="788">
                  <c:v>2022-03-01</c:v>
                </c:pt>
                <c:pt idx="789">
                  <c:v>2022-03-02</c:v>
                </c:pt>
                <c:pt idx="790">
                  <c:v>2022-03-03</c:v>
                </c:pt>
                <c:pt idx="791">
                  <c:v>2022-03-04</c:v>
                </c:pt>
                <c:pt idx="792">
                  <c:v>2022-03-07</c:v>
                </c:pt>
                <c:pt idx="793">
                  <c:v>2022-03-08</c:v>
                </c:pt>
                <c:pt idx="794">
                  <c:v>2022-03-09</c:v>
                </c:pt>
                <c:pt idx="795">
                  <c:v>2022-03-10</c:v>
                </c:pt>
                <c:pt idx="796">
                  <c:v>2022-03-11</c:v>
                </c:pt>
                <c:pt idx="797">
                  <c:v>2022-03-14</c:v>
                </c:pt>
                <c:pt idx="798">
                  <c:v>2022-03-15</c:v>
                </c:pt>
                <c:pt idx="799">
                  <c:v>2022-03-16</c:v>
                </c:pt>
                <c:pt idx="800">
                  <c:v>2022-03-17</c:v>
                </c:pt>
                <c:pt idx="801">
                  <c:v>2022-03-18</c:v>
                </c:pt>
                <c:pt idx="802">
                  <c:v>2022-03-21</c:v>
                </c:pt>
                <c:pt idx="803">
                  <c:v>2022-03-22</c:v>
                </c:pt>
                <c:pt idx="804">
                  <c:v>2022-03-23</c:v>
                </c:pt>
                <c:pt idx="805">
                  <c:v>2022-03-24</c:v>
                </c:pt>
                <c:pt idx="806">
                  <c:v>2022-03-25</c:v>
                </c:pt>
                <c:pt idx="807">
                  <c:v>2022-03-28</c:v>
                </c:pt>
                <c:pt idx="808">
                  <c:v>2022-03-29</c:v>
                </c:pt>
                <c:pt idx="809">
                  <c:v>2022-03-30</c:v>
                </c:pt>
                <c:pt idx="810">
                  <c:v>2022-03-31</c:v>
                </c:pt>
                <c:pt idx="811">
                  <c:v>2022-04-01</c:v>
                </c:pt>
                <c:pt idx="812">
                  <c:v>2022-04-02</c:v>
                </c:pt>
                <c:pt idx="813">
                  <c:v>2022-04-06</c:v>
                </c:pt>
                <c:pt idx="814">
                  <c:v>2022-04-07</c:v>
                </c:pt>
                <c:pt idx="815">
                  <c:v>2022-04-08</c:v>
                </c:pt>
                <c:pt idx="816">
                  <c:v>2022-04-11</c:v>
                </c:pt>
                <c:pt idx="817">
                  <c:v>2022-04-12</c:v>
                </c:pt>
                <c:pt idx="818">
                  <c:v>2022-04-13</c:v>
                </c:pt>
                <c:pt idx="819">
                  <c:v>2022-04-14</c:v>
                </c:pt>
                <c:pt idx="820">
                  <c:v>2022-04-15</c:v>
                </c:pt>
                <c:pt idx="821">
                  <c:v>2022-04-18</c:v>
                </c:pt>
                <c:pt idx="822">
                  <c:v>2022-04-19</c:v>
                </c:pt>
                <c:pt idx="823">
                  <c:v>2022-04-20</c:v>
                </c:pt>
                <c:pt idx="824">
                  <c:v>2022-04-21</c:v>
                </c:pt>
                <c:pt idx="825">
                  <c:v>2022-04-22</c:v>
                </c:pt>
                <c:pt idx="826">
                  <c:v>2022-04-24</c:v>
                </c:pt>
                <c:pt idx="827">
                  <c:v>2022-04-25</c:v>
                </c:pt>
                <c:pt idx="828">
                  <c:v>2022-04-26</c:v>
                </c:pt>
                <c:pt idx="829">
                  <c:v>2022-04-27</c:v>
                </c:pt>
                <c:pt idx="830">
                  <c:v>2022-04-28</c:v>
                </c:pt>
                <c:pt idx="831">
                  <c:v>2022-04-29</c:v>
                </c:pt>
                <c:pt idx="832">
                  <c:v>2022-05-05</c:v>
                </c:pt>
                <c:pt idx="833">
                  <c:v>2022-05-06</c:v>
                </c:pt>
                <c:pt idx="834">
                  <c:v>2022-05-07</c:v>
                </c:pt>
                <c:pt idx="835">
                  <c:v>2022-05-09</c:v>
                </c:pt>
                <c:pt idx="836">
                  <c:v>2022-05-10</c:v>
                </c:pt>
                <c:pt idx="837">
                  <c:v>2022-05-11</c:v>
                </c:pt>
                <c:pt idx="838">
                  <c:v>2022-05-12</c:v>
                </c:pt>
                <c:pt idx="839">
                  <c:v>2022-05-13</c:v>
                </c:pt>
                <c:pt idx="840">
                  <c:v>2022-05-16</c:v>
                </c:pt>
                <c:pt idx="841">
                  <c:v>2022-05-17</c:v>
                </c:pt>
                <c:pt idx="842">
                  <c:v>2022-05-18</c:v>
                </c:pt>
                <c:pt idx="843">
                  <c:v>2022-05-19</c:v>
                </c:pt>
                <c:pt idx="844">
                  <c:v>2022-05-20</c:v>
                </c:pt>
                <c:pt idx="845">
                  <c:v>2022-05-23</c:v>
                </c:pt>
                <c:pt idx="846">
                  <c:v>2022-05-24</c:v>
                </c:pt>
                <c:pt idx="847">
                  <c:v>2022-05-25</c:v>
                </c:pt>
                <c:pt idx="848">
                  <c:v>2022-05-26</c:v>
                </c:pt>
                <c:pt idx="849">
                  <c:v>2022-05-27</c:v>
                </c:pt>
                <c:pt idx="850">
                  <c:v>2022-05-30</c:v>
                </c:pt>
                <c:pt idx="851">
                  <c:v>2022-05-31</c:v>
                </c:pt>
                <c:pt idx="852">
                  <c:v>2022-06-01</c:v>
                </c:pt>
                <c:pt idx="853">
                  <c:v>2022-06-02</c:v>
                </c:pt>
                <c:pt idx="854">
                  <c:v>2022-06-06</c:v>
                </c:pt>
                <c:pt idx="855">
                  <c:v>2022-06-07</c:v>
                </c:pt>
                <c:pt idx="856">
                  <c:v>2022-06-08</c:v>
                </c:pt>
                <c:pt idx="857">
                  <c:v>2022-06-09</c:v>
                </c:pt>
                <c:pt idx="858">
                  <c:v>2022-06-10</c:v>
                </c:pt>
                <c:pt idx="859">
                  <c:v>2022-06-13</c:v>
                </c:pt>
                <c:pt idx="860">
                  <c:v>2022-06-14</c:v>
                </c:pt>
                <c:pt idx="861">
                  <c:v>2022-06-15</c:v>
                </c:pt>
                <c:pt idx="862">
                  <c:v>2022-06-16</c:v>
                </c:pt>
                <c:pt idx="863">
                  <c:v>2022-06-17</c:v>
                </c:pt>
                <c:pt idx="864">
                  <c:v>2022-06-20</c:v>
                </c:pt>
                <c:pt idx="865">
                  <c:v>2022-06-21</c:v>
                </c:pt>
                <c:pt idx="866">
                  <c:v>2022-06-22</c:v>
                </c:pt>
                <c:pt idx="867">
                  <c:v>2022-06-23</c:v>
                </c:pt>
                <c:pt idx="868">
                  <c:v>2022-06-24</c:v>
                </c:pt>
                <c:pt idx="869">
                  <c:v>2022-06-27</c:v>
                </c:pt>
                <c:pt idx="870">
                  <c:v>2022-06-28</c:v>
                </c:pt>
                <c:pt idx="871">
                  <c:v>2022-06-29</c:v>
                </c:pt>
                <c:pt idx="872">
                  <c:v>2022-06-30</c:v>
                </c:pt>
                <c:pt idx="873">
                  <c:v>2022-07-01</c:v>
                </c:pt>
                <c:pt idx="874">
                  <c:v>2022-07-04</c:v>
                </c:pt>
                <c:pt idx="875">
                  <c:v>2022-07-05</c:v>
                </c:pt>
                <c:pt idx="876">
                  <c:v>2022-07-06</c:v>
                </c:pt>
                <c:pt idx="877">
                  <c:v>2022-07-07</c:v>
                </c:pt>
                <c:pt idx="878">
                  <c:v>2022-07-08</c:v>
                </c:pt>
                <c:pt idx="879">
                  <c:v>2022-07-11</c:v>
                </c:pt>
                <c:pt idx="880">
                  <c:v>2022-07-12</c:v>
                </c:pt>
                <c:pt idx="881">
                  <c:v>2022-07-13</c:v>
                </c:pt>
                <c:pt idx="882">
                  <c:v>2022-07-14</c:v>
                </c:pt>
                <c:pt idx="883">
                  <c:v>2022-07-15</c:v>
                </c:pt>
                <c:pt idx="884">
                  <c:v>2022-07-18</c:v>
                </c:pt>
                <c:pt idx="885">
                  <c:v>2022-07-19</c:v>
                </c:pt>
                <c:pt idx="886">
                  <c:v>2022-07-20</c:v>
                </c:pt>
                <c:pt idx="887">
                  <c:v>2022-07-21</c:v>
                </c:pt>
                <c:pt idx="888">
                  <c:v>2022-07-22</c:v>
                </c:pt>
                <c:pt idx="889">
                  <c:v>2022-07-25</c:v>
                </c:pt>
                <c:pt idx="890">
                  <c:v>2022-07-26</c:v>
                </c:pt>
                <c:pt idx="891">
                  <c:v>2022-07-27</c:v>
                </c:pt>
                <c:pt idx="892">
                  <c:v>2022-07-28</c:v>
                </c:pt>
                <c:pt idx="893">
                  <c:v>2022-07-29</c:v>
                </c:pt>
                <c:pt idx="894">
                  <c:v>2022-08-01</c:v>
                </c:pt>
                <c:pt idx="895">
                  <c:v>2022-08-02</c:v>
                </c:pt>
                <c:pt idx="896">
                  <c:v>2022-08-03</c:v>
                </c:pt>
                <c:pt idx="897">
                  <c:v>2022-08-04</c:v>
                </c:pt>
                <c:pt idx="898">
                  <c:v>2022-08-05</c:v>
                </c:pt>
                <c:pt idx="899">
                  <c:v>2022-08-08</c:v>
                </c:pt>
                <c:pt idx="900">
                  <c:v>2022-08-09</c:v>
                </c:pt>
                <c:pt idx="901">
                  <c:v>2022-08-10</c:v>
                </c:pt>
                <c:pt idx="902">
                  <c:v>2022-08-11</c:v>
                </c:pt>
                <c:pt idx="903">
                  <c:v>2022-08-12</c:v>
                </c:pt>
                <c:pt idx="904">
                  <c:v>2022-08-15</c:v>
                </c:pt>
                <c:pt idx="905">
                  <c:v>2022-08-16</c:v>
                </c:pt>
                <c:pt idx="906">
                  <c:v>2022-08-17</c:v>
                </c:pt>
                <c:pt idx="907">
                  <c:v>2022-08-18</c:v>
                </c:pt>
                <c:pt idx="908">
                  <c:v>2022-08-19</c:v>
                </c:pt>
                <c:pt idx="909">
                  <c:v>2022-08-22</c:v>
                </c:pt>
                <c:pt idx="910">
                  <c:v>2022-08-23</c:v>
                </c:pt>
                <c:pt idx="911">
                  <c:v>2022-08-24</c:v>
                </c:pt>
                <c:pt idx="912">
                  <c:v>2022-08-25</c:v>
                </c:pt>
                <c:pt idx="913">
                  <c:v>2022-08-26</c:v>
                </c:pt>
                <c:pt idx="914">
                  <c:v>2022-08-29</c:v>
                </c:pt>
                <c:pt idx="915">
                  <c:v>2022-08-30</c:v>
                </c:pt>
                <c:pt idx="916">
                  <c:v>2022-08-31</c:v>
                </c:pt>
                <c:pt idx="917">
                  <c:v>2022-09-01</c:v>
                </c:pt>
                <c:pt idx="918">
                  <c:v>2022-09-02</c:v>
                </c:pt>
                <c:pt idx="919">
                  <c:v>2022-09-05</c:v>
                </c:pt>
                <c:pt idx="920">
                  <c:v>2022-09-06</c:v>
                </c:pt>
                <c:pt idx="921">
                  <c:v>2022-09-07</c:v>
                </c:pt>
                <c:pt idx="922">
                  <c:v>2022-09-08</c:v>
                </c:pt>
                <c:pt idx="923">
                  <c:v>2022-09-09</c:v>
                </c:pt>
                <c:pt idx="924">
                  <c:v>2022-09-13</c:v>
                </c:pt>
                <c:pt idx="925">
                  <c:v>2022-09-14</c:v>
                </c:pt>
                <c:pt idx="926">
                  <c:v>2022-09-15</c:v>
                </c:pt>
                <c:pt idx="927">
                  <c:v>2022-09-16</c:v>
                </c:pt>
                <c:pt idx="928">
                  <c:v>2022-09-19</c:v>
                </c:pt>
                <c:pt idx="929">
                  <c:v>2022-09-20</c:v>
                </c:pt>
                <c:pt idx="930">
                  <c:v>2022-09-21</c:v>
                </c:pt>
                <c:pt idx="931">
                  <c:v>2022-09-22</c:v>
                </c:pt>
                <c:pt idx="932">
                  <c:v>2022-09-23</c:v>
                </c:pt>
                <c:pt idx="933">
                  <c:v>2022-09-26</c:v>
                </c:pt>
                <c:pt idx="934">
                  <c:v>2022-09-27</c:v>
                </c:pt>
                <c:pt idx="935">
                  <c:v>2022-09-28</c:v>
                </c:pt>
                <c:pt idx="936">
                  <c:v>2022-09-29</c:v>
                </c:pt>
                <c:pt idx="937">
                  <c:v>2022-09-30</c:v>
                </c:pt>
                <c:pt idx="938">
                  <c:v>2022-10-08</c:v>
                </c:pt>
                <c:pt idx="939">
                  <c:v>2022-10-09</c:v>
                </c:pt>
                <c:pt idx="940">
                  <c:v>2022-10-10</c:v>
                </c:pt>
                <c:pt idx="941">
                  <c:v>2022-10-11</c:v>
                </c:pt>
                <c:pt idx="942">
                  <c:v>2022-10-12</c:v>
                </c:pt>
                <c:pt idx="943">
                  <c:v>2022-10-13</c:v>
                </c:pt>
                <c:pt idx="944">
                  <c:v>2022-10-14</c:v>
                </c:pt>
                <c:pt idx="945">
                  <c:v>2022-10-17</c:v>
                </c:pt>
                <c:pt idx="946">
                  <c:v>2022-10-18</c:v>
                </c:pt>
                <c:pt idx="947">
                  <c:v>2022-10-19</c:v>
                </c:pt>
                <c:pt idx="948">
                  <c:v>2022-10-20</c:v>
                </c:pt>
                <c:pt idx="949">
                  <c:v>2022-10-21</c:v>
                </c:pt>
                <c:pt idx="950">
                  <c:v>2022-10-24</c:v>
                </c:pt>
                <c:pt idx="951">
                  <c:v>2022-10-25</c:v>
                </c:pt>
                <c:pt idx="952">
                  <c:v>2022-10-26</c:v>
                </c:pt>
                <c:pt idx="953">
                  <c:v>2022-10-27</c:v>
                </c:pt>
                <c:pt idx="954">
                  <c:v>2022-10-28</c:v>
                </c:pt>
                <c:pt idx="955">
                  <c:v>2022-10-31</c:v>
                </c:pt>
                <c:pt idx="956">
                  <c:v>2022-11-01</c:v>
                </c:pt>
                <c:pt idx="957">
                  <c:v>2022-11-02</c:v>
                </c:pt>
                <c:pt idx="958">
                  <c:v>2022-11-03</c:v>
                </c:pt>
                <c:pt idx="959">
                  <c:v>2022-11-04</c:v>
                </c:pt>
                <c:pt idx="960">
                  <c:v>2022-11-07</c:v>
                </c:pt>
                <c:pt idx="961">
                  <c:v>2022-11-08</c:v>
                </c:pt>
                <c:pt idx="962">
                  <c:v>2022-11-09</c:v>
                </c:pt>
                <c:pt idx="963">
                  <c:v>2022-11-10</c:v>
                </c:pt>
                <c:pt idx="964">
                  <c:v>2022-11-11</c:v>
                </c:pt>
                <c:pt idx="965">
                  <c:v>2022-11-14</c:v>
                </c:pt>
                <c:pt idx="966">
                  <c:v>2022-11-15</c:v>
                </c:pt>
                <c:pt idx="967">
                  <c:v>2022-11-16</c:v>
                </c:pt>
                <c:pt idx="968">
                  <c:v>2022-11-17</c:v>
                </c:pt>
                <c:pt idx="969">
                  <c:v>2022-11-18</c:v>
                </c:pt>
                <c:pt idx="970">
                  <c:v>2022-11-21</c:v>
                </c:pt>
                <c:pt idx="971">
                  <c:v>2022-11-22</c:v>
                </c:pt>
                <c:pt idx="972">
                  <c:v>2022-11-23</c:v>
                </c:pt>
                <c:pt idx="973">
                  <c:v>2022-11-24</c:v>
                </c:pt>
                <c:pt idx="974">
                  <c:v>2022-11-25</c:v>
                </c:pt>
                <c:pt idx="975">
                  <c:v>2022-11-28</c:v>
                </c:pt>
                <c:pt idx="976">
                  <c:v>2022-11-29</c:v>
                </c:pt>
                <c:pt idx="977">
                  <c:v>2022-11-30</c:v>
                </c:pt>
                <c:pt idx="978">
                  <c:v>2022-12-01</c:v>
                </c:pt>
                <c:pt idx="979">
                  <c:v>2022-12-02</c:v>
                </c:pt>
                <c:pt idx="980">
                  <c:v>2022-12-05</c:v>
                </c:pt>
                <c:pt idx="981">
                  <c:v>2022-12-06</c:v>
                </c:pt>
                <c:pt idx="982">
                  <c:v>2022-12-07</c:v>
                </c:pt>
                <c:pt idx="983">
                  <c:v>2022-12-08</c:v>
                </c:pt>
                <c:pt idx="984">
                  <c:v>2022-12-09</c:v>
                </c:pt>
                <c:pt idx="985">
                  <c:v>2022-12-12</c:v>
                </c:pt>
                <c:pt idx="986">
                  <c:v>2022-12-13</c:v>
                </c:pt>
                <c:pt idx="987">
                  <c:v>2022-12-14</c:v>
                </c:pt>
                <c:pt idx="988">
                  <c:v>2022-12-15</c:v>
                </c:pt>
                <c:pt idx="989">
                  <c:v>2022-12-16</c:v>
                </c:pt>
                <c:pt idx="990">
                  <c:v>2022-12-19</c:v>
                </c:pt>
                <c:pt idx="991">
                  <c:v>2022-12-20</c:v>
                </c:pt>
                <c:pt idx="992">
                  <c:v>2022-12-21</c:v>
                </c:pt>
                <c:pt idx="993">
                  <c:v>2022-12-22</c:v>
                </c:pt>
                <c:pt idx="994">
                  <c:v>2022-12-23</c:v>
                </c:pt>
                <c:pt idx="995">
                  <c:v>2022-12-26</c:v>
                </c:pt>
                <c:pt idx="996">
                  <c:v>2022-12-27</c:v>
                </c:pt>
                <c:pt idx="997">
                  <c:v>2022-12-28</c:v>
                </c:pt>
                <c:pt idx="998">
                  <c:v>2022-12-29</c:v>
                </c:pt>
                <c:pt idx="999">
                  <c:v>2022-12-30</c:v>
                </c:pt>
                <c:pt idx="1000">
                  <c:v>2023-01-03</c:v>
                </c:pt>
                <c:pt idx="1001">
                  <c:v>2023-01-04</c:v>
                </c:pt>
                <c:pt idx="1002">
                  <c:v>2023-01-05</c:v>
                </c:pt>
                <c:pt idx="1003">
                  <c:v>2023-01-06</c:v>
                </c:pt>
                <c:pt idx="1004">
                  <c:v>2023-01-09</c:v>
                </c:pt>
                <c:pt idx="1005">
                  <c:v>2023-01-10</c:v>
                </c:pt>
                <c:pt idx="1006">
                  <c:v>2023-01-11</c:v>
                </c:pt>
                <c:pt idx="1007">
                  <c:v>2023-01-12</c:v>
                </c:pt>
                <c:pt idx="1008">
                  <c:v>2023-01-13</c:v>
                </c:pt>
                <c:pt idx="1009">
                  <c:v>2023-01-16</c:v>
                </c:pt>
                <c:pt idx="1010">
                  <c:v>2023-01-17</c:v>
                </c:pt>
                <c:pt idx="1011">
                  <c:v>2023-01-18</c:v>
                </c:pt>
                <c:pt idx="1012">
                  <c:v>2023-01-19</c:v>
                </c:pt>
                <c:pt idx="1013">
                  <c:v>2023-01-20</c:v>
                </c:pt>
                <c:pt idx="1014">
                  <c:v>2023-01-28</c:v>
                </c:pt>
                <c:pt idx="1015">
                  <c:v>2023-01-29</c:v>
                </c:pt>
                <c:pt idx="1016">
                  <c:v>2023-01-30</c:v>
                </c:pt>
                <c:pt idx="1017">
                  <c:v>2023-01-31</c:v>
                </c:pt>
                <c:pt idx="1018">
                  <c:v>2023-02-01</c:v>
                </c:pt>
                <c:pt idx="1019">
                  <c:v>2023-02-02</c:v>
                </c:pt>
                <c:pt idx="1020">
                  <c:v>2023-02-03</c:v>
                </c:pt>
                <c:pt idx="1021">
                  <c:v>2023-02-06</c:v>
                </c:pt>
                <c:pt idx="1022">
                  <c:v>2023-02-07</c:v>
                </c:pt>
                <c:pt idx="1023">
                  <c:v>2023-02-08</c:v>
                </c:pt>
                <c:pt idx="1024">
                  <c:v>2023-02-09</c:v>
                </c:pt>
                <c:pt idx="1025">
                  <c:v>2023-02-10</c:v>
                </c:pt>
                <c:pt idx="1026">
                  <c:v>2023-02-13</c:v>
                </c:pt>
                <c:pt idx="1027">
                  <c:v>2023-02-14</c:v>
                </c:pt>
                <c:pt idx="1028">
                  <c:v>2023-02-15</c:v>
                </c:pt>
                <c:pt idx="1029">
                  <c:v>2023-02-16</c:v>
                </c:pt>
                <c:pt idx="1030">
                  <c:v>2023-02-17</c:v>
                </c:pt>
                <c:pt idx="1031">
                  <c:v>2023-02-20</c:v>
                </c:pt>
                <c:pt idx="1032">
                  <c:v>2023-02-21</c:v>
                </c:pt>
                <c:pt idx="1033">
                  <c:v>2023-02-22</c:v>
                </c:pt>
                <c:pt idx="1034">
                  <c:v>2023-02-23</c:v>
                </c:pt>
                <c:pt idx="1035">
                  <c:v>2023-02-24</c:v>
                </c:pt>
                <c:pt idx="1036">
                  <c:v>2023-02-27</c:v>
                </c:pt>
                <c:pt idx="1037">
                  <c:v>2023-02-28</c:v>
                </c:pt>
                <c:pt idx="1038">
                  <c:v>2023-03-01</c:v>
                </c:pt>
                <c:pt idx="1039">
                  <c:v>2023-03-02</c:v>
                </c:pt>
                <c:pt idx="1040">
                  <c:v>2023-03-03</c:v>
                </c:pt>
                <c:pt idx="1041">
                  <c:v>2023-03-06</c:v>
                </c:pt>
                <c:pt idx="1042">
                  <c:v>2023-03-07</c:v>
                </c:pt>
                <c:pt idx="1043">
                  <c:v>2023-03-08</c:v>
                </c:pt>
                <c:pt idx="1044">
                  <c:v>2023-03-09</c:v>
                </c:pt>
                <c:pt idx="1045">
                  <c:v>2023-03-10</c:v>
                </c:pt>
                <c:pt idx="1046">
                  <c:v>2023-03-13</c:v>
                </c:pt>
                <c:pt idx="1047">
                  <c:v>2023-03-14</c:v>
                </c:pt>
                <c:pt idx="1048">
                  <c:v>2023-03-15</c:v>
                </c:pt>
                <c:pt idx="1049">
                  <c:v>2023-03-16</c:v>
                </c:pt>
                <c:pt idx="1050">
                  <c:v>2023-03-17</c:v>
                </c:pt>
                <c:pt idx="1051">
                  <c:v>2023-03-20</c:v>
                </c:pt>
                <c:pt idx="1052">
                  <c:v>2023-03-21</c:v>
                </c:pt>
                <c:pt idx="1053">
                  <c:v>2023-03-22</c:v>
                </c:pt>
                <c:pt idx="1054">
                  <c:v>2023-03-23</c:v>
                </c:pt>
                <c:pt idx="1055">
                  <c:v>2023-03-24</c:v>
                </c:pt>
                <c:pt idx="1056">
                  <c:v>2023-03-27</c:v>
                </c:pt>
                <c:pt idx="1057">
                  <c:v>2023-03-28</c:v>
                </c:pt>
                <c:pt idx="1058">
                  <c:v>2023-03-29</c:v>
                </c:pt>
                <c:pt idx="1059">
                  <c:v>2023-03-30</c:v>
                </c:pt>
                <c:pt idx="1060">
                  <c:v>2023-03-31</c:v>
                </c:pt>
                <c:pt idx="1061">
                  <c:v>2023-04-03</c:v>
                </c:pt>
                <c:pt idx="1062">
                  <c:v>2023-04-04</c:v>
                </c:pt>
                <c:pt idx="1063">
                  <c:v>2023-04-06</c:v>
                </c:pt>
                <c:pt idx="1064">
                  <c:v>2023-04-07</c:v>
                </c:pt>
                <c:pt idx="1065">
                  <c:v>2023-04-10</c:v>
                </c:pt>
                <c:pt idx="1066">
                  <c:v>2023-04-11</c:v>
                </c:pt>
                <c:pt idx="1067">
                  <c:v>2023-04-12</c:v>
                </c:pt>
                <c:pt idx="1068">
                  <c:v>2023-04-13</c:v>
                </c:pt>
                <c:pt idx="1069">
                  <c:v>2023-04-14</c:v>
                </c:pt>
                <c:pt idx="1070">
                  <c:v>2023-04-17</c:v>
                </c:pt>
                <c:pt idx="1071">
                  <c:v>2023-04-18</c:v>
                </c:pt>
                <c:pt idx="1072">
                  <c:v>2023-04-19</c:v>
                </c:pt>
                <c:pt idx="1073">
                  <c:v>2023-04-20</c:v>
                </c:pt>
                <c:pt idx="1074">
                  <c:v>2023-04-21</c:v>
                </c:pt>
                <c:pt idx="1075">
                  <c:v>2023-04-23</c:v>
                </c:pt>
                <c:pt idx="1076">
                  <c:v>2023-04-24</c:v>
                </c:pt>
                <c:pt idx="1077">
                  <c:v>2023-04-25</c:v>
                </c:pt>
                <c:pt idx="1078">
                  <c:v>2023-04-26</c:v>
                </c:pt>
                <c:pt idx="1079">
                  <c:v>2023-04-27</c:v>
                </c:pt>
                <c:pt idx="1080">
                  <c:v>2023-04-28</c:v>
                </c:pt>
                <c:pt idx="1081">
                  <c:v>2023-05-04</c:v>
                </c:pt>
                <c:pt idx="1082">
                  <c:v>2023-05-05</c:v>
                </c:pt>
                <c:pt idx="1083">
                  <c:v>2023-05-06</c:v>
                </c:pt>
                <c:pt idx="1084">
                  <c:v>2023-05-08</c:v>
                </c:pt>
                <c:pt idx="1085">
                  <c:v>2023-05-09</c:v>
                </c:pt>
                <c:pt idx="1086">
                  <c:v>2023-05-10</c:v>
                </c:pt>
                <c:pt idx="1087">
                  <c:v>2023-05-11</c:v>
                </c:pt>
                <c:pt idx="1088">
                  <c:v>2023-05-12</c:v>
                </c:pt>
                <c:pt idx="1089">
                  <c:v>2023-05-15</c:v>
                </c:pt>
                <c:pt idx="1090">
                  <c:v>2023-05-16</c:v>
                </c:pt>
                <c:pt idx="1091">
                  <c:v>2023-05-17</c:v>
                </c:pt>
                <c:pt idx="1092">
                  <c:v>2023-05-18</c:v>
                </c:pt>
                <c:pt idx="1093">
                  <c:v>2023-05-19</c:v>
                </c:pt>
                <c:pt idx="1094">
                  <c:v>2023-05-22</c:v>
                </c:pt>
                <c:pt idx="1095">
                  <c:v>2023-05-23</c:v>
                </c:pt>
                <c:pt idx="1096">
                  <c:v>2023-05-24</c:v>
                </c:pt>
                <c:pt idx="1097">
                  <c:v>2023-05-25</c:v>
                </c:pt>
                <c:pt idx="1098">
                  <c:v>2023-05-26</c:v>
                </c:pt>
                <c:pt idx="1099">
                  <c:v>2023-05-29</c:v>
                </c:pt>
                <c:pt idx="1100">
                  <c:v>2023-05-30</c:v>
                </c:pt>
                <c:pt idx="1101">
                  <c:v>2023-05-31</c:v>
                </c:pt>
                <c:pt idx="1102">
                  <c:v>2023-06-01</c:v>
                </c:pt>
                <c:pt idx="1103">
                  <c:v>2023-06-02</c:v>
                </c:pt>
                <c:pt idx="1104">
                  <c:v>2023-06-05</c:v>
                </c:pt>
                <c:pt idx="1105">
                  <c:v>2023-06-06</c:v>
                </c:pt>
                <c:pt idx="1106">
                  <c:v>2023-06-07</c:v>
                </c:pt>
                <c:pt idx="1107">
                  <c:v>2023-06-08</c:v>
                </c:pt>
                <c:pt idx="1108">
                  <c:v>2023-06-09</c:v>
                </c:pt>
                <c:pt idx="1109">
                  <c:v>2023-06-12</c:v>
                </c:pt>
                <c:pt idx="1110">
                  <c:v>2023-06-13</c:v>
                </c:pt>
                <c:pt idx="1111">
                  <c:v>2023-06-14</c:v>
                </c:pt>
                <c:pt idx="1112">
                  <c:v>2023-06-15</c:v>
                </c:pt>
                <c:pt idx="1113">
                  <c:v>2023-06-16</c:v>
                </c:pt>
                <c:pt idx="1114">
                  <c:v>2023-06-19</c:v>
                </c:pt>
                <c:pt idx="1115">
                  <c:v>2023-06-20</c:v>
                </c:pt>
                <c:pt idx="1116">
                  <c:v>2023-06-21</c:v>
                </c:pt>
                <c:pt idx="1117">
                  <c:v>2023-06-25</c:v>
                </c:pt>
                <c:pt idx="1118">
                  <c:v>2023-06-26</c:v>
                </c:pt>
                <c:pt idx="1119">
                  <c:v>2023-06-27</c:v>
                </c:pt>
                <c:pt idx="1120">
                  <c:v>2023-06-28</c:v>
                </c:pt>
                <c:pt idx="1121">
                  <c:v>2023-06-29</c:v>
                </c:pt>
                <c:pt idx="1122">
                  <c:v>2023-06-30</c:v>
                </c:pt>
                <c:pt idx="1123">
                  <c:v>2023-07-03</c:v>
                </c:pt>
                <c:pt idx="1124">
                  <c:v>2023-07-04</c:v>
                </c:pt>
                <c:pt idx="1125">
                  <c:v>2023-07-05</c:v>
                </c:pt>
                <c:pt idx="1126">
                  <c:v>2023-07-06</c:v>
                </c:pt>
                <c:pt idx="1127">
                  <c:v>2023-07-07</c:v>
                </c:pt>
                <c:pt idx="1128">
                  <c:v>2023-07-10</c:v>
                </c:pt>
                <c:pt idx="1129">
                  <c:v>2023-07-11</c:v>
                </c:pt>
                <c:pt idx="1130">
                  <c:v>2023-07-12</c:v>
                </c:pt>
                <c:pt idx="1131">
                  <c:v>2023-07-13</c:v>
                </c:pt>
                <c:pt idx="1132">
                  <c:v>2023-07-14</c:v>
                </c:pt>
                <c:pt idx="1133">
                  <c:v>2023-07-17</c:v>
                </c:pt>
                <c:pt idx="1134">
                  <c:v>2023-07-18</c:v>
                </c:pt>
                <c:pt idx="1135">
                  <c:v>2023-07-19</c:v>
                </c:pt>
                <c:pt idx="1136">
                  <c:v>2023-07-20</c:v>
                </c:pt>
                <c:pt idx="1137">
                  <c:v>2023-07-21</c:v>
                </c:pt>
                <c:pt idx="1138">
                  <c:v>2023-07-24</c:v>
                </c:pt>
                <c:pt idx="1139">
                  <c:v>2023-07-25</c:v>
                </c:pt>
                <c:pt idx="1140">
                  <c:v>2023-07-26</c:v>
                </c:pt>
                <c:pt idx="1141">
                  <c:v>2023-07-27</c:v>
                </c:pt>
                <c:pt idx="1142">
                  <c:v>2023-07-28</c:v>
                </c:pt>
                <c:pt idx="1143">
                  <c:v>2023-07-31</c:v>
                </c:pt>
                <c:pt idx="1144">
                  <c:v>2023-08-01</c:v>
                </c:pt>
                <c:pt idx="1145">
                  <c:v>2023-08-02</c:v>
                </c:pt>
                <c:pt idx="1146">
                  <c:v>2023-08-03</c:v>
                </c:pt>
                <c:pt idx="1147">
                  <c:v>2023-08-04</c:v>
                </c:pt>
                <c:pt idx="1148">
                  <c:v>2023-08-07</c:v>
                </c:pt>
                <c:pt idx="1149">
                  <c:v>2023-08-08</c:v>
                </c:pt>
                <c:pt idx="1150">
                  <c:v>2023-08-09</c:v>
                </c:pt>
                <c:pt idx="1151">
                  <c:v>2023-08-10</c:v>
                </c:pt>
                <c:pt idx="1152">
                  <c:v>2023-08-11</c:v>
                </c:pt>
                <c:pt idx="1153">
                  <c:v>2023-08-14</c:v>
                </c:pt>
                <c:pt idx="1154">
                  <c:v>2023-08-15</c:v>
                </c:pt>
                <c:pt idx="1155">
                  <c:v>2023-08-16</c:v>
                </c:pt>
                <c:pt idx="1156">
                  <c:v>2023-08-17</c:v>
                </c:pt>
                <c:pt idx="1157">
                  <c:v>2023-08-18</c:v>
                </c:pt>
                <c:pt idx="1158">
                  <c:v>2023-08-21</c:v>
                </c:pt>
                <c:pt idx="1159">
                  <c:v>2023-08-22</c:v>
                </c:pt>
                <c:pt idx="1160">
                  <c:v>2023-08-23</c:v>
                </c:pt>
                <c:pt idx="1161">
                  <c:v>2023-08-24</c:v>
                </c:pt>
                <c:pt idx="1162">
                  <c:v>2023-08-25</c:v>
                </c:pt>
                <c:pt idx="1163">
                  <c:v>2023-08-28</c:v>
                </c:pt>
                <c:pt idx="1164">
                  <c:v>2023-08-29</c:v>
                </c:pt>
                <c:pt idx="1165">
                  <c:v>2023-08-30</c:v>
                </c:pt>
                <c:pt idx="1166">
                  <c:v>2023-08-31</c:v>
                </c:pt>
                <c:pt idx="1167">
                  <c:v>2023-09-01</c:v>
                </c:pt>
                <c:pt idx="1168">
                  <c:v>2023-09-04</c:v>
                </c:pt>
                <c:pt idx="1169">
                  <c:v>2023-09-05</c:v>
                </c:pt>
                <c:pt idx="1170">
                  <c:v>2023-09-06</c:v>
                </c:pt>
                <c:pt idx="1171">
                  <c:v>2023-09-07</c:v>
                </c:pt>
                <c:pt idx="1172">
                  <c:v>2023-09-08</c:v>
                </c:pt>
                <c:pt idx="1173">
                  <c:v>2023-09-11</c:v>
                </c:pt>
                <c:pt idx="1174">
                  <c:v>2023-09-12</c:v>
                </c:pt>
                <c:pt idx="1175">
                  <c:v>2023-09-13</c:v>
                </c:pt>
                <c:pt idx="1176">
                  <c:v>2023-09-14</c:v>
                </c:pt>
                <c:pt idx="1177">
                  <c:v>2023-09-15</c:v>
                </c:pt>
                <c:pt idx="1178">
                  <c:v>2023-09-18</c:v>
                </c:pt>
                <c:pt idx="1179">
                  <c:v>2023-09-19</c:v>
                </c:pt>
                <c:pt idx="1180">
                  <c:v>2023-09-20</c:v>
                </c:pt>
                <c:pt idx="1181">
                  <c:v>2023-09-21</c:v>
                </c:pt>
                <c:pt idx="1182">
                  <c:v>2023-09-22</c:v>
                </c:pt>
                <c:pt idx="1183">
                  <c:v>2023-09-25</c:v>
                </c:pt>
                <c:pt idx="1184">
                  <c:v>2023-09-26</c:v>
                </c:pt>
                <c:pt idx="1185">
                  <c:v>2023-09-27</c:v>
                </c:pt>
                <c:pt idx="1186">
                  <c:v>2023-09-28</c:v>
                </c:pt>
                <c:pt idx="1187">
                  <c:v>2023-10-07</c:v>
                </c:pt>
                <c:pt idx="1188">
                  <c:v>2023-10-08</c:v>
                </c:pt>
                <c:pt idx="1189">
                  <c:v>2023-10-09</c:v>
                </c:pt>
                <c:pt idx="1190">
                  <c:v>2023-10-10</c:v>
                </c:pt>
                <c:pt idx="1191">
                  <c:v>2023-10-11</c:v>
                </c:pt>
                <c:pt idx="1192">
                  <c:v>2023-10-12</c:v>
                </c:pt>
                <c:pt idx="1193">
                  <c:v>2023-10-13</c:v>
                </c:pt>
                <c:pt idx="1194">
                  <c:v>2023-10-16</c:v>
                </c:pt>
                <c:pt idx="1195">
                  <c:v>2023-10-17</c:v>
                </c:pt>
                <c:pt idx="1196">
                  <c:v>2023-10-18</c:v>
                </c:pt>
                <c:pt idx="1197">
                  <c:v>2023-10-19</c:v>
                </c:pt>
                <c:pt idx="1198">
                  <c:v>2023-10-20</c:v>
                </c:pt>
                <c:pt idx="1199">
                  <c:v>2023-10-23</c:v>
                </c:pt>
                <c:pt idx="1200">
                  <c:v>2023-10-24</c:v>
                </c:pt>
                <c:pt idx="1201">
                  <c:v>2023-10-25</c:v>
                </c:pt>
                <c:pt idx="1202">
                  <c:v>2023-10-26</c:v>
                </c:pt>
                <c:pt idx="1203">
                  <c:v>2023-10-27</c:v>
                </c:pt>
                <c:pt idx="1204">
                  <c:v>2023-10-30</c:v>
                </c:pt>
                <c:pt idx="1205">
                  <c:v>2023-10-31</c:v>
                </c:pt>
                <c:pt idx="1206">
                  <c:v>2023-11-01</c:v>
                </c:pt>
                <c:pt idx="1207">
                  <c:v>2023-11-02</c:v>
                </c:pt>
                <c:pt idx="1208">
                  <c:v>2023-11-03</c:v>
                </c:pt>
                <c:pt idx="1209">
                  <c:v>2023-11-06</c:v>
                </c:pt>
                <c:pt idx="1210">
                  <c:v>2023-11-07</c:v>
                </c:pt>
                <c:pt idx="1211">
                  <c:v>2023-11-08</c:v>
                </c:pt>
                <c:pt idx="1212">
                  <c:v>2023-11-09</c:v>
                </c:pt>
                <c:pt idx="1213">
                  <c:v>2023-11-10</c:v>
                </c:pt>
                <c:pt idx="1214">
                  <c:v>2023-11-13</c:v>
                </c:pt>
                <c:pt idx="1215">
                  <c:v>2023-11-14</c:v>
                </c:pt>
                <c:pt idx="1216">
                  <c:v>2023-11-15</c:v>
                </c:pt>
                <c:pt idx="1217">
                  <c:v>2023-11-16</c:v>
                </c:pt>
                <c:pt idx="1218">
                  <c:v>2023-11-17</c:v>
                </c:pt>
                <c:pt idx="1219">
                  <c:v>2023-11-20</c:v>
                </c:pt>
                <c:pt idx="1220">
                  <c:v>2023-11-21</c:v>
                </c:pt>
                <c:pt idx="1221">
                  <c:v>2023-11-22</c:v>
                </c:pt>
                <c:pt idx="1222">
                  <c:v>2023-11-23</c:v>
                </c:pt>
                <c:pt idx="1223">
                  <c:v>2023-11-24</c:v>
                </c:pt>
                <c:pt idx="1224">
                  <c:v>2023-11-27</c:v>
                </c:pt>
                <c:pt idx="1225">
                  <c:v>2023-11-28</c:v>
                </c:pt>
                <c:pt idx="1226">
                  <c:v>2023-11-29</c:v>
                </c:pt>
                <c:pt idx="1227">
                  <c:v>2023-11-30</c:v>
                </c:pt>
                <c:pt idx="1228">
                  <c:v>2023-12-01</c:v>
                </c:pt>
                <c:pt idx="1229">
                  <c:v>2023-12-04</c:v>
                </c:pt>
                <c:pt idx="1230">
                  <c:v>2023-12-05</c:v>
                </c:pt>
                <c:pt idx="1231">
                  <c:v>2023-12-06</c:v>
                </c:pt>
                <c:pt idx="1232">
                  <c:v>2023-12-07</c:v>
                </c:pt>
                <c:pt idx="1233">
                  <c:v>2023-12-08</c:v>
                </c:pt>
                <c:pt idx="1234">
                  <c:v>2023-12-11</c:v>
                </c:pt>
                <c:pt idx="1235">
                  <c:v>2023-12-12</c:v>
                </c:pt>
                <c:pt idx="1236">
                  <c:v>2023-12-13</c:v>
                </c:pt>
                <c:pt idx="1237">
                  <c:v>2023-12-14</c:v>
                </c:pt>
                <c:pt idx="1238">
                  <c:v>2023-12-15</c:v>
                </c:pt>
                <c:pt idx="1239">
                  <c:v>2023-12-18</c:v>
                </c:pt>
                <c:pt idx="1240">
                  <c:v>2023-12-19</c:v>
                </c:pt>
                <c:pt idx="1241">
                  <c:v>2023-12-20</c:v>
                </c:pt>
                <c:pt idx="1242">
                  <c:v>2023-12-21</c:v>
                </c:pt>
                <c:pt idx="1243">
                  <c:v>2023-12-22</c:v>
                </c:pt>
                <c:pt idx="1244">
                  <c:v>2023-12-25</c:v>
                </c:pt>
                <c:pt idx="1245">
                  <c:v>2023-12-26</c:v>
                </c:pt>
                <c:pt idx="1246">
                  <c:v>2023-12-27</c:v>
                </c:pt>
                <c:pt idx="1247">
                  <c:v>2023-12-28</c:v>
                </c:pt>
                <c:pt idx="1248">
                  <c:v>2023-12-29</c:v>
                </c:pt>
                <c:pt idx="1249">
                  <c:v>2024-01-02</c:v>
                </c:pt>
                <c:pt idx="1250">
                  <c:v>2024-01-03</c:v>
                </c:pt>
                <c:pt idx="1251">
                  <c:v>2024-01-04</c:v>
                </c:pt>
                <c:pt idx="1252">
                  <c:v>2024-01-05</c:v>
                </c:pt>
                <c:pt idx="1253">
                  <c:v>2024-01-08</c:v>
                </c:pt>
                <c:pt idx="1254">
                  <c:v>2024-01-09</c:v>
                </c:pt>
                <c:pt idx="1255">
                  <c:v>2024-01-10</c:v>
                </c:pt>
                <c:pt idx="1256">
                  <c:v>2024-01-11</c:v>
                </c:pt>
                <c:pt idx="1257">
                  <c:v>2024-01-12</c:v>
                </c:pt>
                <c:pt idx="1258">
                  <c:v>2024-01-15</c:v>
                </c:pt>
                <c:pt idx="1259">
                  <c:v>2024-01-16</c:v>
                </c:pt>
                <c:pt idx="1260">
                  <c:v>2024-01-17</c:v>
                </c:pt>
                <c:pt idx="1261">
                  <c:v>2024-01-18</c:v>
                </c:pt>
                <c:pt idx="1262">
                  <c:v>2024-01-19</c:v>
                </c:pt>
                <c:pt idx="1263">
                  <c:v>2024-01-22</c:v>
                </c:pt>
                <c:pt idx="1264">
                  <c:v>2024-01-23</c:v>
                </c:pt>
                <c:pt idx="1265">
                  <c:v>2024-01-24</c:v>
                </c:pt>
                <c:pt idx="1266">
                  <c:v>2024-01-25</c:v>
                </c:pt>
                <c:pt idx="1267">
                  <c:v>2024-01-26</c:v>
                </c:pt>
                <c:pt idx="1268">
                  <c:v>2024-01-29</c:v>
                </c:pt>
                <c:pt idx="1269">
                  <c:v>2024-01-30</c:v>
                </c:pt>
                <c:pt idx="1270">
                  <c:v>2024-01-31</c:v>
                </c:pt>
                <c:pt idx="1271">
                  <c:v>2024-02-01</c:v>
                </c:pt>
                <c:pt idx="1272">
                  <c:v>2024-02-02</c:v>
                </c:pt>
                <c:pt idx="1273">
                  <c:v>2024-02-04</c:v>
                </c:pt>
                <c:pt idx="1274">
                  <c:v>2024-02-05</c:v>
                </c:pt>
                <c:pt idx="1275">
                  <c:v>2024-02-06</c:v>
                </c:pt>
                <c:pt idx="1276">
                  <c:v>2024-02-07</c:v>
                </c:pt>
                <c:pt idx="1277">
                  <c:v>2024-02-08</c:v>
                </c:pt>
                <c:pt idx="1278">
                  <c:v>2024-02-09</c:v>
                </c:pt>
                <c:pt idx="1279">
                  <c:v>2024-02-18</c:v>
                </c:pt>
                <c:pt idx="1280">
                  <c:v>2024-02-19</c:v>
                </c:pt>
                <c:pt idx="1281">
                  <c:v>2024-02-20</c:v>
                </c:pt>
                <c:pt idx="1282">
                  <c:v>2024-02-21</c:v>
                </c:pt>
                <c:pt idx="1283">
                  <c:v>2024-02-22</c:v>
                </c:pt>
                <c:pt idx="1284">
                  <c:v>2024-02-23</c:v>
                </c:pt>
                <c:pt idx="1285">
                  <c:v>2024-02-26</c:v>
                </c:pt>
                <c:pt idx="1286">
                  <c:v>2024-02-27</c:v>
                </c:pt>
              </c:strCache>
            </c:strRef>
          </c:cat>
          <c:val>
            <c:numRef>
              <c:f>钢矿利润!$AB$3:$AB$1290</c:f>
              <c:numCache>
                <c:formatCode>General</c:formatCode>
                <c:ptCount val="1287"/>
                <c:pt idx="0">
                  <c:v>492.62</c:v>
                </c:pt>
                <c:pt idx="1">
                  <c:v>486.19</c:v>
                </c:pt>
                <c:pt idx="2">
                  <c:v>480.72</c:v>
                </c:pt>
                <c:pt idx="3">
                  <c:v>512.74</c:v>
                </c:pt>
                <c:pt idx="4">
                  <c:v>517.64</c:v>
                </c:pt>
                <c:pt idx="5">
                  <c:v>525.58</c:v>
                </c:pt>
                <c:pt idx="6">
                  <c:v>527.45</c:v>
                </c:pt>
                <c:pt idx="7">
                  <c:v>525.24</c:v>
                </c:pt>
                <c:pt idx="8">
                  <c:v>514.37</c:v>
                </c:pt>
                <c:pt idx="9">
                  <c:v>501.46</c:v>
                </c:pt>
                <c:pt idx="10">
                  <c:v>488.6</c:v>
                </c:pt>
                <c:pt idx="11">
                  <c:v>491.73</c:v>
                </c:pt>
                <c:pt idx="12">
                  <c:v>488.94</c:v>
                </c:pt>
                <c:pt idx="13">
                  <c:v>499.04</c:v>
                </c:pt>
                <c:pt idx="14">
                  <c:v>527.51</c:v>
                </c:pt>
                <c:pt idx="15">
                  <c:v>527.56</c:v>
                </c:pt>
                <c:pt idx="16">
                  <c:v>529.55</c:v>
                </c:pt>
                <c:pt idx="17">
                  <c:v>542.63</c:v>
                </c:pt>
                <c:pt idx="18">
                  <c:v>528.87</c:v>
                </c:pt>
                <c:pt idx="19">
                  <c:v>524.9</c:v>
                </c:pt>
                <c:pt idx="20">
                  <c:v>487.7</c:v>
                </c:pt>
                <c:pt idx="21">
                  <c:v>487.7</c:v>
                </c:pt>
                <c:pt idx="22">
                  <c:v>461.33</c:v>
                </c:pt>
                <c:pt idx="23">
                  <c:v>461.33</c:v>
                </c:pt>
                <c:pt idx="24">
                  <c:v>461.33</c:v>
                </c:pt>
                <c:pt idx="25">
                  <c:v>457.67</c:v>
                </c:pt>
                <c:pt idx="26">
                  <c:v>485.04</c:v>
                </c:pt>
                <c:pt idx="27">
                  <c:v>495.45</c:v>
                </c:pt>
                <c:pt idx="28">
                  <c:v>466.17</c:v>
                </c:pt>
                <c:pt idx="29">
                  <c:v>#N/A</c:v>
                </c:pt>
                <c:pt idx="30">
                  <c:v>#N/A</c:v>
                </c:pt>
                <c:pt idx="31">
                  <c:v>437.97</c:v>
                </c:pt>
                <c:pt idx="32">
                  <c:v>430.07</c:v>
                </c:pt>
                <c:pt idx="33">
                  <c:v>445.57</c:v>
                </c:pt>
                <c:pt idx="34">
                  <c:v>458.88</c:v>
                </c:pt>
                <c:pt idx="35">
                  <c:v>503.32</c:v>
                </c:pt>
                <c:pt idx="36">
                  <c:v>507.04</c:v>
                </c:pt>
                <c:pt idx="37">
                  <c:v>516.34</c:v>
                </c:pt>
                <c:pt idx="38">
                  <c:v>510.76</c:v>
                </c:pt>
                <c:pt idx="39">
                  <c:v>504.43</c:v>
                </c:pt>
                <c:pt idx="40">
                  <c:v>541.28</c:v>
                </c:pt>
                <c:pt idx="41">
                  <c:v>540.68</c:v>
                </c:pt>
                <c:pt idx="42">
                  <c:v>544.02</c:v>
                </c:pt>
                <c:pt idx="43">
                  <c:v>528.66</c:v>
                </c:pt>
                <c:pt idx="44">
                  <c:v>535.51</c:v>
                </c:pt>
                <c:pt idx="45">
                  <c:v>536.48</c:v>
                </c:pt>
                <c:pt idx="46">
                  <c:v>554.22</c:v>
                </c:pt>
                <c:pt idx="47">
                  <c:v>569.09</c:v>
                </c:pt>
                <c:pt idx="48">
                  <c:v>551.27</c:v>
                </c:pt>
                <c:pt idx="49">
                  <c:v>538.07</c:v>
                </c:pt>
                <c:pt idx="50">
                  <c:v>567.18</c:v>
                </c:pt>
                <c:pt idx="51">
                  <c:v>582.62</c:v>
                </c:pt>
                <c:pt idx="52">
                  <c:v>611.84</c:v>
                </c:pt>
                <c:pt idx="53">
                  <c:v>620.68</c:v>
                </c:pt>
                <c:pt idx="54">
                  <c:v>624.23</c:v>
                </c:pt>
                <c:pt idx="55">
                  <c:v>628.5</c:v>
                </c:pt>
                <c:pt idx="56">
                  <c:v>633.93</c:v>
                </c:pt>
                <c:pt idx="57">
                  <c:v>628.76</c:v>
                </c:pt>
                <c:pt idx="58">
                  <c:v>637.53</c:v>
                </c:pt>
                <c:pt idx="59">
                  <c:v>618.81</c:v>
                </c:pt>
                <c:pt idx="60">
                  <c:v>627.25</c:v>
                </c:pt>
                <c:pt idx="61">
                  <c:v>638.55</c:v>
                </c:pt>
                <c:pt idx="62">
                  <c:v>642.7</c:v>
                </c:pt>
                <c:pt idx="63">
                  <c:v>655.26</c:v>
                </c:pt>
                <c:pt idx="64">
                  <c:v>660.62</c:v>
                </c:pt>
                <c:pt idx="65">
                  <c:v>702.23</c:v>
                </c:pt>
                <c:pt idx="66">
                  <c:v>695.78</c:v>
                </c:pt>
                <c:pt idx="67">
                  <c:v>694.58</c:v>
                </c:pt>
                <c:pt idx="68">
                  <c:v>685.09</c:v>
                </c:pt>
                <c:pt idx="69">
                  <c:v>718.77</c:v>
                </c:pt>
                <c:pt idx="70">
                  <c:v>731.57</c:v>
                </c:pt>
                <c:pt idx="71">
                  <c:v>734.2</c:v>
                </c:pt>
                <c:pt idx="72">
                  <c:v>725.41</c:v>
                </c:pt>
                <c:pt idx="73">
                  <c:v>715.22</c:v>
                </c:pt>
                <c:pt idx="74">
                  <c:v>740.1</c:v>
                </c:pt>
                <c:pt idx="75">
                  <c:v>734.98</c:v>
                </c:pt>
                <c:pt idx="76">
                  <c:v>718.98</c:v>
                </c:pt>
                <c:pt idx="77">
                  <c:v>718.11</c:v>
                </c:pt>
                <c:pt idx="78">
                  <c:v>709.66</c:v>
                </c:pt>
                <c:pt idx="79">
                  <c:v>716.3</c:v>
                </c:pt>
                <c:pt idx="80">
                  <c:v>712.11</c:v>
                </c:pt>
                <c:pt idx="81">
                  <c:v>#N/A</c:v>
                </c:pt>
                <c:pt idx="82">
                  <c:v>742.5</c:v>
                </c:pt>
                <c:pt idx="83">
                  <c:v>733.43</c:v>
                </c:pt>
                <c:pt idx="84">
                  <c:v>722.85</c:v>
                </c:pt>
                <c:pt idx="85">
                  <c:v>725.04</c:v>
                </c:pt>
                <c:pt idx="86">
                  <c:v>707.1</c:v>
                </c:pt>
                <c:pt idx="87">
                  <c:v>687.44</c:v>
                </c:pt>
                <c:pt idx="88">
                  <c:v>670.91</c:v>
                </c:pt>
                <c:pt idx="89">
                  <c:v>647.85</c:v>
                </c:pt>
                <c:pt idx="90">
                  <c:v>641.33</c:v>
                </c:pt>
                <c:pt idx="91">
                  <c:v>629.35</c:v>
                </c:pt>
                <c:pt idx="92">
                  <c:v>608.67</c:v>
                </c:pt>
                <c:pt idx="93">
                  <c:v>597.78</c:v>
                </c:pt>
                <c:pt idx="94">
                  <c:v>587.02</c:v>
                </c:pt>
                <c:pt idx="95">
                  <c:v>570.61</c:v>
                </c:pt>
                <c:pt idx="96">
                  <c:v>554.3</c:v>
                </c:pt>
                <c:pt idx="97">
                  <c:v>535.82</c:v>
                </c:pt>
                <c:pt idx="98">
                  <c:v>491.05</c:v>
                </c:pt>
                <c:pt idx="99">
                  <c:v>484.78</c:v>
                </c:pt>
                <c:pt idx="100">
                  <c:v>479.31</c:v>
                </c:pt>
                <c:pt idx="101">
                  <c:v>478.32</c:v>
                </c:pt>
                <c:pt idx="102">
                  <c:v>470.13</c:v>
                </c:pt>
                <c:pt idx="103">
                  <c:v>461.25</c:v>
                </c:pt>
                <c:pt idx="104">
                  <c:v>415.67</c:v>
                </c:pt>
                <c:pt idx="105">
                  <c:v>407.42</c:v>
                </c:pt>
                <c:pt idx="106">
                  <c:v>395.84</c:v>
                </c:pt>
                <c:pt idx="107">
                  <c:v>374.8</c:v>
                </c:pt>
                <c:pt idx="108">
                  <c:v>344.07</c:v>
                </c:pt>
                <c:pt idx="109">
                  <c:v>347.22</c:v>
                </c:pt>
                <c:pt idx="110">
                  <c:v>310.85</c:v>
                </c:pt>
                <c:pt idx="111">
                  <c:v>290.66</c:v>
                </c:pt>
                <c:pt idx="112">
                  <c:v>275.65</c:v>
                </c:pt>
                <c:pt idx="113">
                  <c:v>238.2</c:v>
                </c:pt>
                <c:pt idx="114">
                  <c:v>229.32</c:v>
                </c:pt>
                <c:pt idx="115">
                  <c:v>212.02</c:v>
                </c:pt>
                <c:pt idx="116">
                  <c:v>223.32</c:v>
                </c:pt>
                <c:pt idx="117">
                  <c:v>300.75</c:v>
                </c:pt>
                <c:pt idx="118">
                  <c:v>325.36</c:v>
                </c:pt>
                <c:pt idx="119">
                  <c:v>318.17</c:v>
                </c:pt>
                <c:pt idx="120">
                  <c:v>325.19</c:v>
                </c:pt>
                <c:pt idx="121">
                  <c:v>316.67</c:v>
                </c:pt>
                <c:pt idx="122">
                  <c:v>359.82</c:v>
                </c:pt>
                <c:pt idx="123">
                  <c:v>300.37</c:v>
                </c:pt>
                <c:pt idx="124">
                  <c:v>268.29</c:v>
                </c:pt>
                <c:pt idx="125">
                  <c:v>286.84</c:v>
                </c:pt>
                <c:pt idx="126">
                  <c:v>309.47</c:v>
                </c:pt>
                <c:pt idx="127">
                  <c:v>275.22</c:v>
                </c:pt>
                <c:pt idx="128">
                  <c:v>281.04</c:v>
                </c:pt>
                <c:pt idx="129">
                  <c:v>274.49</c:v>
                </c:pt>
                <c:pt idx="130">
                  <c:v>266.18</c:v>
                </c:pt>
                <c:pt idx="131">
                  <c:v>263.41</c:v>
                </c:pt>
                <c:pt idx="132">
                  <c:v>252.75</c:v>
                </c:pt>
                <c:pt idx="133">
                  <c:v>267.8</c:v>
                </c:pt>
                <c:pt idx="134">
                  <c:v>276.07</c:v>
                </c:pt>
                <c:pt idx="135">
                  <c:v>271.15</c:v>
                </c:pt>
                <c:pt idx="136">
                  <c:v>245.89</c:v>
                </c:pt>
                <c:pt idx="137">
                  <c:v>271.37</c:v>
                </c:pt>
                <c:pt idx="138">
                  <c:v>276.21</c:v>
                </c:pt>
                <c:pt idx="139">
                  <c:v>275.81</c:v>
                </c:pt>
                <c:pt idx="140">
                  <c:v>262.35</c:v>
                </c:pt>
                <c:pt idx="141">
                  <c:v>256.37</c:v>
                </c:pt>
                <c:pt idx="142">
                  <c:v>250.7</c:v>
                </c:pt>
                <c:pt idx="143">
                  <c:v>219.78</c:v>
                </c:pt>
                <c:pt idx="144">
                  <c:v>228.74</c:v>
                </c:pt>
                <c:pt idx="145">
                  <c:v>232.43</c:v>
                </c:pt>
                <c:pt idx="146">
                  <c:v>227.48</c:v>
                </c:pt>
                <c:pt idx="147">
                  <c:v>251.59</c:v>
                </c:pt>
                <c:pt idx="148">
                  <c:v>273.05</c:v>
                </c:pt>
                <c:pt idx="149">
                  <c:v>294.96</c:v>
                </c:pt>
                <c:pt idx="150">
                  <c:v>305.66</c:v>
                </c:pt>
                <c:pt idx="151">
                  <c:v>301.24</c:v>
                </c:pt>
                <c:pt idx="152">
                  <c:v>319.7</c:v>
                </c:pt>
                <c:pt idx="153">
                  <c:v>369.08</c:v>
                </c:pt>
                <c:pt idx="154">
                  <c:v>363.72</c:v>
                </c:pt>
                <c:pt idx="155">
                  <c:v>357.23</c:v>
                </c:pt>
                <c:pt idx="156">
                  <c:v>354.26</c:v>
                </c:pt>
                <c:pt idx="157">
                  <c:v>360.63</c:v>
                </c:pt>
                <c:pt idx="158">
                  <c:v>355.76</c:v>
                </c:pt>
                <c:pt idx="159">
                  <c:v>353.76</c:v>
                </c:pt>
                <c:pt idx="160">
                  <c:v>364.42</c:v>
                </c:pt>
                <c:pt idx="161">
                  <c:v>358.99</c:v>
                </c:pt>
                <c:pt idx="162">
                  <c:v>360.86</c:v>
                </c:pt>
                <c:pt idx="163">
                  <c:v>318.33</c:v>
                </c:pt>
                <c:pt idx="164">
                  <c:v>315.83</c:v>
                </c:pt>
                <c:pt idx="165">
                  <c:v>324.99</c:v>
                </c:pt>
                <c:pt idx="166">
                  <c:v>323.36</c:v>
                </c:pt>
                <c:pt idx="167">
                  <c:v>327.17</c:v>
                </c:pt>
                <c:pt idx="168">
                  <c:v>345.75</c:v>
                </c:pt>
                <c:pt idx="169">
                  <c:v>347.22</c:v>
                </c:pt>
                <c:pt idx="170">
                  <c:v>349.23</c:v>
                </c:pt>
                <c:pt idx="171">
                  <c:v>349.92</c:v>
                </c:pt>
                <c:pt idx="172">
                  <c:v>344.4</c:v>
                </c:pt>
                <c:pt idx="173">
                  <c:v>350.34</c:v>
                </c:pt>
                <c:pt idx="174">
                  <c:v>339.68</c:v>
                </c:pt>
                <c:pt idx="175">
                  <c:v>317.25</c:v>
                </c:pt>
                <c:pt idx="176">
                  <c:v>332.06</c:v>
                </c:pt>
                <c:pt idx="177">
                  <c:v>331.91</c:v>
                </c:pt>
                <c:pt idx="178">
                  <c:v>313.41</c:v>
                </c:pt>
                <c:pt idx="179">
                  <c:v>313.92</c:v>
                </c:pt>
                <c:pt idx="180">
                  <c:v>280.48</c:v>
                </c:pt>
                <c:pt idx="181">
                  <c:v>294.79</c:v>
                </c:pt>
                <c:pt idx="182">
                  <c:v>317.9</c:v>
                </c:pt>
                <c:pt idx="183">
                  <c:v>312.01</c:v>
                </c:pt>
                <c:pt idx="184">
                  <c:v>296.67</c:v>
                </c:pt>
                <c:pt idx="185">
                  <c:v>274.7</c:v>
                </c:pt>
                <c:pt idx="186">
                  <c:v>279.5</c:v>
                </c:pt>
                <c:pt idx="187">
                  <c:v>282.43</c:v>
                </c:pt>
                <c:pt idx="188">
                  <c:v>270.6</c:v>
                </c:pt>
                <c:pt idx="189">
                  <c:v>261.28</c:v>
                </c:pt>
                <c:pt idx="190">
                  <c:v>246.83</c:v>
                </c:pt>
                <c:pt idx="191">
                  <c:v>240.37</c:v>
                </c:pt>
                <c:pt idx="192">
                  <c:v>244.36</c:v>
                </c:pt>
                <c:pt idx="193">
                  <c:v>256.04</c:v>
                </c:pt>
                <c:pt idx="194">
                  <c:v>241.44</c:v>
                </c:pt>
                <c:pt idx="195">
                  <c:v>258.35</c:v>
                </c:pt>
                <c:pt idx="196">
                  <c:v>260.7</c:v>
                </c:pt>
                <c:pt idx="197">
                  <c:v>260.63</c:v>
                </c:pt>
                <c:pt idx="198">
                  <c:v>261.66</c:v>
                </c:pt>
                <c:pt idx="199">
                  <c:v>262.37</c:v>
                </c:pt>
                <c:pt idx="200">
                  <c:v>269.42</c:v>
                </c:pt>
                <c:pt idx="201">
                  <c:v>260.19</c:v>
                </c:pt>
                <c:pt idx="202">
                  <c:v>261.41</c:v>
                </c:pt>
                <c:pt idx="203">
                  <c:v>276.9</c:v>
                </c:pt>
                <c:pt idx="204">
                  <c:v>278.4</c:v>
                </c:pt>
                <c:pt idx="205">
                  <c:v>282.86</c:v>
                </c:pt>
                <c:pt idx="206">
                  <c:v>297.77</c:v>
                </c:pt>
                <c:pt idx="207">
                  <c:v>303.4</c:v>
                </c:pt>
                <c:pt idx="208">
                  <c:v>309.54</c:v>
                </c:pt>
                <c:pt idx="209">
                  <c:v>333.21</c:v>
                </c:pt>
                <c:pt idx="210">
                  <c:v>349.85</c:v>
                </c:pt>
                <c:pt idx="211">
                  <c:v>358.39</c:v>
                </c:pt>
                <c:pt idx="212">
                  <c:v>364.75</c:v>
                </c:pt>
                <c:pt idx="213">
                  <c:v>372.76</c:v>
                </c:pt>
                <c:pt idx="214">
                  <c:v>378.63</c:v>
                </c:pt>
                <c:pt idx="215">
                  <c:v>402.33</c:v>
                </c:pt>
                <c:pt idx="216">
                  <c:v>424.7</c:v>
                </c:pt>
                <c:pt idx="217">
                  <c:v>438.92</c:v>
                </c:pt>
                <c:pt idx="218">
                  <c:v>450.94</c:v>
                </c:pt>
                <c:pt idx="219">
                  <c:v>452.8</c:v>
                </c:pt>
                <c:pt idx="220">
                  <c:v>493.44</c:v>
                </c:pt>
                <c:pt idx="221">
                  <c:v>501.22</c:v>
                </c:pt>
                <c:pt idx="222">
                  <c:v>487.38</c:v>
                </c:pt>
                <c:pt idx="223">
                  <c:v>496.43</c:v>
                </c:pt>
                <c:pt idx="224">
                  <c:v>505.67</c:v>
                </c:pt>
                <c:pt idx="225">
                  <c:v>509.95</c:v>
                </c:pt>
                <c:pt idx="226">
                  <c:v>503.39</c:v>
                </c:pt>
                <c:pt idx="227">
                  <c:v>512.99</c:v>
                </c:pt>
                <c:pt idx="228">
                  <c:v>513.86</c:v>
                </c:pt>
                <c:pt idx="229">
                  <c:v>522.58</c:v>
                </c:pt>
                <c:pt idx="230">
                  <c:v>517.83</c:v>
                </c:pt>
                <c:pt idx="231">
                  <c:v>526.81</c:v>
                </c:pt>
                <c:pt idx="232">
                  <c:v>532.15</c:v>
                </c:pt>
                <c:pt idx="233">
                  <c:v>539.75</c:v>
                </c:pt>
                <c:pt idx="234">
                  <c:v>546.24</c:v>
                </c:pt>
                <c:pt idx="235">
                  <c:v>577.11</c:v>
                </c:pt>
                <c:pt idx="236">
                  <c:v>578.47</c:v>
                </c:pt>
                <c:pt idx="237">
                  <c:v>584.39</c:v>
                </c:pt>
                <c:pt idx="238">
                  <c:v>592.35</c:v>
                </c:pt>
                <c:pt idx="239">
                  <c:v>588.83</c:v>
                </c:pt>
                <c:pt idx="240">
                  <c:v>589.1</c:v>
                </c:pt>
                <c:pt idx="241">
                  <c:v>583.21</c:v>
                </c:pt>
                <c:pt idx="242">
                  <c:v>583.35</c:v>
                </c:pt>
                <c:pt idx="243">
                  <c:v>586.37</c:v>
                </c:pt>
                <c:pt idx="244">
                  <c:v>584.34</c:v>
                </c:pt>
                <c:pt idx="245">
                  <c:v>585.99</c:v>
                </c:pt>
                <c:pt idx="246">
                  <c:v>572.87</c:v>
                </c:pt>
                <c:pt idx="247">
                  <c:v>569.3</c:v>
                </c:pt>
                <c:pt idx="248">
                  <c:v>567.5</c:v>
                </c:pt>
                <c:pt idx="249">
                  <c:v>561.1</c:v>
                </c:pt>
                <c:pt idx="250">
                  <c:v>554.28</c:v>
                </c:pt>
                <c:pt idx="251">
                  <c:v>541.84</c:v>
                </c:pt>
                <c:pt idx="252">
                  <c:v>531.18</c:v>
                </c:pt>
                <c:pt idx="253">
                  <c:v>535.94</c:v>
                </c:pt>
                <c:pt idx="254">
                  <c:v>528.07</c:v>
                </c:pt>
                <c:pt idx="255">
                  <c:v>533.11</c:v>
                </c:pt>
                <c:pt idx="256">
                  <c:v>537.85</c:v>
                </c:pt>
                <c:pt idx="257">
                  <c:v>535.26</c:v>
                </c:pt>
                <c:pt idx="258">
                  <c:v>520.06</c:v>
                </c:pt>
                <c:pt idx="259">
                  <c:v>521.47</c:v>
                </c:pt>
                <c:pt idx="260">
                  <c:v>523.02</c:v>
                </c:pt>
                <c:pt idx="261">
                  <c:v>515.49</c:v>
                </c:pt>
                <c:pt idx="262">
                  <c:v>513.03</c:v>
                </c:pt>
                <c:pt idx="263">
                  <c:v>510.63</c:v>
                </c:pt>
                <c:pt idx="264">
                  <c:v>510.28</c:v>
                </c:pt>
                <c:pt idx="265">
                  <c:v>510.19</c:v>
                </c:pt>
                <c:pt idx="266">
                  <c:v>510.19</c:v>
                </c:pt>
                <c:pt idx="267">
                  <c:v>429.85</c:v>
                </c:pt>
                <c:pt idx="268">
                  <c:v>414.95</c:v>
                </c:pt>
                <c:pt idx="269">
                  <c:v>404.2</c:v>
                </c:pt>
                <c:pt idx="270">
                  <c:v>406.3</c:v>
                </c:pt>
                <c:pt idx="271">
                  <c:v>391.01</c:v>
                </c:pt>
                <c:pt idx="272">
                  <c:v>367.09</c:v>
                </c:pt>
                <c:pt idx="273">
                  <c:v>337.61</c:v>
                </c:pt>
                <c:pt idx="274">
                  <c:v>327.48</c:v>
                </c:pt>
                <c:pt idx="275">
                  <c:v>310.69</c:v>
                </c:pt>
                <c:pt idx="276">
                  <c:v>290.4</c:v>
                </c:pt>
                <c:pt idx="277">
                  <c:v>262.98</c:v>
                </c:pt>
                <c:pt idx="278">
                  <c:v>252.33</c:v>
                </c:pt>
                <c:pt idx="279">
                  <c:v>227.13</c:v>
                </c:pt>
                <c:pt idx="280">
                  <c:v>206</c:v>
                </c:pt>
                <c:pt idx="281">
                  <c:v>211.68</c:v>
                </c:pt>
                <c:pt idx="282">
                  <c:v>259.38</c:v>
                </c:pt>
                <c:pt idx="283">
                  <c:v>255.83</c:v>
                </c:pt>
                <c:pt idx="284">
                  <c:v>267.81</c:v>
                </c:pt>
                <c:pt idx="285">
                  <c:v>271.17</c:v>
                </c:pt>
                <c:pt idx="286">
                  <c:v>272.2</c:v>
                </c:pt>
                <c:pt idx="287">
                  <c:v>225.93</c:v>
                </c:pt>
                <c:pt idx="288">
                  <c:v>252.21</c:v>
                </c:pt>
                <c:pt idx="289">
                  <c:v>231.12</c:v>
                </c:pt>
                <c:pt idx="290">
                  <c:v>224.04</c:v>
                </c:pt>
                <c:pt idx="291">
                  <c:v>237.42</c:v>
                </c:pt>
                <c:pt idx="292">
                  <c:v>244.11</c:v>
                </c:pt>
                <c:pt idx="293">
                  <c:v>225.93</c:v>
                </c:pt>
                <c:pt idx="294">
                  <c:v>248.77</c:v>
                </c:pt>
                <c:pt idx="295">
                  <c:v>247.29</c:v>
                </c:pt>
                <c:pt idx="296">
                  <c:v>229.27</c:v>
                </c:pt>
                <c:pt idx="297">
                  <c:v>289.08</c:v>
                </c:pt>
                <c:pt idx="298">
                  <c:v>267.82</c:v>
                </c:pt>
                <c:pt idx="299">
                  <c:v>265.4</c:v>
                </c:pt>
                <c:pt idx="300">
                  <c:v>242.19</c:v>
                </c:pt>
                <c:pt idx="301">
                  <c:v>256.45</c:v>
                </c:pt>
                <c:pt idx="302">
                  <c:v>250.37</c:v>
                </c:pt>
                <c:pt idx="303">
                  <c:v>231.97</c:v>
                </c:pt>
                <c:pt idx="304">
                  <c:v>228.21</c:v>
                </c:pt>
                <c:pt idx="305">
                  <c:v>216.3</c:v>
                </c:pt>
                <c:pt idx="306">
                  <c:v>202.68</c:v>
                </c:pt>
                <c:pt idx="307">
                  <c:v>201.68</c:v>
                </c:pt>
                <c:pt idx="308">
                  <c:v>188.6</c:v>
                </c:pt>
                <c:pt idx="309">
                  <c:v>184.79</c:v>
                </c:pt>
                <c:pt idx="310">
                  <c:v>125.43</c:v>
                </c:pt>
                <c:pt idx="311">
                  <c:v>149.33</c:v>
                </c:pt>
                <c:pt idx="312">
                  <c:v>176.28</c:v>
                </c:pt>
                <c:pt idx="313">
                  <c:v>167.57</c:v>
                </c:pt>
                <c:pt idx="314">
                  <c:v>184.26</c:v>
                </c:pt>
                <c:pt idx="315">
                  <c:v>212.32</c:v>
                </c:pt>
                <c:pt idx="316">
                  <c:v>235.48</c:v>
                </c:pt>
                <c:pt idx="317">
                  <c:v>245.25</c:v>
                </c:pt>
                <c:pt idx="318">
                  <c:v>231.44</c:v>
                </c:pt>
                <c:pt idx="319">
                  <c:v>224.44</c:v>
                </c:pt>
                <c:pt idx="320">
                  <c:v>240.43</c:v>
                </c:pt>
                <c:pt idx="321">
                  <c:v>229.35</c:v>
                </c:pt>
                <c:pt idx="322">
                  <c:v>225.06</c:v>
                </c:pt>
                <c:pt idx="323">
                  <c:v>201.14</c:v>
                </c:pt>
                <c:pt idx="324">
                  <c:v>214.19</c:v>
                </c:pt>
                <c:pt idx="325">
                  <c:v>208.59</c:v>
                </c:pt>
                <c:pt idx="326">
                  <c:v>217.39</c:v>
                </c:pt>
                <c:pt idx="327">
                  <c:v>217.66</c:v>
                </c:pt>
                <c:pt idx="328">
                  <c:v>218.25</c:v>
                </c:pt>
                <c:pt idx="329">
                  <c:v>215.77</c:v>
                </c:pt>
                <c:pt idx="330">
                  <c:v>210.07</c:v>
                </c:pt>
                <c:pt idx="331">
                  <c:v>243.81</c:v>
                </c:pt>
                <c:pt idx="332">
                  <c:v>263.81</c:v>
                </c:pt>
                <c:pt idx="333">
                  <c:v>283.61</c:v>
                </c:pt>
                <c:pt idx="334">
                  <c:v>282.33</c:v>
                </c:pt>
                <c:pt idx="335">
                  <c:v>288.76</c:v>
                </c:pt>
                <c:pt idx="336">
                  <c:v>276.41</c:v>
                </c:pt>
                <c:pt idx="337">
                  <c:v>267.44</c:v>
                </c:pt>
                <c:pt idx="338">
                  <c:v>298.01</c:v>
                </c:pt>
                <c:pt idx="339">
                  <c:v>307.63</c:v>
                </c:pt>
                <c:pt idx="340">
                  <c:v>366.63</c:v>
                </c:pt>
                <c:pt idx="341">
                  <c:v>379.88</c:v>
                </c:pt>
                <c:pt idx="342">
                  <c:v>372.43</c:v>
                </c:pt>
                <c:pt idx="343">
                  <c:v>360.12</c:v>
                </c:pt>
                <c:pt idx="344">
                  <c:v>349.97</c:v>
                </c:pt>
                <c:pt idx="345">
                  <c:v>320.68</c:v>
                </c:pt>
                <c:pt idx="346">
                  <c:v>340.84</c:v>
                </c:pt>
                <c:pt idx="347">
                  <c:v>326.9</c:v>
                </c:pt>
                <c:pt idx="348">
                  <c:v>325.3</c:v>
                </c:pt>
                <c:pt idx="349">
                  <c:v>329.53</c:v>
                </c:pt>
                <c:pt idx="350">
                  <c:v>376.95</c:v>
                </c:pt>
                <c:pt idx="351">
                  <c:v>374.13</c:v>
                </c:pt>
                <c:pt idx="352">
                  <c:v>366.68</c:v>
                </c:pt>
                <c:pt idx="353">
                  <c:v>381.37</c:v>
                </c:pt>
                <c:pt idx="354">
                  <c:v>355.86</c:v>
                </c:pt>
                <c:pt idx="355">
                  <c:v>327.15</c:v>
                </c:pt>
                <c:pt idx="356">
                  <c:v>330.43</c:v>
                </c:pt>
                <c:pt idx="357">
                  <c:v>342.25</c:v>
                </c:pt>
                <c:pt idx="358">
                  <c:v>339.96</c:v>
                </c:pt>
                <c:pt idx="359">
                  <c:v>332.05</c:v>
                </c:pt>
                <c:pt idx="360">
                  <c:v>344.88</c:v>
                </c:pt>
                <c:pt idx="361">
                  <c:v>329.53</c:v>
                </c:pt>
                <c:pt idx="362">
                  <c:v>341.09</c:v>
                </c:pt>
                <c:pt idx="363">
                  <c:v>356.42</c:v>
                </c:pt>
                <c:pt idx="364">
                  <c:v>380.73</c:v>
                </c:pt>
                <c:pt idx="365">
                  <c:v>403.73</c:v>
                </c:pt>
                <c:pt idx="366">
                  <c:v>390.4</c:v>
                </c:pt>
                <c:pt idx="367">
                  <c:v>369.93</c:v>
                </c:pt>
                <c:pt idx="368">
                  <c:v>363.43</c:v>
                </c:pt>
                <c:pt idx="369">
                  <c:v>376.4</c:v>
                </c:pt>
                <c:pt idx="370">
                  <c:v>371.55</c:v>
                </c:pt>
                <c:pt idx="371">
                  <c:v>369.02</c:v>
                </c:pt>
                <c:pt idx="372">
                  <c:v>362.54</c:v>
                </c:pt>
                <c:pt idx="373">
                  <c:v>368.22</c:v>
                </c:pt>
                <c:pt idx="374">
                  <c:v>367.98</c:v>
                </c:pt>
                <c:pt idx="375">
                  <c:v>381.32</c:v>
                </c:pt>
                <c:pt idx="376">
                  <c:v>400.07</c:v>
                </c:pt>
                <c:pt idx="377">
                  <c:v>429.75</c:v>
                </c:pt>
                <c:pt idx="378">
                  <c:v>423.21</c:v>
                </c:pt>
                <c:pt idx="379">
                  <c:v>412.07</c:v>
                </c:pt>
                <c:pt idx="380">
                  <c:v>413.75</c:v>
                </c:pt>
                <c:pt idx="381">
                  <c:v>421.12</c:v>
                </c:pt>
                <c:pt idx="382">
                  <c:v>427.04</c:v>
                </c:pt>
                <c:pt idx="383">
                  <c:v>422.48</c:v>
                </c:pt>
                <c:pt idx="384">
                  <c:v>426.86</c:v>
                </c:pt>
                <c:pt idx="385">
                  <c:v>421.1</c:v>
                </c:pt>
                <c:pt idx="386">
                  <c:v>445.87</c:v>
                </c:pt>
                <c:pt idx="387">
                  <c:v>447.42</c:v>
                </c:pt>
                <c:pt idx="388">
                  <c:v>450.07</c:v>
                </c:pt>
                <c:pt idx="389">
                  <c:v>448.81</c:v>
                </c:pt>
                <c:pt idx="390">
                  <c:v>443.84</c:v>
                </c:pt>
                <c:pt idx="391">
                  <c:v>437.48</c:v>
                </c:pt>
                <c:pt idx="392">
                  <c:v>441.99</c:v>
                </c:pt>
                <c:pt idx="393">
                  <c:v>447.87</c:v>
                </c:pt>
                <c:pt idx="394">
                  <c:v>472.4</c:v>
                </c:pt>
                <c:pt idx="395">
                  <c:v>473.71</c:v>
                </c:pt>
                <c:pt idx="396">
                  <c:v>472.8</c:v>
                </c:pt>
                <c:pt idx="397">
                  <c:v>460.72</c:v>
                </c:pt>
                <c:pt idx="398">
                  <c:v>461.1</c:v>
                </c:pt>
                <c:pt idx="399">
                  <c:v>447.62</c:v>
                </c:pt>
                <c:pt idx="400">
                  <c:v>445.17</c:v>
                </c:pt>
                <c:pt idx="401">
                  <c:v>434.61</c:v>
                </c:pt>
                <c:pt idx="402">
                  <c:v>434.44</c:v>
                </c:pt>
                <c:pt idx="403">
                  <c:v>427.48</c:v>
                </c:pt>
                <c:pt idx="404">
                  <c:v>438.24</c:v>
                </c:pt>
                <c:pt idx="405">
                  <c:v>420.8</c:v>
                </c:pt>
                <c:pt idx="406">
                  <c:v>404.98</c:v>
                </c:pt>
                <c:pt idx="407">
                  <c:v>392.24</c:v>
                </c:pt>
                <c:pt idx="408">
                  <c:v>393.91</c:v>
                </c:pt>
                <c:pt idx="409">
                  <c:v>393.07</c:v>
                </c:pt>
                <c:pt idx="410">
                  <c:v>402.41</c:v>
                </c:pt>
                <c:pt idx="411">
                  <c:v>395.54</c:v>
                </c:pt>
                <c:pt idx="412">
                  <c:v>394.65</c:v>
                </c:pt>
                <c:pt idx="413">
                  <c:v>390.25</c:v>
                </c:pt>
                <c:pt idx="414">
                  <c:v>402.57</c:v>
                </c:pt>
                <c:pt idx="415">
                  <c:v>415.46</c:v>
                </c:pt>
                <c:pt idx="416">
                  <c:v>414.27</c:v>
                </c:pt>
                <c:pt idx="417">
                  <c:v>407.43</c:v>
                </c:pt>
                <c:pt idx="418">
                  <c:v>395.98</c:v>
                </c:pt>
                <c:pt idx="419">
                  <c:v>375.13</c:v>
                </c:pt>
                <c:pt idx="420">
                  <c:v>353.43</c:v>
                </c:pt>
                <c:pt idx="421">
                  <c:v>339.4</c:v>
                </c:pt>
                <c:pt idx="422">
                  <c:v>320.64</c:v>
                </c:pt>
                <c:pt idx="423">
                  <c:v>311.94</c:v>
                </c:pt>
                <c:pt idx="424">
                  <c:v>324.26</c:v>
                </c:pt>
                <c:pt idx="425">
                  <c:v>319.87</c:v>
                </c:pt>
                <c:pt idx="426">
                  <c:v>314.31</c:v>
                </c:pt>
                <c:pt idx="427">
                  <c:v>305.13</c:v>
                </c:pt>
                <c:pt idx="428">
                  <c:v>307.18</c:v>
                </c:pt>
                <c:pt idx="429">
                  <c:v>316.83</c:v>
                </c:pt>
                <c:pt idx="430">
                  <c:v>297.7</c:v>
                </c:pt>
                <c:pt idx="431">
                  <c:v>303.87</c:v>
                </c:pt>
                <c:pt idx="432">
                  <c:v>303.7</c:v>
                </c:pt>
                <c:pt idx="433">
                  <c:v>299.53</c:v>
                </c:pt>
                <c:pt idx="434">
                  <c:v>293.79</c:v>
                </c:pt>
                <c:pt idx="435">
                  <c:v>283.81</c:v>
                </c:pt>
                <c:pt idx="436">
                  <c:v>287.38</c:v>
                </c:pt>
                <c:pt idx="437">
                  <c:v>268.63</c:v>
                </c:pt>
                <c:pt idx="438">
                  <c:v>308.86</c:v>
                </c:pt>
                <c:pt idx="439">
                  <c:v>319.5</c:v>
                </c:pt>
                <c:pt idx="440">
                  <c:v>327.54</c:v>
                </c:pt>
                <c:pt idx="441">
                  <c:v>333.06</c:v>
                </c:pt>
                <c:pt idx="442">
                  <c:v>340.74</c:v>
                </c:pt>
                <c:pt idx="443">
                  <c:v>335.46</c:v>
                </c:pt>
                <c:pt idx="444">
                  <c:v>322.88</c:v>
                </c:pt>
                <c:pt idx="445">
                  <c:v>341.52</c:v>
                </c:pt>
                <c:pt idx="446">
                  <c:v>340.67</c:v>
                </c:pt>
                <c:pt idx="447">
                  <c:v>329.48</c:v>
                </c:pt>
                <c:pt idx="448">
                  <c:v>342.53</c:v>
                </c:pt>
                <c:pt idx="449">
                  <c:v>355.66</c:v>
                </c:pt>
                <c:pt idx="450">
                  <c:v>349.54</c:v>
                </c:pt>
                <c:pt idx="451">
                  <c:v>358</c:v>
                </c:pt>
                <c:pt idx="452">
                  <c:v>355.66</c:v>
                </c:pt>
                <c:pt idx="453">
                  <c:v>359.37</c:v>
                </c:pt>
                <c:pt idx="454">
                  <c:v>366.23</c:v>
                </c:pt>
                <c:pt idx="455">
                  <c:v>372.94</c:v>
                </c:pt>
                <c:pt idx="456">
                  <c:v>383.56</c:v>
                </c:pt>
                <c:pt idx="457">
                  <c:v>394.37</c:v>
                </c:pt>
                <c:pt idx="458">
                  <c:v>419.29</c:v>
                </c:pt>
                <c:pt idx="459">
                  <c:v>425.63</c:v>
                </c:pt>
                <c:pt idx="460">
                  <c:v>464.41</c:v>
                </c:pt>
                <c:pt idx="461">
                  <c:v>455.78</c:v>
                </c:pt>
                <c:pt idx="462">
                  <c:v>451.09</c:v>
                </c:pt>
                <c:pt idx="463">
                  <c:v>443.56</c:v>
                </c:pt>
                <c:pt idx="464">
                  <c:v>449.59</c:v>
                </c:pt>
                <c:pt idx="465">
                  <c:v>452.74</c:v>
                </c:pt>
                <c:pt idx="466">
                  <c:v>471.32</c:v>
                </c:pt>
                <c:pt idx="467">
                  <c:v>472.53</c:v>
                </c:pt>
                <c:pt idx="468">
                  <c:v>469.83</c:v>
                </c:pt>
                <c:pt idx="469">
                  <c:v>473.7</c:v>
                </c:pt>
                <c:pt idx="470">
                  <c:v>483.4</c:v>
                </c:pt>
                <c:pt idx="471">
                  <c:v>473.18</c:v>
                </c:pt>
                <c:pt idx="472">
                  <c:v>469.75</c:v>
                </c:pt>
                <c:pt idx="473">
                  <c:v>456.2</c:v>
                </c:pt>
                <c:pt idx="474">
                  <c:v>490.79</c:v>
                </c:pt>
                <c:pt idx="475">
                  <c:v>493.35</c:v>
                </c:pt>
                <c:pt idx="476">
                  <c:v>493.36</c:v>
                </c:pt>
                <c:pt idx="477">
                  <c:v>525.62</c:v>
                </c:pt>
                <c:pt idx="478">
                  <c:v>519.4</c:v>
                </c:pt>
                <c:pt idx="479">
                  <c:v>495.12</c:v>
                </c:pt>
                <c:pt idx="480">
                  <c:v>543.17</c:v>
                </c:pt>
                <c:pt idx="481">
                  <c:v>562.19</c:v>
                </c:pt>
                <c:pt idx="482">
                  <c:v>545.48</c:v>
                </c:pt>
                <c:pt idx="483">
                  <c:v>578.71</c:v>
                </c:pt>
                <c:pt idx="484">
                  <c:v>621.66</c:v>
                </c:pt>
                <c:pt idx="485">
                  <c:v>611.67</c:v>
                </c:pt>
                <c:pt idx="486">
                  <c:v>580.3</c:v>
                </c:pt>
                <c:pt idx="487">
                  <c:v>593.38</c:v>
                </c:pt>
                <c:pt idx="488">
                  <c:v>607.93</c:v>
                </c:pt>
                <c:pt idx="489">
                  <c:v>648.36</c:v>
                </c:pt>
                <c:pt idx="490">
                  <c:v>857.06</c:v>
                </c:pt>
                <c:pt idx="491">
                  <c:v>929.71</c:v>
                </c:pt>
                <c:pt idx="492">
                  <c:v>826.52</c:v>
                </c:pt>
                <c:pt idx="493">
                  <c:v>772.43</c:v>
                </c:pt>
                <c:pt idx="494">
                  <c:v>671.61</c:v>
                </c:pt>
                <c:pt idx="495">
                  <c:v>598.1</c:v>
                </c:pt>
                <c:pt idx="496">
                  <c:v>522.43</c:v>
                </c:pt>
                <c:pt idx="497">
                  <c:v>507.39</c:v>
                </c:pt>
                <c:pt idx="498">
                  <c:v>533.6</c:v>
                </c:pt>
                <c:pt idx="499">
                  <c:v>512.72</c:v>
                </c:pt>
                <c:pt idx="500">
                  <c:v>476.61</c:v>
                </c:pt>
                <c:pt idx="501">
                  <c:v>454.21</c:v>
                </c:pt>
                <c:pt idx="502">
                  <c:v>435.88</c:v>
                </c:pt>
                <c:pt idx="503">
                  <c:v>450.65</c:v>
                </c:pt>
                <c:pt idx="504">
                  <c:v>348.82</c:v>
                </c:pt>
                <c:pt idx="505">
                  <c:v>279.1</c:v>
                </c:pt>
                <c:pt idx="506">
                  <c:v>267.9</c:v>
                </c:pt>
                <c:pt idx="507">
                  <c:v>232.16</c:v>
                </c:pt>
                <c:pt idx="508">
                  <c:v>242.17</c:v>
                </c:pt>
                <c:pt idx="509">
                  <c:v>228.85</c:v>
                </c:pt>
                <c:pt idx="510">
                  <c:v>196.92</c:v>
                </c:pt>
                <c:pt idx="511">
                  <c:v>154.48</c:v>
                </c:pt>
                <c:pt idx="512">
                  <c:v>154.01</c:v>
                </c:pt>
                <c:pt idx="513">
                  <c:v>149.47</c:v>
                </c:pt>
                <c:pt idx="514">
                  <c:v>125.34</c:v>
                </c:pt>
                <c:pt idx="515">
                  <c:v>158.41</c:v>
                </c:pt>
                <c:pt idx="516">
                  <c:v>183.72</c:v>
                </c:pt>
                <c:pt idx="517">
                  <c:v>186.97</c:v>
                </c:pt>
                <c:pt idx="518">
                  <c:v>180.79</c:v>
                </c:pt>
                <c:pt idx="519">
                  <c:v>171.53</c:v>
                </c:pt>
                <c:pt idx="520">
                  <c:v>180.69</c:v>
                </c:pt>
                <c:pt idx="521">
                  <c:v>151.75</c:v>
                </c:pt>
                <c:pt idx="522">
                  <c:v>138.52</c:v>
                </c:pt>
                <c:pt idx="523">
                  <c:v>144.77</c:v>
                </c:pt>
                <c:pt idx="524">
                  <c:v>#N/A</c:v>
                </c:pt>
                <c:pt idx="525">
                  <c:v>153.58</c:v>
                </c:pt>
                <c:pt idx="526">
                  <c:v>145.36</c:v>
                </c:pt>
                <c:pt idx="527">
                  <c:v>145.36</c:v>
                </c:pt>
                <c:pt idx="528">
                  <c:v>#N/A</c:v>
                </c:pt>
                <c:pt idx="529">
                  <c:v>#N/A</c:v>
                </c:pt>
                <c:pt idx="530">
                  <c:v>264.64</c:v>
                </c:pt>
                <c:pt idx="531">
                  <c:v>279.34</c:v>
                </c:pt>
                <c:pt idx="532">
                  <c:v>298.84</c:v>
                </c:pt>
                <c:pt idx="533">
                  <c:v>400.08</c:v>
                </c:pt>
                <c:pt idx="534">
                  <c:v>414.56</c:v>
                </c:pt>
                <c:pt idx="535">
                  <c:v>396.25</c:v>
                </c:pt>
                <c:pt idx="536">
                  <c:v>425.93</c:v>
                </c:pt>
                <c:pt idx="537">
                  <c:v>414.77</c:v>
                </c:pt>
                <c:pt idx="538">
                  <c:v>416.33</c:v>
                </c:pt>
                <c:pt idx="539">
                  <c:v>421.25</c:v>
                </c:pt>
                <c:pt idx="540">
                  <c:v>514.94</c:v>
                </c:pt>
                <c:pt idx="541">
                  <c:v>487.63</c:v>
                </c:pt>
                <c:pt idx="542">
                  <c:v>418.76</c:v>
                </c:pt>
                <c:pt idx="543">
                  <c:v>518.41</c:v>
                </c:pt>
                <c:pt idx="544">
                  <c:v>501.67</c:v>
                </c:pt>
                <c:pt idx="545">
                  <c:v>481.47</c:v>
                </c:pt>
                <c:pt idx="546">
                  <c:v>471.11</c:v>
                </c:pt>
                <c:pt idx="547">
                  <c:v>557.06</c:v>
                </c:pt>
                <c:pt idx="548">
                  <c:v>589.75</c:v>
                </c:pt>
                <c:pt idx="549">
                  <c:v>559.45</c:v>
                </c:pt>
                <c:pt idx="550">
                  <c:v>591.26</c:v>
                </c:pt>
                <c:pt idx="551">
                  <c:v>598.31</c:v>
                </c:pt>
                <c:pt idx="552">
                  <c:v>655</c:v>
                </c:pt>
                <c:pt idx="553">
                  <c:v>802.99</c:v>
                </c:pt>
                <c:pt idx="554">
                  <c:v>792.3</c:v>
                </c:pt>
                <c:pt idx="555">
                  <c:v>816.58</c:v>
                </c:pt>
                <c:pt idx="556">
                  <c:v>840.71</c:v>
                </c:pt>
                <c:pt idx="557">
                  <c:v>852.37</c:v>
                </c:pt>
                <c:pt idx="558">
                  <c:v>993.22</c:v>
                </c:pt>
                <c:pt idx="559">
                  <c:v>1047.98</c:v>
                </c:pt>
                <c:pt idx="560">
                  <c:v>1083.82</c:v>
                </c:pt>
                <c:pt idx="561">
                  <c:v>1128.09</c:v>
                </c:pt>
                <c:pt idx="562">
                  <c:v>1251.46</c:v>
                </c:pt>
                <c:pt idx="563">
                  <c:v>1329.25</c:v>
                </c:pt>
                <c:pt idx="564">
                  <c:v>1346.24</c:v>
                </c:pt>
                <c:pt idx="565">
                  <c:v>1296.59</c:v>
                </c:pt>
                <c:pt idx="566">
                  <c:v>1269.92</c:v>
                </c:pt>
                <c:pt idx="567">
                  <c:v>1174.26</c:v>
                </c:pt>
                <c:pt idx="568">
                  <c:v>1222.37</c:v>
                </c:pt>
                <c:pt idx="569">
                  <c:v>1251.07</c:v>
                </c:pt>
                <c:pt idx="570">
                  <c:v>1214.01</c:v>
                </c:pt>
                <c:pt idx="571">
                  <c:v>1205.95</c:v>
                </c:pt>
                <c:pt idx="572">
                  <c:v>1164.8</c:v>
                </c:pt>
                <c:pt idx="573">
                  <c:v>1119.18</c:v>
                </c:pt>
                <c:pt idx="574">
                  <c:v>1124.01</c:v>
                </c:pt>
                <c:pt idx="575">
                  <c:v>1167.37</c:v>
                </c:pt>
                <c:pt idx="576">
                  <c:v>1172.98</c:v>
                </c:pt>
                <c:pt idx="577">
                  <c:v>1206.88</c:v>
                </c:pt>
                <c:pt idx="578">
                  <c:v>1200.62</c:v>
                </c:pt>
                <c:pt idx="579">
                  <c:v>1191.56</c:v>
                </c:pt>
                <c:pt idx="580">
                  <c:v>1143.15</c:v>
                </c:pt>
                <c:pt idx="581">
                  <c:v>1161.3</c:v>
                </c:pt>
                <c:pt idx="582">
                  <c:v>1161.46</c:v>
                </c:pt>
                <c:pt idx="583">
                  <c:v>1226.89</c:v>
                </c:pt>
                <c:pt idx="584">
                  <c:v>1176.62</c:v>
                </c:pt>
                <c:pt idx="585">
                  <c:v>1244.58</c:v>
                </c:pt>
                <c:pt idx="586">
                  <c:v>1415.82</c:v>
                </c:pt>
                <c:pt idx="587">
                  <c:v>1419.85</c:v>
                </c:pt>
                <c:pt idx="588">
                  <c:v>1471.6</c:v>
                </c:pt>
                <c:pt idx="589">
                  <c:v>1356.06</c:v>
                </c:pt>
                <c:pt idx="590">
                  <c:v>1182.91</c:v>
                </c:pt>
                <c:pt idx="591">
                  <c:v>939.44</c:v>
                </c:pt>
                <c:pt idx="592">
                  <c:v>882.63</c:v>
                </c:pt>
                <c:pt idx="593">
                  <c:v>679.59</c:v>
                </c:pt>
                <c:pt idx="594">
                  <c:v>557.32</c:v>
                </c:pt>
                <c:pt idx="595">
                  <c:v>609.86</c:v>
                </c:pt>
                <c:pt idx="596">
                  <c:v>479.88</c:v>
                </c:pt>
                <c:pt idx="597">
                  <c:v>490.5</c:v>
                </c:pt>
                <c:pt idx="598">
                  <c:v>421.01</c:v>
                </c:pt>
                <c:pt idx="599">
                  <c:v>444.39</c:v>
                </c:pt>
                <c:pt idx="600">
                  <c:v>600.22</c:v>
                </c:pt>
                <c:pt idx="601">
                  <c:v>679.2</c:v>
                </c:pt>
                <c:pt idx="602">
                  <c:v>588.11</c:v>
                </c:pt>
                <c:pt idx="603">
                  <c:v>562.9</c:v>
                </c:pt>
                <c:pt idx="604">
                  <c:v>588.93</c:v>
                </c:pt>
                <c:pt idx="605">
                  <c:v>577.32</c:v>
                </c:pt>
                <c:pt idx="606">
                  <c:v>519.95</c:v>
                </c:pt>
                <c:pt idx="607">
                  <c:v>473.34</c:v>
                </c:pt>
                <c:pt idx="608">
                  <c:v>482.81</c:v>
                </c:pt>
                <c:pt idx="609">
                  <c:v>516.68</c:v>
                </c:pt>
                <c:pt idx="610">
                  <c:v>495.55</c:v>
                </c:pt>
                <c:pt idx="611">
                  <c:v>437.73</c:v>
                </c:pt>
                <c:pt idx="612">
                  <c:v>369.39</c:v>
                </c:pt>
                <c:pt idx="613">
                  <c:v>350.03</c:v>
                </c:pt>
                <c:pt idx="614">
                  <c:v>362.77</c:v>
                </c:pt>
                <c:pt idx="615">
                  <c:v>314.76</c:v>
                </c:pt>
                <c:pt idx="616">
                  <c:v>232.83</c:v>
                </c:pt>
                <c:pt idx="617">
                  <c:v>203.98</c:v>
                </c:pt>
                <c:pt idx="618">
                  <c:v>215.76</c:v>
                </c:pt>
                <c:pt idx="619">
                  <c:v>242.97</c:v>
                </c:pt>
                <c:pt idx="620">
                  <c:v>233.68</c:v>
                </c:pt>
                <c:pt idx="621">
                  <c:v>269.69</c:v>
                </c:pt>
                <c:pt idx="622">
                  <c:v>287.58</c:v>
                </c:pt>
                <c:pt idx="623">
                  <c:v>288.04</c:v>
                </c:pt>
                <c:pt idx="624">
                  <c:v>258.85</c:v>
                </c:pt>
                <c:pt idx="625">
                  <c:v>261.85</c:v>
                </c:pt>
                <c:pt idx="626">
                  <c:v>333.13</c:v>
                </c:pt>
                <c:pt idx="627">
                  <c:v>398.6</c:v>
                </c:pt>
                <c:pt idx="628">
                  <c:v>492.13</c:v>
                </c:pt>
                <c:pt idx="629">
                  <c:v>507.2</c:v>
                </c:pt>
                <c:pt idx="630">
                  <c:v>603.23</c:v>
                </c:pt>
                <c:pt idx="631">
                  <c:v>578.99</c:v>
                </c:pt>
                <c:pt idx="632">
                  <c:v>653.91</c:v>
                </c:pt>
                <c:pt idx="633">
                  <c:v>669.6</c:v>
                </c:pt>
                <c:pt idx="634">
                  <c:v>677.61</c:v>
                </c:pt>
                <c:pt idx="635">
                  <c:v>723.42</c:v>
                </c:pt>
                <c:pt idx="636">
                  <c:v>699.78</c:v>
                </c:pt>
                <c:pt idx="637">
                  <c:v>735.01</c:v>
                </c:pt>
                <c:pt idx="638">
                  <c:v>753.86</c:v>
                </c:pt>
                <c:pt idx="639">
                  <c:v>798.27</c:v>
                </c:pt>
                <c:pt idx="640">
                  <c:v>828.9</c:v>
                </c:pt>
                <c:pt idx="641">
                  <c:v>867.17</c:v>
                </c:pt>
                <c:pt idx="642">
                  <c:v>844.51</c:v>
                </c:pt>
                <c:pt idx="643">
                  <c:v>931.64</c:v>
                </c:pt>
                <c:pt idx="644">
                  <c:v>1083.87</c:v>
                </c:pt>
                <c:pt idx="645">
                  <c:v>904.1</c:v>
                </c:pt>
                <c:pt idx="646">
                  <c:v>787.15</c:v>
                </c:pt>
                <c:pt idx="647">
                  <c:v>880.54</c:v>
                </c:pt>
                <c:pt idx="648">
                  <c:v>943.24</c:v>
                </c:pt>
                <c:pt idx="649">
                  <c:v>933.46</c:v>
                </c:pt>
                <c:pt idx="650">
                  <c:v>960.48</c:v>
                </c:pt>
                <c:pt idx="651">
                  <c:v>1012.06</c:v>
                </c:pt>
                <c:pt idx="652">
                  <c:v>1066.83</c:v>
                </c:pt>
                <c:pt idx="653">
                  <c:v>1066.29</c:v>
                </c:pt>
                <c:pt idx="654">
                  <c:v>1053.79</c:v>
                </c:pt>
                <c:pt idx="655">
                  <c:v>1008.66</c:v>
                </c:pt>
                <c:pt idx="656">
                  <c:v>1026.42</c:v>
                </c:pt>
                <c:pt idx="657">
                  <c:v>972.6</c:v>
                </c:pt>
                <c:pt idx="658">
                  <c:v>1019.95</c:v>
                </c:pt>
                <c:pt idx="659">
                  <c:v>1013.29</c:v>
                </c:pt>
                <c:pt idx="660">
                  <c:v>1031.24</c:v>
                </c:pt>
                <c:pt idx="661">
                  <c:v>1009.45</c:v>
                </c:pt>
                <c:pt idx="662">
                  <c:v>995.16</c:v>
                </c:pt>
                <c:pt idx="663">
                  <c:v>934.48</c:v>
                </c:pt>
                <c:pt idx="664">
                  <c:v>911.12</c:v>
                </c:pt>
                <c:pt idx="665">
                  <c:v>905.16</c:v>
                </c:pt>
                <c:pt idx="666">
                  <c:v>903.86</c:v>
                </c:pt>
                <c:pt idx="667">
                  <c:v>939.11</c:v>
                </c:pt>
                <c:pt idx="668">
                  <c:v>893.01</c:v>
                </c:pt>
                <c:pt idx="669">
                  <c:v>918.47</c:v>
                </c:pt>
                <c:pt idx="670">
                  <c:v>948.2</c:v>
                </c:pt>
                <c:pt idx="671">
                  <c:v>956.28</c:v>
                </c:pt>
                <c:pt idx="672">
                  <c:v>962.84</c:v>
                </c:pt>
                <c:pt idx="673">
                  <c:v>973.89</c:v>
                </c:pt>
                <c:pt idx="674">
                  <c:v>976.89</c:v>
                </c:pt>
                <c:pt idx="675">
                  <c:v>1003.47</c:v>
                </c:pt>
                <c:pt idx="676">
                  <c:v>970.79</c:v>
                </c:pt>
                <c:pt idx="677">
                  <c:v>943.14</c:v>
                </c:pt>
                <c:pt idx="678">
                  <c:v>1013.47</c:v>
                </c:pt>
                <c:pt idx="679">
                  <c:v>1111.41</c:v>
                </c:pt>
                <c:pt idx="680">
                  <c:v>1193.56</c:v>
                </c:pt>
                <c:pt idx="681">
                  <c:v>1201.52</c:v>
                </c:pt>
                <c:pt idx="682">
                  <c:v>1187.37</c:v>
                </c:pt>
                <c:pt idx="683">
                  <c:v>1108.92</c:v>
                </c:pt>
                <c:pt idx="684">
                  <c:v>1100.72</c:v>
                </c:pt>
                <c:pt idx="685">
                  <c:v>1071.9</c:v>
                </c:pt>
                <c:pt idx="686">
                  <c:v>1104.46</c:v>
                </c:pt>
                <c:pt idx="687">
                  <c:v>1110.39</c:v>
                </c:pt>
                <c:pt idx="688">
                  <c:v>1100.91</c:v>
                </c:pt>
                <c:pt idx="689">
                  <c:v>1082.62</c:v>
                </c:pt>
                <c:pt idx="690">
                  <c:v>1091.2</c:v>
                </c:pt>
                <c:pt idx="691">
                  <c:v>1024.69</c:v>
                </c:pt>
                <c:pt idx="692">
                  <c:v>918.04</c:v>
                </c:pt>
                <c:pt idx="693">
                  <c:v>913.9</c:v>
                </c:pt>
                <c:pt idx="694">
                  <c:v>928.48</c:v>
                </c:pt>
                <c:pt idx="695">
                  <c:v>946.58</c:v>
                </c:pt>
                <c:pt idx="696">
                  <c:v>938.6</c:v>
                </c:pt>
                <c:pt idx="697">
                  <c:v>882</c:v>
                </c:pt>
                <c:pt idx="698">
                  <c:v>832.58</c:v>
                </c:pt>
                <c:pt idx="699">
                  <c:v>821.02</c:v>
                </c:pt>
                <c:pt idx="700">
                  <c:v>726.64</c:v>
                </c:pt>
                <c:pt idx="701">
                  <c:v>719.83</c:v>
                </c:pt>
                <c:pt idx="702">
                  <c:v>674.27</c:v>
                </c:pt>
                <c:pt idx="703">
                  <c:v>569.24</c:v>
                </c:pt>
                <c:pt idx="704">
                  <c:v>526.36</c:v>
                </c:pt>
                <c:pt idx="705">
                  <c:v>598.39</c:v>
                </c:pt>
                <c:pt idx="706">
                  <c:v>618.71</c:v>
                </c:pt>
                <c:pt idx="707">
                  <c:v>512.49</c:v>
                </c:pt>
                <c:pt idx="708">
                  <c:v>534.67</c:v>
                </c:pt>
                <c:pt idx="709">
                  <c:v>526.19</c:v>
                </c:pt>
                <c:pt idx="710">
                  <c:v>499.84</c:v>
                </c:pt>
                <c:pt idx="711">
                  <c:v>534.46</c:v>
                </c:pt>
                <c:pt idx="712">
                  <c:v>516.43</c:v>
                </c:pt>
                <c:pt idx="713">
                  <c:v>374.46</c:v>
                </c:pt>
                <c:pt idx="714">
                  <c:v>532.16</c:v>
                </c:pt>
                <c:pt idx="715">
                  <c:v>547.86</c:v>
                </c:pt>
                <c:pt idx="716">
                  <c:v>500.83</c:v>
                </c:pt>
                <c:pt idx="717">
                  <c:v>574.07</c:v>
                </c:pt>
                <c:pt idx="718">
                  <c:v>652.01</c:v>
                </c:pt>
                <c:pt idx="719">
                  <c:v>676.08</c:v>
                </c:pt>
                <c:pt idx="720">
                  <c:v>702.74</c:v>
                </c:pt>
                <c:pt idx="721">
                  <c:v>703.67</c:v>
                </c:pt>
                <c:pt idx="722">
                  <c:v>702.04</c:v>
                </c:pt>
                <c:pt idx="723">
                  <c:v>733.56</c:v>
                </c:pt>
                <c:pt idx="724">
                  <c:v>755.03</c:v>
                </c:pt>
                <c:pt idx="725">
                  <c:v>829.07</c:v>
                </c:pt>
                <c:pt idx="726">
                  <c:v>837.47</c:v>
                </c:pt>
                <c:pt idx="727">
                  <c:v>846.27</c:v>
                </c:pt>
                <c:pt idx="728">
                  <c:v>879.54</c:v>
                </c:pt>
                <c:pt idx="729">
                  <c:v>904.35</c:v>
                </c:pt>
                <c:pt idx="730">
                  <c:v>922.1</c:v>
                </c:pt>
                <c:pt idx="731">
                  <c:v>924.49</c:v>
                </c:pt>
                <c:pt idx="732">
                  <c:v>910.5</c:v>
                </c:pt>
                <c:pt idx="733">
                  <c:v>895.7</c:v>
                </c:pt>
                <c:pt idx="734">
                  <c:v>881.54</c:v>
                </c:pt>
                <c:pt idx="735">
                  <c:v>862.77</c:v>
                </c:pt>
                <c:pt idx="736">
                  <c:v>839.43</c:v>
                </c:pt>
                <c:pt idx="737">
                  <c:v>878.01</c:v>
                </c:pt>
                <c:pt idx="738">
                  <c:v>885.44</c:v>
                </c:pt>
                <c:pt idx="739">
                  <c:v>877.73</c:v>
                </c:pt>
                <c:pt idx="740">
                  <c:v>880.98</c:v>
                </c:pt>
                <c:pt idx="741">
                  <c:v>852.18</c:v>
                </c:pt>
                <c:pt idx="742">
                  <c:v>776.72</c:v>
                </c:pt>
                <c:pt idx="743">
                  <c:v>767.33</c:v>
                </c:pt>
                <c:pt idx="744">
                  <c:v>760.57</c:v>
                </c:pt>
                <c:pt idx="745">
                  <c:v>744.26</c:v>
                </c:pt>
                <c:pt idx="746">
                  <c:v>693.12</c:v>
                </c:pt>
                <c:pt idx="747">
                  <c:v>700.48</c:v>
                </c:pt>
                <c:pt idx="748">
                  <c:v>710.68</c:v>
                </c:pt>
                <c:pt idx="749">
                  <c:v>691.74</c:v>
                </c:pt>
                <c:pt idx="750">
                  <c:v>671.59</c:v>
                </c:pt>
                <c:pt idx="751">
                  <c:v>655.61</c:v>
                </c:pt>
                <c:pt idx="752">
                  <c:v>662.22</c:v>
                </c:pt>
                <c:pt idx="753">
                  <c:v>594.9</c:v>
                </c:pt>
                <c:pt idx="754">
                  <c:v>575.09</c:v>
                </c:pt>
                <c:pt idx="755">
                  <c:v>531.33</c:v>
                </c:pt>
                <c:pt idx="756">
                  <c:v>500.87</c:v>
                </c:pt>
                <c:pt idx="757">
                  <c:v>503.23</c:v>
                </c:pt>
                <c:pt idx="758">
                  <c:v>528.98</c:v>
                </c:pt>
                <c:pt idx="759">
                  <c:v>539.68</c:v>
                </c:pt>
                <c:pt idx="760">
                  <c:v>495.14</c:v>
                </c:pt>
                <c:pt idx="761">
                  <c:v>491.02</c:v>
                </c:pt>
                <c:pt idx="762">
                  <c:v>509.95</c:v>
                </c:pt>
                <c:pt idx="763">
                  <c:v>488.82</c:v>
                </c:pt>
                <c:pt idx="764">
                  <c:v>471.54</c:v>
                </c:pt>
                <c:pt idx="765">
                  <c:v>496.26</c:v>
                </c:pt>
                <c:pt idx="766">
                  <c:v>463.96</c:v>
                </c:pt>
                <c:pt idx="767">
                  <c:v>447.55</c:v>
                </c:pt>
                <c:pt idx="768">
                  <c:v>445.63</c:v>
                </c:pt>
                <c:pt idx="769">
                  <c:v>382.19</c:v>
                </c:pt>
                <c:pt idx="770">
                  <c:v>393.03</c:v>
                </c:pt>
                <c:pt idx="771">
                  <c:v>393.03</c:v>
                </c:pt>
                <c:pt idx="772">
                  <c:v>509.02</c:v>
                </c:pt>
                <c:pt idx="773">
                  <c:v>561.36</c:v>
                </c:pt>
                <c:pt idx="774">
                  <c:v>616.88</c:v>
                </c:pt>
                <c:pt idx="775">
                  <c:v>584.22</c:v>
                </c:pt>
                <c:pt idx="776">
                  <c:v>676.39</c:v>
                </c:pt>
                <c:pt idx="777">
                  <c:v>639.89</c:v>
                </c:pt>
                <c:pt idx="778">
                  <c:v>666.46</c:v>
                </c:pt>
                <c:pt idx="779">
                  <c:v>664.68</c:v>
                </c:pt>
                <c:pt idx="780">
                  <c:v>670.62</c:v>
                </c:pt>
                <c:pt idx="781">
                  <c:v>677.61</c:v>
                </c:pt>
                <c:pt idx="782">
                  <c:v>671.33</c:v>
                </c:pt>
                <c:pt idx="783">
                  <c:v>676.34</c:v>
                </c:pt>
                <c:pt idx="784">
                  <c:v>660.26</c:v>
                </c:pt>
                <c:pt idx="785">
                  <c:v>608.01</c:v>
                </c:pt>
                <c:pt idx="786">
                  <c:v>537.7</c:v>
                </c:pt>
                <c:pt idx="787">
                  <c:v>586.72</c:v>
                </c:pt>
                <c:pt idx="788">
                  <c:v>597.11</c:v>
                </c:pt>
                <c:pt idx="789">
                  <c:v>613.1</c:v>
                </c:pt>
                <c:pt idx="790">
                  <c:v>570.1</c:v>
                </c:pt>
                <c:pt idx="791">
                  <c:v>553.11</c:v>
                </c:pt>
                <c:pt idx="792">
                  <c:v>609.84</c:v>
                </c:pt>
                <c:pt idx="793">
                  <c:v>534.07</c:v>
                </c:pt>
                <c:pt idx="794">
                  <c:v>485.09</c:v>
                </c:pt>
                <c:pt idx="795">
                  <c:v>415.19</c:v>
                </c:pt>
                <c:pt idx="796">
                  <c:v>429.5</c:v>
                </c:pt>
                <c:pt idx="797">
                  <c:v>401.72</c:v>
                </c:pt>
                <c:pt idx="798">
                  <c:v>383.54</c:v>
                </c:pt>
                <c:pt idx="799">
                  <c:v>356.44</c:v>
                </c:pt>
                <c:pt idx="800">
                  <c:v>373.45</c:v>
                </c:pt>
                <c:pt idx="801">
                  <c:v>385.89</c:v>
                </c:pt>
                <c:pt idx="802">
                  <c:v>408.03</c:v>
                </c:pt>
                <c:pt idx="803">
                  <c:v>455.6</c:v>
                </c:pt>
                <c:pt idx="804">
                  <c:v>412.13</c:v>
                </c:pt>
                <c:pt idx="805">
                  <c:v>427.89</c:v>
                </c:pt>
                <c:pt idx="806">
                  <c:v>435.26</c:v>
                </c:pt>
                <c:pt idx="807">
                  <c:v>453.4</c:v>
                </c:pt>
                <c:pt idx="808">
                  <c:v>434.85</c:v>
                </c:pt>
                <c:pt idx="809">
                  <c:v>400.96</c:v>
                </c:pt>
                <c:pt idx="810">
                  <c:v>394.55</c:v>
                </c:pt>
                <c:pt idx="811">
                  <c:v>408.04</c:v>
                </c:pt>
                <c:pt idx="812">
                  <c:v>441.41</c:v>
                </c:pt>
                <c:pt idx="813">
                  <c:v>429.33</c:v>
                </c:pt>
                <c:pt idx="814">
                  <c:v>415.15</c:v>
                </c:pt>
                <c:pt idx="815">
                  <c:v>395.62</c:v>
                </c:pt>
                <c:pt idx="816">
                  <c:v>322.43</c:v>
                </c:pt>
                <c:pt idx="817">
                  <c:v>315.52</c:v>
                </c:pt>
                <c:pt idx="818">
                  <c:v>334.16</c:v>
                </c:pt>
                <c:pt idx="819">
                  <c:v>342.26</c:v>
                </c:pt>
                <c:pt idx="820">
                  <c:v>300.69</c:v>
                </c:pt>
                <c:pt idx="821">
                  <c:v>290.07</c:v>
                </c:pt>
                <c:pt idx="822">
                  <c:v>314.09</c:v>
                </c:pt>
                <c:pt idx="823">
                  <c:v>326.72</c:v>
                </c:pt>
                <c:pt idx="824">
                  <c:v>258.33</c:v>
                </c:pt>
                <c:pt idx="825">
                  <c:v>223.27</c:v>
                </c:pt>
                <c:pt idx="826">
                  <c:v>220.93</c:v>
                </c:pt>
                <c:pt idx="827">
                  <c:v>182.17</c:v>
                </c:pt>
                <c:pt idx="828">
                  <c:v>171.8</c:v>
                </c:pt>
                <c:pt idx="829">
                  <c:v>181.09</c:v>
                </c:pt>
                <c:pt idx="830">
                  <c:v>156.96</c:v>
                </c:pt>
                <c:pt idx="831">
                  <c:v>149.64</c:v>
                </c:pt>
                <c:pt idx="832">
                  <c:v>202.32</c:v>
                </c:pt>
                <c:pt idx="833">
                  <c:v>143.63</c:v>
                </c:pt>
                <c:pt idx="834">
                  <c:v>144.84</c:v>
                </c:pt>
                <c:pt idx="835">
                  <c:v>112.54</c:v>
                </c:pt>
                <c:pt idx="836">
                  <c:v>105.48</c:v>
                </c:pt>
                <c:pt idx="837">
                  <c:v>145.9</c:v>
                </c:pt>
                <c:pt idx="838">
                  <c:v>157.01</c:v>
                </c:pt>
                <c:pt idx="839">
                  <c:v>128.88</c:v>
                </c:pt>
                <c:pt idx="840">
                  <c:v>144.77</c:v>
                </c:pt>
                <c:pt idx="841">
                  <c:v>158.31</c:v>
                </c:pt>
                <c:pt idx="842">
                  <c:v>180.13</c:v>
                </c:pt>
                <c:pt idx="843">
                  <c:v>168.86</c:v>
                </c:pt>
                <c:pt idx="844">
                  <c:v>184.1</c:v>
                </c:pt>
                <c:pt idx="845">
                  <c:v>155.65</c:v>
                </c:pt>
                <c:pt idx="846">
                  <c:v>132.73</c:v>
                </c:pt>
                <c:pt idx="847">
                  <c:v>139.34</c:v>
                </c:pt>
                <c:pt idx="848">
                  <c:v>167.38</c:v>
                </c:pt>
                <c:pt idx="849">
                  <c:v>201.95</c:v>
                </c:pt>
                <c:pt idx="850">
                  <c:v>216.52</c:v>
                </c:pt>
                <c:pt idx="851">
                  <c:v>223.75</c:v>
                </c:pt>
                <c:pt idx="852">
                  <c:v>231.3</c:v>
                </c:pt>
                <c:pt idx="853">
                  <c:v>243.18</c:v>
                </c:pt>
                <c:pt idx="854">
                  <c:v>248.59</c:v>
                </c:pt>
                <c:pt idx="855">
                  <c:v>221.15</c:v>
                </c:pt>
                <c:pt idx="856">
                  <c:v>236.11</c:v>
                </c:pt>
                <c:pt idx="857">
                  <c:v>233.21</c:v>
                </c:pt>
                <c:pt idx="858">
                  <c:v>230.38</c:v>
                </c:pt>
                <c:pt idx="859">
                  <c:v>191.14</c:v>
                </c:pt>
                <c:pt idx="860">
                  <c:v>121.94</c:v>
                </c:pt>
                <c:pt idx="861">
                  <c:v>125.47</c:v>
                </c:pt>
                <c:pt idx="862">
                  <c:v>100.68</c:v>
                </c:pt>
                <c:pt idx="863">
                  <c:v>43.32</c:v>
                </c:pt>
                <c:pt idx="864">
                  <c:v>-76.99</c:v>
                </c:pt>
                <c:pt idx="865">
                  <c:v>27.85</c:v>
                </c:pt>
                <c:pt idx="866">
                  <c:v>37.67</c:v>
                </c:pt>
                <c:pt idx="867">
                  <c:v>22.83</c:v>
                </c:pt>
                <c:pt idx="868">
                  <c:v>53.78</c:v>
                </c:pt>
                <c:pt idx="869">
                  <c:v>63.44</c:v>
                </c:pt>
                <c:pt idx="870">
                  <c:v>76.07</c:v>
                </c:pt>
                <c:pt idx="871">
                  <c:v>113.69</c:v>
                </c:pt>
                <c:pt idx="872">
                  <c:v>113</c:v>
                </c:pt>
                <c:pt idx="873">
                  <c:v>113.3</c:v>
                </c:pt>
                <c:pt idx="874">
                  <c:v>46.02</c:v>
                </c:pt>
                <c:pt idx="875">
                  <c:v>82.15</c:v>
                </c:pt>
                <c:pt idx="876">
                  <c:v>99.46</c:v>
                </c:pt>
                <c:pt idx="877">
                  <c:v>84.29</c:v>
                </c:pt>
                <c:pt idx="878">
                  <c:v>80.57</c:v>
                </c:pt>
                <c:pt idx="879">
                  <c:v>-17.83</c:v>
                </c:pt>
                <c:pt idx="880">
                  <c:v>-46.56</c:v>
                </c:pt>
                <c:pt idx="881">
                  <c:v>-91.75</c:v>
                </c:pt>
                <c:pt idx="882">
                  <c:v>-86.24</c:v>
                </c:pt>
                <c:pt idx="883">
                  <c:v>-149.32</c:v>
                </c:pt>
                <c:pt idx="884">
                  <c:v>10.81</c:v>
                </c:pt>
                <c:pt idx="885">
                  <c:v>52.76</c:v>
                </c:pt>
                <c:pt idx="886">
                  <c:v>51.87</c:v>
                </c:pt>
                <c:pt idx="887">
                  <c:v>79.18</c:v>
                </c:pt>
                <c:pt idx="888">
                  <c:v>72.65</c:v>
                </c:pt>
                <c:pt idx="889">
                  <c:v>90.15</c:v>
                </c:pt>
                <c:pt idx="890">
                  <c:v>45.65</c:v>
                </c:pt>
                <c:pt idx="891">
                  <c:v>35.62</c:v>
                </c:pt>
                <c:pt idx="892">
                  <c:v>113.05</c:v>
                </c:pt>
                <c:pt idx="893">
                  <c:v>140.74</c:v>
                </c:pt>
                <c:pt idx="894">
                  <c:v>209.36</c:v>
                </c:pt>
                <c:pt idx="895">
                  <c:v>183.39</c:v>
                </c:pt>
                <c:pt idx="896">
                  <c:v>200.17</c:v>
                </c:pt>
                <c:pt idx="897">
                  <c:v>181.23</c:v>
                </c:pt>
                <c:pt idx="898">
                  <c:v>176.1</c:v>
                </c:pt>
                <c:pt idx="899">
                  <c:v>211.17</c:v>
                </c:pt>
                <c:pt idx="900">
                  <c:v>191.05</c:v>
                </c:pt>
                <c:pt idx="901">
                  <c:v>117.61</c:v>
                </c:pt>
                <c:pt idx="902">
                  <c:v>93.44</c:v>
                </c:pt>
                <c:pt idx="903">
                  <c:v>125.54</c:v>
                </c:pt>
                <c:pt idx="904">
                  <c:v>108.64</c:v>
                </c:pt>
                <c:pt idx="905">
                  <c:v>79.85</c:v>
                </c:pt>
                <c:pt idx="906">
                  <c:v>15.2</c:v>
                </c:pt>
                <c:pt idx="907">
                  <c:v>42.15</c:v>
                </c:pt>
                <c:pt idx="908">
                  <c:v>7.59</c:v>
                </c:pt>
                <c:pt idx="909">
                  <c:v>34.83</c:v>
                </c:pt>
                <c:pt idx="910">
                  <c:v>61.93</c:v>
                </c:pt>
                <c:pt idx="911">
                  <c:v>76.43</c:v>
                </c:pt>
                <c:pt idx="912">
                  <c:v>98.06</c:v>
                </c:pt>
                <c:pt idx="913">
                  <c:v>102.52</c:v>
                </c:pt>
                <c:pt idx="914">
                  <c:v>65.96</c:v>
                </c:pt>
                <c:pt idx="915">
                  <c:v>54.31</c:v>
                </c:pt>
                <c:pt idx="916">
                  <c:v>58.29</c:v>
                </c:pt>
                <c:pt idx="917">
                  <c:v>93.16</c:v>
                </c:pt>
                <c:pt idx="918">
                  <c:v>71.06</c:v>
                </c:pt>
                <c:pt idx="919">
                  <c:v>75.18</c:v>
                </c:pt>
                <c:pt idx="920">
                  <c:v>96.76</c:v>
                </c:pt>
                <c:pt idx="921">
                  <c:v>104.84</c:v>
                </c:pt>
                <c:pt idx="922">
                  <c:v>95.53</c:v>
                </c:pt>
                <c:pt idx="923">
                  <c:v>94.22</c:v>
                </c:pt>
                <c:pt idx="924">
                  <c:v>109.93</c:v>
                </c:pt>
                <c:pt idx="925">
                  <c:v>66.1</c:v>
                </c:pt>
                <c:pt idx="926">
                  <c:v>61.97</c:v>
                </c:pt>
                <c:pt idx="927">
                  <c:v>51.53</c:v>
                </c:pt>
                <c:pt idx="928">
                  <c:v>48.27</c:v>
                </c:pt>
                <c:pt idx="929">
                  <c:v>16.41</c:v>
                </c:pt>
                <c:pt idx="930">
                  <c:v>-1.33</c:v>
                </c:pt>
                <c:pt idx="931">
                  <c:v>36.18</c:v>
                </c:pt>
                <c:pt idx="932">
                  <c:v>17.3</c:v>
                </c:pt>
                <c:pt idx="933">
                  <c:v>14.26</c:v>
                </c:pt>
                <c:pt idx="934">
                  <c:v>-9.2</c:v>
                </c:pt>
                <c:pt idx="935">
                  <c:v>-49.2</c:v>
                </c:pt>
                <c:pt idx="936">
                  <c:v>-89.2</c:v>
                </c:pt>
                <c:pt idx="937">
                  <c:v>-129.2</c:v>
                </c:pt>
                <c:pt idx="938">
                  <c:v>-183.54</c:v>
                </c:pt>
                <c:pt idx="939">
                  <c:v>-204.84</c:v>
                </c:pt>
                <c:pt idx="940">
                  <c:v>-214.73</c:v>
                </c:pt>
                <c:pt idx="941">
                  <c:v>-257.84</c:v>
                </c:pt>
                <c:pt idx="942">
                  <c:v>-271.73</c:v>
                </c:pt>
                <c:pt idx="943">
                  <c:v>-267.99</c:v>
                </c:pt>
                <c:pt idx="944">
                  <c:v>-255.53</c:v>
                </c:pt>
                <c:pt idx="945">
                  <c:v>-292.51</c:v>
                </c:pt>
                <c:pt idx="946">
                  <c:v>-296.91</c:v>
                </c:pt>
                <c:pt idx="947">
                  <c:v>-296.64</c:v>
                </c:pt>
                <c:pt idx="948">
                  <c:v>-307.49</c:v>
                </c:pt>
                <c:pt idx="949">
                  <c:v>-298.31</c:v>
                </c:pt>
                <c:pt idx="950">
                  <c:v>-299.38</c:v>
                </c:pt>
                <c:pt idx="951">
                  <c:v>-317.4</c:v>
                </c:pt>
                <c:pt idx="952">
                  <c:v>-300.23</c:v>
                </c:pt>
                <c:pt idx="953">
                  <c:v>-273.01</c:v>
                </c:pt>
                <c:pt idx="954">
                  <c:v>-315.1</c:v>
                </c:pt>
                <c:pt idx="955">
                  <c:v>-309.18</c:v>
                </c:pt>
                <c:pt idx="956">
                  <c:v>-282.44</c:v>
                </c:pt>
                <c:pt idx="957">
                  <c:v>-249.1</c:v>
                </c:pt>
                <c:pt idx="958">
                  <c:v>-234.76</c:v>
                </c:pt>
                <c:pt idx="959">
                  <c:v>-222.66</c:v>
                </c:pt>
                <c:pt idx="960">
                  <c:v>-200.19</c:v>
                </c:pt>
                <c:pt idx="961">
                  <c:v>-217.32</c:v>
                </c:pt>
                <c:pt idx="962">
                  <c:v>-194.8</c:v>
                </c:pt>
                <c:pt idx="963">
                  <c:v>-196.43</c:v>
                </c:pt>
                <c:pt idx="964">
                  <c:v>-187.47</c:v>
                </c:pt>
                <c:pt idx="965">
                  <c:v>-167.1</c:v>
                </c:pt>
                <c:pt idx="966">
                  <c:v>-157.73</c:v>
                </c:pt>
                <c:pt idx="967">
                  <c:v>-152.98</c:v>
                </c:pt>
                <c:pt idx="968">
                  <c:v>-175.51</c:v>
                </c:pt>
                <c:pt idx="969">
                  <c:v>-192.89</c:v>
                </c:pt>
                <c:pt idx="970">
                  <c:v>-205.1</c:v>
                </c:pt>
                <c:pt idx="971">
                  <c:v>-185.34</c:v>
                </c:pt>
                <c:pt idx="972">
                  <c:v>-196.41</c:v>
                </c:pt>
                <c:pt idx="973">
                  <c:v>-192.34</c:v>
                </c:pt>
                <c:pt idx="974">
                  <c:v>-198.87</c:v>
                </c:pt>
                <c:pt idx="975">
                  <c:v>-184.92</c:v>
                </c:pt>
                <c:pt idx="976">
                  <c:v>-181.01</c:v>
                </c:pt>
                <c:pt idx="977">
                  <c:v>-195.06</c:v>
                </c:pt>
                <c:pt idx="978">
                  <c:v>-195.63</c:v>
                </c:pt>
                <c:pt idx="979">
                  <c:v>-220.68</c:v>
                </c:pt>
                <c:pt idx="980">
                  <c:v>-191.02</c:v>
                </c:pt>
                <c:pt idx="981">
                  <c:v>-199.41</c:v>
                </c:pt>
                <c:pt idx="982">
                  <c:v>-216.25</c:v>
                </c:pt>
                <c:pt idx="983">
                  <c:v>-226.82</c:v>
                </c:pt>
                <c:pt idx="984">
                  <c:v>-225.98</c:v>
                </c:pt>
                <c:pt idx="985">
                  <c:v>-169.91</c:v>
                </c:pt>
                <c:pt idx="986">
                  <c:v>-210.58</c:v>
                </c:pt>
                <c:pt idx="987">
                  <c:v>-204.65</c:v>
                </c:pt>
                <c:pt idx="988">
                  <c:v>-191.08</c:v>
                </c:pt>
                <c:pt idx="989">
                  <c:v>-176.65</c:v>
                </c:pt>
                <c:pt idx="990">
                  <c:v>-229.51</c:v>
                </c:pt>
                <c:pt idx="991">
                  <c:v>-241.57</c:v>
                </c:pt>
                <c:pt idx="992">
                  <c:v>-233</c:v>
                </c:pt>
                <c:pt idx="993">
                  <c:v>-244.2</c:v>
                </c:pt>
                <c:pt idx="994">
                  <c:v>-262.83</c:v>
                </c:pt>
                <c:pt idx="995">
                  <c:v>-276.73</c:v>
                </c:pt>
                <c:pt idx="996">
                  <c:v>-255.82</c:v>
                </c:pt>
                <c:pt idx="997">
                  <c:v>-264.84</c:v>
                </c:pt>
                <c:pt idx="998">
                  <c:v>-282.34</c:v>
                </c:pt>
                <c:pt idx="999">
                  <c:v>-274</c:v>
                </c:pt>
                <c:pt idx="1000">
                  <c:v>-279.24</c:v>
                </c:pt>
                <c:pt idx="1001">
                  <c:v>-276.13</c:v>
                </c:pt>
                <c:pt idx="1002">
                  <c:v>-267.41</c:v>
                </c:pt>
                <c:pt idx="1003">
                  <c:v>-236.47</c:v>
                </c:pt>
                <c:pt idx="1004">
                  <c:v>-199.36</c:v>
                </c:pt>
                <c:pt idx="1005">
                  <c:v>-215.8</c:v>
                </c:pt>
                <c:pt idx="1006">
                  <c:v>-172.89</c:v>
                </c:pt>
                <c:pt idx="1007">
                  <c:v>-182.29</c:v>
                </c:pt>
                <c:pt idx="1008">
                  <c:v>-184.83</c:v>
                </c:pt>
                <c:pt idx="1009">
                  <c:v>-142.67</c:v>
                </c:pt>
                <c:pt idx="1010">
                  <c:v>-149.15</c:v>
                </c:pt>
                <c:pt idx="1011">
                  <c:v>-146.45</c:v>
                </c:pt>
                <c:pt idx="1012">
                  <c:v>-159.36</c:v>
                </c:pt>
                <c:pt idx="1013">
                  <c:v>-152.81</c:v>
                </c:pt>
                <c:pt idx="1014">
                  <c:v>-135.34</c:v>
                </c:pt>
                <c:pt idx="1015">
                  <c:v>-122.92</c:v>
                </c:pt>
                <c:pt idx="1016">
                  <c:v>-112.16</c:v>
                </c:pt>
                <c:pt idx="1017">
                  <c:v>-150.51</c:v>
                </c:pt>
                <c:pt idx="1018">
                  <c:v>-194.82</c:v>
                </c:pt>
                <c:pt idx="1019">
                  <c:v>-176.65</c:v>
                </c:pt>
                <c:pt idx="1020">
                  <c:v>-196.48</c:v>
                </c:pt>
                <c:pt idx="1021">
                  <c:v>-190.62</c:v>
                </c:pt>
                <c:pt idx="1022">
                  <c:v>-185.55</c:v>
                </c:pt>
                <c:pt idx="1023">
                  <c:v>-173.73</c:v>
                </c:pt>
                <c:pt idx="1024">
                  <c:v>-165.52</c:v>
                </c:pt>
                <c:pt idx="1025">
                  <c:v>-180.69</c:v>
                </c:pt>
                <c:pt idx="1026">
                  <c:v>-172.47</c:v>
                </c:pt>
                <c:pt idx="1027">
                  <c:v>-158.86</c:v>
                </c:pt>
                <c:pt idx="1028">
                  <c:v>-145.49</c:v>
                </c:pt>
                <c:pt idx="1029">
                  <c:v>-131.88</c:v>
                </c:pt>
                <c:pt idx="1030">
                  <c:v>-118.87</c:v>
                </c:pt>
                <c:pt idx="1031">
                  <c:v>-121.2</c:v>
                </c:pt>
                <c:pt idx="1032">
                  <c:v>-113.17</c:v>
                </c:pt>
                <c:pt idx="1033">
                  <c:v>-106.63</c:v>
                </c:pt>
                <c:pt idx="1034">
                  <c:v>-101.2</c:v>
                </c:pt>
                <c:pt idx="1035">
                  <c:v>-103.78</c:v>
                </c:pt>
                <c:pt idx="1036">
                  <c:v>-81.52</c:v>
                </c:pt>
                <c:pt idx="1037">
                  <c:v>-97.5</c:v>
                </c:pt>
                <c:pt idx="1038">
                  <c:v>-105.15</c:v>
                </c:pt>
                <c:pt idx="1039">
                  <c:v>-92.5</c:v>
                </c:pt>
                <c:pt idx="1040">
                  <c:v>-58.84</c:v>
                </c:pt>
                <c:pt idx="1041">
                  <c:v>-64.4</c:v>
                </c:pt>
                <c:pt idx="1042">
                  <c:v>-54.86</c:v>
                </c:pt>
                <c:pt idx="1043">
                  <c:v>-52.39</c:v>
                </c:pt>
                <c:pt idx="1044">
                  <c:v>-35.39</c:v>
                </c:pt>
                <c:pt idx="1045">
                  <c:v>-14.25</c:v>
                </c:pt>
                <c:pt idx="1046">
                  <c:v>5.02</c:v>
                </c:pt>
                <c:pt idx="1047">
                  <c:v>29.78</c:v>
                </c:pt>
                <c:pt idx="1048">
                  <c:v>24.23</c:v>
                </c:pt>
                <c:pt idx="1049">
                  <c:v>-26.49</c:v>
                </c:pt>
                <c:pt idx="1050">
                  <c:v>-17.15</c:v>
                </c:pt>
                <c:pt idx="1051">
                  <c:v>-13.1</c:v>
                </c:pt>
                <c:pt idx="1052">
                  <c:v>-21.92</c:v>
                </c:pt>
                <c:pt idx="1053">
                  <c:v>-6.18</c:v>
                </c:pt>
                <c:pt idx="1054">
                  <c:v>-14.95</c:v>
                </c:pt>
                <c:pt idx="1055">
                  <c:v>-13.62</c:v>
                </c:pt>
                <c:pt idx="1056">
                  <c:v>-20.92</c:v>
                </c:pt>
                <c:pt idx="1057">
                  <c:v>-24.99</c:v>
                </c:pt>
                <c:pt idx="1058">
                  <c:v>-17.74</c:v>
                </c:pt>
                <c:pt idx="1059">
                  <c:v>-25.2</c:v>
                </c:pt>
                <c:pt idx="1060">
                  <c:v>6.46</c:v>
                </c:pt>
                <c:pt idx="1061">
                  <c:v>-24.35</c:v>
                </c:pt>
                <c:pt idx="1062">
                  <c:v>-53.26</c:v>
                </c:pt>
                <c:pt idx="1063">
                  <c:v>-73.02</c:v>
                </c:pt>
                <c:pt idx="1064">
                  <c:v>-52.62</c:v>
                </c:pt>
                <c:pt idx="1065">
                  <c:v>-76.93</c:v>
                </c:pt>
                <c:pt idx="1066">
                  <c:v>-85.57</c:v>
                </c:pt>
                <c:pt idx="1067">
                  <c:v>-74.12</c:v>
                </c:pt>
                <c:pt idx="1068">
                  <c:v>-78.97</c:v>
                </c:pt>
                <c:pt idx="1069">
                  <c:v>-28.93</c:v>
                </c:pt>
                <c:pt idx="1070">
                  <c:v>-14.01</c:v>
                </c:pt>
                <c:pt idx="1071">
                  <c:v>-2.85</c:v>
                </c:pt>
                <c:pt idx="1072">
                  <c:v>-8.34</c:v>
                </c:pt>
                <c:pt idx="1073">
                  <c:v>-24.14</c:v>
                </c:pt>
                <c:pt idx="1074">
                  <c:v>-32.27</c:v>
                </c:pt>
                <c:pt idx="1075">
                  <c:v>-51.02</c:v>
                </c:pt>
                <c:pt idx="1076">
                  <c:v>-59.53</c:v>
                </c:pt>
                <c:pt idx="1077">
                  <c:v>-62.6</c:v>
                </c:pt>
                <c:pt idx="1078">
                  <c:v>-59.8</c:v>
                </c:pt>
                <c:pt idx="1079">
                  <c:v>-72.98</c:v>
                </c:pt>
                <c:pt idx="1080">
                  <c:v>-32.32</c:v>
                </c:pt>
                <c:pt idx="1081">
                  <c:v>-12.08</c:v>
                </c:pt>
                <c:pt idx="1082">
                  <c:v>-29.97</c:v>
                </c:pt>
                <c:pt idx="1083">
                  <c:v>0.01</c:v>
                </c:pt>
                <c:pt idx="1084">
                  <c:v>38.09</c:v>
                </c:pt>
                <c:pt idx="1085">
                  <c:v>41.26</c:v>
                </c:pt>
                <c:pt idx="1086">
                  <c:v>33.03</c:v>
                </c:pt>
                <c:pt idx="1087">
                  <c:v>20.91</c:v>
                </c:pt>
                <c:pt idx="1088">
                  <c:v>10.57</c:v>
                </c:pt>
                <c:pt idx="1089">
                  <c:v>32.81</c:v>
                </c:pt>
                <c:pt idx="1090">
                  <c:v>26.44</c:v>
                </c:pt>
                <c:pt idx="1091">
                  <c:v>24.44</c:v>
                </c:pt>
                <c:pt idx="1092">
                  <c:v>29.18</c:v>
                </c:pt>
                <c:pt idx="1093">
                  <c:v>18.65</c:v>
                </c:pt>
                <c:pt idx="1094">
                  <c:v>-9.31</c:v>
                </c:pt>
                <c:pt idx="1095">
                  <c:v>3.66</c:v>
                </c:pt>
                <c:pt idx="1096">
                  <c:v>-30.04</c:v>
                </c:pt>
                <c:pt idx="1097">
                  <c:v>-30.13</c:v>
                </c:pt>
                <c:pt idx="1098">
                  <c:v>-15.82</c:v>
                </c:pt>
                <c:pt idx="1099">
                  <c:v>-18.14</c:v>
                </c:pt>
                <c:pt idx="1100">
                  <c:v>-28.6</c:v>
                </c:pt>
                <c:pt idx="1101">
                  <c:v>-53.35</c:v>
                </c:pt>
                <c:pt idx="1102">
                  <c:v>-32.76</c:v>
                </c:pt>
                <c:pt idx="1103">
                  <c:v>-5.11</c:v>
                </c:pt>
                <c:pt idx="1104">
                  <c:v>44.63</c:v>
                </c:pt>
                <c:pt idx="1105">
                  <c:v>27.27</c:v>
                </c:pt>
                <c:pt idx="1106">
                  <c:v>-4.11</c:v>
                </c:pt>
                <c:pt idx="1107">
                  <c:v>-14.52</c:v>
                </c:pt>
                <c:pt idx="1108">
                  <c:v>6.44</c:v>
                </c:pt>
                <c:pt idx="1109">
                  <c:v>-0.09</c:v>
                </c:pt>
                <c:pt idx="1110">
                  <c:v>11.37</c:v>
                </c:pt>
                <c:pt idx="1111">
                  <c:v>19.04</c:v>
                </c:pt>
                <c:pt idx="1112">
                  <c:v>10.28</c:v>
                </c:pt>
                <c:pt idx="1113">
                  <c:v>32.53</c:v>
                </c:pt>
                <c:pt idx="1114">
                  <c:v>19.57</c:v>
                </c:pt>
                <c:pt idx="1115">
                  <c:v>-3.32</c:v>
                </c:pt>
                <c:pt idx="1116">
                  <c:v>-13.33</c:v>
                </c:pt>
                <c:pt idx="1117">
                  <c:v>-50.11</c:v>
                </c:pt>
                <c:pt idx="1118">
                  <c:v>-67.8</c:v>
                </c:pt>
                <c:pt idx="1119">
                  <c:v>-49.3</c:v>
                </c:pt>
                <c:pt idx="1120">
                  <c:v>-58.4</c:v>
                </c:pt>
                <c:pt idx="1121">
                  <c:v>-57.15</c:v>
                </c:pt>
                <c:pt idx="1122">
                  <c:v>-37.06</c:v>
                </c:pt>
                <c:pt idx="1123">
                  <c:v>-38.97</c:v>
                </c:pt>
                <c:pt idx="1124">
                  <c:v>-19.53</c:v>
                </c:pt>
                <c:pt idx="1125">
                  <c:v>-37.54</c:v>
                </c:pt>
                <c:pt idx="1126">
                  <c:v>-33.4</c:v>
                </c:pt>
                <c:pt idx="1127">
                  <c:v>-70.33</c:v>
                </c:pt>
                <c:pt idx="1128">
                  <c:v>-69.6</c:v>
                </c:pt>
                <c:pt idx="1129">
                  <c:v>-72.7</c:v>
                </c:pt>
                <c:pt idx="1130">
                  <c:v>-80.72</c:v>
                </c:pt>
                <c:pt idx="1131">
                  <c:v>-86.01</c:v>
                </c:pt>
                <c:pt idx="1132">
                  <c:v>-76.62</c:v>
                </c:pt>
                <c:pt idx="1133">
                  <c:v>-105.37</c:v>
                </c:pt>
                <c:pt idx="1134">
                  <c:v>-118.01</c:v>
                </c:pt>
                <c:pt idx="1135">
                  <c:v>-101.98</c:v>
                </c:pt>
                <c:pt idx="1136">
                  <c:v>-94.78</c:v>
                </c:pt>
                <c:pt idx="1137">
                  <c:v>-96.48</c:v>
                </c:pt>
                <c:pt idx="1138">
                  <c:v>-77.25</c:v>
                </c:pt>
                <c:pt idx="1139">
                  <c:v>-31.75</c:v>
                </c:pt>
                <c:pt idx="1140">
                  <c:v>-25.84</c:v>
                </c:pt>
                <c:pt idx="1141">
                  <c:v>24.95</c:v>
                </c:pt>
                <c:pt idx="1142">
                  <c:v>36.67</c:v>
                </c:pt>
                <c:pt idx="1143">
                  <c:v>20.03</c:v>
                </c:pt>
                <c:pt idx="1144">
                  <c:v>21.25</c:v>
                </c:pt>
                <c:pt idx="1145">
                  <c:v>8.11</c:v>
                </c:pt>
                <c:pt idx="1146">
                  <c:v>-20.49</c:v>
                </c:pt>
                <c:pt idx="1147">
                  <c:v>-37.46</c:v>
                </c:pt>
                <c:pt idx="1148">
                  <c:v>-41.61</c:v>
                </c:pt>
                <c:pt idx="1149">
                  <c:v>-47.3</c:v>
                </c:pt>
                <c:pt idx="1150">
                  <c:v>-43.6</c:v>
                </c:pt>
                <c:pt idx="1151">
                  <c:v>-53.23</c:v>
                </c:pt>
                <c:pt idx="1152">
                  <c:v>-70.87</c:v>
                </c:pt>
                <c:pt idx="1153">
                  <c:v>-81.79</c:v>
                </c:pt>
                <c:pt idx="1154">
                  <c:v>-82.49</c:v>
                </c:pt>
                <c:pt idx="1155">
                  <c:v>-71.34</c:v>
                </c:pt>
                <c:pt idx="1156">
                  <c:v>-113.95</c:v>
                </c:pt>
                <c:pt idx="1157">
                  <c:v>-113.11</c:v>
                </c:pt>
                <c:pt idx="1158">
                  <c:v>-159.42</c:v>
                </c:pt>
                <c:pt idx="1159">
                  <c:v>-155.42</c:v>
                </c:pt>
                <c:pt idx="1160">
                  <c:v>-118.63</c:v>
                </c:pt>
                <c:pt idx="1161">
                  <c:v>-127.51</c:v>
                </c:pt>
                <c:pt idx="1162">
                  <c:v>-127.27</c:v>
                </c:pt>
                <c:pt idx="1163">
                  <c:v>-146.85</c:v>
                </c:pt>
                <c:pt idx="1164">
                  <c:v>-152.05</c:v>
                </c:pt>
                <c:pt idx="1165">
                  <c:v>-156.52</c:v>
                </c:pt>
                <c:pt idx="1166">
                  <c:v>-142.97</c:v>
                </c:pt>
                <c:pt idx="1167">
                  <c:v>-106.12</c:v>
                </c:pt>
                <c:pt idx="1168">
                  <c:v>-102.59</c:v>
                </c:pt>
                <c:pt idx="1169">
                  <c:v>-111.58</c:v>
                </c:pt>
                <c:pt idx="1170">
                  <c:v>-123.13</c:v>
                </c:pt>
                <c:pt idx="1171">
                  <c:v>-128.44</c:v>
                </c:pt>
                <c:pt idx="1172">
                  <c:v>-156.51</c:v>
                </c:pt>
                <c:pt idx="1173">
                  <c:v>-175.87</c:v>
                </c:pt>
                <c:pt idx="1174">
                  <c:v>-181.88</c:v>
                </c:pt>
                <c:pt idx="1175">
                  <c:v>-199.93</c:v>
                </c:pt>
                <c:pt idx="1176">
                  <c:v>-209.36</c:v>
                </c:pt>
                <c:pt idx="1177">
                  <c:v>-228.48</c:v>
                </c:pt>
                <c:pt idx="1178">
                  <c:v>-234.75</c:v>
                </c:pt>
                <c:pt idx="1179">
                  <c:v>-215.62</c:v>
                </c:pt>
                <c:pt idx="1180">
                  <c:v>-259.6</c:v>
                </c:pt>
                <c:pt idx="1181">
                  <c:v>-299.57</c:v>
                </c:pt>
                <c:pt idx="1182">
                  <c:v>-333.52</c:v>
                </c:pt>
                <c:pt idx="1183">
                  <c:v>-338.7</c:v>
                </c:pt>
                <c:pt idx="1184">
                  <c:v>-367.77</c:v>
                </c:pt>
                <c:pt idx="1185">
                  <c:v>-395.02</c:v>
                </c:pt>
                <c:pt idx="1186">
                  <c:v>-380.48</c:v>
                </c:pt>
                <c:pt idx="1187">
                  <c:v>-399.51</c:v>
                </c:pt>
                <c:pt idx="1188">
                  <c:v>-416.51</c:v>
                </c:pt>
                <c:pt idx="1189">
                  <c:v>-412.5</c:v>
                </c:pt>
                <c:pt idx="1190">
                  <c:v>-428.19</c:v>
                </c:pt>
                <c:pt idx="1191">
                  <c:v>-433.64</c:v>
                </c:pt>
                <c:pt idx="1192">
                  <c:v>-437.54</c:v>
                </c:pt>
                <c:pt idx="1193">
                  <c:v>-440.23</c:v>
                </c:pt>
                <c:pt idx="1194">
                  <c:v>-433.14</c:v>
                </c:pt>
                <c:pt idx="1195">
                  <c:v>-425.6</c:v>
                </c:pt>
                <c:pt idx="1196">
                  <c:v>-431.29</c:v>
                </c:pt>
                <c:pt idx="1197">
                  <c:v>-445.97</c:v>
                </c:pt>
                <c:pt idx="1198">
                  <c:v>-419.61</c:v>
                </c:pt>
                <c:pt idx="1199">
                  <c:v>-432.08</c:v>
                </c:pt>
                <c:pt idx="1200">
                  <c:v>-434.5</c:v>
                </c:pt>
                <c:pt idx="1201">
                  <c:v>-401.91</c:v>
                </c:pt>
                <c:pt idx="1202">
                  <c:v>-410.97</c:v>
                </c:pt>
                <c:pt idx="1203">
                  <c:v>-399.13</c:v>
                </c:pt>
                <c:pt idx="1204">
                  <c:v>-400.73</c:v>
                </c:pt>
                <c:pt idx="1205">
                  <c:v>-377.16</c:v>
                </c:pt>
                <c:pt idx="1206">
                  <c:v>-380.66</c:v>
                </c:pt>
                <c:pt idx="1207">
                  <c:v>-384.06</c:v>
                </c:pt>
                <c:pt idx="1208">
                  <c:v>-354.64</c:v>
                </c:pt>
                <c:pt idx="1209">
                  <c:v>-337.73</c:v>
                </c:pt>
                <c:pt idx="1210">
                  <c:v>-329.84</c:v>
                </c:pt>
                <c:pt idx="1211">
                  <c:v>-318.86</c:v>
                </c:pt>
                <c:pt idx="1212">
                  <c:v>-307.21</c:v>
                </c:pt>
                <c:pt idx="1213">
                  <c:v>-300.35</c:v>
                </c:pt>
                <c:pt idx="1214">
                  <c:v>-313.4</c:v>
                </c:pt>
                <c:pt idx="1215">
                  <c:v>-332.98</c:v>
                </c:pt>
                <c:pt idx="1216">
                  <c:v>-298.56</c:v>
                </c:pt>
                <c:pt idx="1217">
                  <c:v>-277.87</c:v>
                </c:pt>
                <c:pt idx="1218">
                  <c:v>-271.81</c:v>
                </c:pt>
                <c:pt idx="1219">
                  <c:v>-320.72</c:v>
                </c:pt>
                <c:pt idx="1220">
                  <c:v>-324.55</c:v>
                </c:pt>
                <c:pt idx="1221">
                  <c:v>-331.78</c:v>
                </c:pt>
                <c:pt idx="1222">
                  <c:v>-338.53</c:v>
                </c:pt>
                <c:pt idx="1223">
                  <c:v>-334.76</c:v>
                </c:pt>
                <c:pt idx="1224">
                  <c:v>-332.47</c:v>
                </c:pt>
                <c:pt idx="1225">
                  <c:v>-341.58</c:v>
                </c:pt>
                <c:pt idx="1226">
                  <c:v>-347.54</c:v>
                </c:pt>
                <c:pt idx="1227">
                  <c:v>-368.77</c:v>
                </c:pt>
                <c:pt idx="1228">
                  <c:v>-357.84</c:v>
                </c:pt>
                <c:pt idx="1229">
                  <c:v>-375.55</c:v>
                </c:pt>
                <c:pt idx="1230">
                  <c:v>-386.89</c:v>
                </c:pt>
                <c:pt idx="1231">
                  <c:v>-379.24</c:v>
                </c:pt>
                <c:pt idx="1232">
                  <c:v>-339.03</c:v>
                </c:pt>
                <c:pt idx="1233">
                  <c:v>-309.93</c:v>
                </c:pt>
                <c:pt idx="1234">
                  <c:v>-314.79</c:v>
                </c:pt>
                <c:pt idx="1235">
                  <c:v>-347.35</c:v>
                </c:pt>
                <c:pt idx="1236">
                  <c:v>-367.22</c:v>
                </c:pt>
                <c:pt idx="1237">
                  <c:v>-365.22</c:v>
                </c:pt>
                <c:pt idx="1238">
                  <c:v>-366.58</c:v>
                </c:pt>
                <c:pt idx="1239">
                  <c:v>-380.05</c:v>
                </c:pt>
                <c:pt idx="1240">
                  <c:v>-375.43</c:v>
                </c:pt>
                <c:pt idx="1241">
                  <c:v>-373.94</c:v>
                </c:pt>
                <c:pt idx="1242">
                  <c:v>-379.93</c:v>
                </c:pt>
                <c:pt idx="1243">
                  <c:v>-373.92</c:v>
                </c:pt>
                <c:pt idx="1244">
                  <c:v>-371.14</c:v>
                </c:pt>
                <c:pt idx="1245">
                  <c:v>-382.25</c:v>
                </c:pt>
                <c:pt idx="1246">
                  <c:v>-394.79</c:v>
                </c:pt>
                <c:pt idx="1247">
                  <c:v>-385.01</c:v>
                </c:pt>
                <c:pt idx="1248">
                  <c:v>-406.19</c:v>
                </c:pt>
                <c:pt idx="1249">
                  <c:v>-416.15</c:v>
                </c:pt>
                <c:pt idx="1250">
                  <c:v>-395.53</c:v>
                </c:pt>
                <c:pt idx="1251">
                  <c:v>-397.23</c:v>
                </c:pt>
                <c:pt idx="1252">
                  <c:v>-417.35</c:v>
                </c:pt>
                <c:pt idx="1253">
                  <c:v>-407.83</c:v>
                </c:pt>
                <c:pt idx="1254">
                  <c:v>-401.36</c:v>
                </c:pt>
                <c:pt idx="1255">
                  <c:v>-375.06</c:v>
                </c:pt>
                <c:pt idx="1256">
                  <c:v>-363.55</c:v>
                </c:pt>
                <c:pt idx="1257">
                  <c:v>-332.69</c:v>
                </c:pt>
                <c:pt idx="1258">
                  <c:v>-316.93</c:v>
                </c:pt>
                <c:pt idx="1259">
                  <c:v>-324.82</c:v>
                </c:pt>
                <c:pt idx="1260">
                  <c:v>-311.33</c:v>
                </c:pt>
                <c:pt idx="1261">
                  <c:v>-328.38</c:v>
                </c:pt>
                <c:pt idx="1262">
                  <c:v>-324.52</c:v>
                </c:pt>
                <c:pt idx="1263">
                  <c:v>-300.97</c:v>
                </c:pt>
                <c:pt idx="1264">
                  <c:v>-301.07</c:v>
                </c:pt>
                <c:pt idx="1265">
                  <c:v>-309.61</c:v>
                </c:pt>
                <c:pt idx="1266">
                  <c:v>-291.16</c:v>
                </c:pt>
                <c:pt idx="1267">
                  <c:v>-298.69</c:v>
                </c:pt>
                <c:pt idx="1268">
                  <c:v>-302.63</c:v>
                </c:pt>
                <c:pt idx="1269">
                  <c:v>-295.72</c:v>
                </c:pt>
                <c:pt idx="1270">
                  <c:v>-295.79</c:v>
                </c:pt>
                <c:pt idx="1271">
                  <c:v>-313.46</c:v>
                </c:pt>
                <c:pt idx="1272">
                  <c:v>-284.48</c:v>
                </c:pt>
                <c:pt idx="1273">
                  <c:v>-288.73</c:v>
                </c:pt>
                <c:pt idx="1274">
                  <c:v>-277.19</c:v>
                </c:pt>
                <c:pt idx="1275">
                  <c:v>-273.62</c:v>
                </c:pt>
                <c:pt idx="1276">
                  <c:v>-277.9</c:v>
                </c:pt>
                <c:pt idx="1277">
                  <c:v>-295.81</c:v>
                </c:pt>
                <c:pt idx="1278">
                  <c:v>-295.42</c:v>
                </c:pt>
                <c:pt idx="1279">
                  <c:v>-276.52</c:v>
                </c:pt>
                <c:pt idx="1280">
                  <c:v>-251.36</c:v>
                </c:pt>
                <c:pt idx="1281">
                  <c:v>-251.65</c:v>
                </c:pt>
                <c:pt idx="1282">
                  <c:v>-219.95</c:v>
                </c:pt>
                <c:pt idx="1283">
                  <c:v>-222.29</c:v>
                </c:pt>
                <c:pt idx="1284">
                  <c:v>-226.62</c:v>
                </c:pt>
                <c:pt idx="1285">
                  <c:v>-195.05</c:v>
                </c:pt>
                <c:pt idx="1286">
                  <c:v>#N/A</c:v>
                </c:pt>
              </c:numCache>
            </c:numRef>
          </c:val>
          <c:smooth val="0"/>
        </c:ser>
        <c:dLbls>
          <c:showLegendKey val="0"/>
          <c:showVal val="0"/>
          <c:showCatName val="0"/>
          <c:showSerName val="0"/>
          <c:showPercent val="0"/>
          <c:showBubbleSize val="0"/>
        </c:dLbls>
        <c:marker val="0"/>
        <c:smooth val="0"/>
        <c:axId val="380964676"/>
        <c:axId val="283357867"/>
      </c:lineChart>
      <c:catAx>
        <c:axId val="38096467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83357867"/>
        <c:crosses val="autoZero"/>
        <c:auto val="1"/>
        <c:lblAlgn val="ctr"/>
        <c:lblOffset val="100"/>
        <c:noMultiLvlLbl val="0"/>
      </c:catAx>
      <c:valAx>
        <c:axId val="283357867"/>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80964676"/>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[钢材供需库存.xlsx]钢企生产!数据透视表1</c:name>
    <c:fmtId val="-1"/>
  </c:pivotSource>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t>日均铁水产量（万吨）</a:t>
            </a:r>
          </a:p>
        </c:rich>
      </c:tx>
      <c:layout/>
      <c:overlay val="0"/>
      <c:spPr>
        <a:noFill/>
        <a:ln>
          <a:noFill/>
        </a:ln>
        <a:effectLst/>
      </c:spPr>
    </c:title>
    <c:autoTitleDeleted val="0"/>
    <c:plotArea>
      <c:layout/>
      <c:lineChart>
        <c:grouping val="standard"/>
        <c:varyColors val="0"/>
        <c:ser>
          <c:idx val="0"/>
          <c:order val="0"/>
          <c:tx>
            <c:strRef>
              <c:f>[钢材供需库存.xlsx]钢企生产!$W$2:$W$3</c:f>
              <c:strCache>
                <c:ptCount val="1"/>
                <c:pt idx="0">
                  <c:v>2019年</c:v>
                </c:pt>
              </c:strCache>
            </c:strRef>
          </c:tx>
          <c:spPr>
            <a:ln w="28575" cap="rnd">
              <a:solidFill>
                <a:schemeClr val="accent1"/>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[钢材供需库存.xlsx]钢企生产!$W$4:$W$272</c:f>
              <c:numCache>
                <c:formatCode>General</c:formatCode>
                <c:ptCount val="268"/>
                <c:pt idx="2">
                  <c:v>213.06</c:v>
                </c:pt>
                <c:pt idx="8">
                  <c:v>214.2</c:v>
                </c:pt>
                <c:pt idx="14">
                  <c:v>214.39</c:v>
                </c:pt>
                <c:pt idx="20">
                  <c:v>216.6</c:v>
                </c:pt>
                <c:pt idx="26">
                  <c:v>218.12</c:v>
                </c:pt>
                <c:pt idx="32">
                  <c:v>219.48</c:v>
                </c:pt>
                <c:pt idx="37">
                  <c:v>221.16</c:v>
                </c:pt>
                <c:pt idx="43">
                  <c:v>222.42</c:v>
                </c:pt>
                <c:pt idx="49">
                  <c:v>221.67</c:v>
                </c:pt>
                <c:pt idx="54">
                  <c:v>216.29</c:v>
                </c:pt>
                <c:pt idx="59">
                  <c:v>215.26</c:v>
                </c:pt>
                <c:pt idx="64">
                  <c:v>217.89</c:v>
                </c:pt>
                <c:pt idx="69">
                  <c:v>219.68</c:v>
                </c:pt>
                <c:pt idx="74">
                  <c:v>225.18</c:v>
                </c:pt>
                <c:pt idx="79">
                  <c:v>231.3</c:v>
                </c:pt>
                <c:pt idx="84">
                  <c:v>235.3</c:v>
                </c:pt>
                <c:pt idx="89">
                  <c:v>236.71</c:v>
                </c:pt>
                <c:pt idx="94">
                  <c:v>237.88</c:v>
                </c:pt>
                <c:pt idx="99">
                  <c:v>236.6</c:v>
                </c:pt>
                <c:pt idx="104">
                  <c:v>237.33</c:v>
                </c:pt>
                <c:pt idx="109">
                  <c:v>238.37</c:v>
                </c:pt>
                <c:pt idx="114">
                  <c:v>238.99</c:v>
                </c:pt>
                <c:pt idx="119">
                  <c:v>240.93</c:v>
                </c:pt>
                <c:pt idx="124">
                  <c:v>241.1</c:v>
                </c:pt>
                <c:pt idx="129">
                  <c:v>239.86</c:v>
                </c:pt>
                <c:pt idx="134">
                  <c:v>238.23</c:v>
                </c:pt>
                <c:pt idx="139">
                  <c:v>231.07</c:v>
                </c:pt>
                <c:pt idx="144">
                  <c:v>230.09</c:v>
                </c:pt>
                <c:pt idx="149">
                  <c:v>229.05</c:v>
                </c:pt>
                <c:pt idx="154">
                  <c:v>229.87</c:v>
                </c:pt>
                <c:pt idx="159">
                  <c:v>223.76</c:v>
                </c:pt>
                <c:pt idx="164">
                  <c:v>234.06</c:v>
                </c:pt>
                <c:pt idx="169">
                  <c:v>234.59</c:v>
                </c:pt>
                <c:pt idx="174">
                  <c:v>234.12</c:v>
                </c:pt>
                <c:pt idx="179">
                  <c:v>232.87</c:v>
                </c:pt>
                <c:pt idx="184">
                  <c:v>236.51</c:v>
                </c:pt>
                <c:pt idx="189">
                  <c:v>237.09</c:v>
                </c:pt>
                <c:pt idx="194">
                  <c:v>236.83</c:v>
                </c:pt>
                <c:pt idx="199">
                  <c:v>225.27</c:v>
                </c:pt>
                <c:pt idx="204">
                  <c:v>201</c:v>
                </c:pt>
                <c:pt idx="209">
                  <c:v>219.52</c:v>
                </c:pt>
                <c:pt idx="214">
                  <c:v>222.49</c:v>
                </c:pt>
                <c:pt idx="219">
                  <c:v>220.32</c:v>
                </c:pt>
                <c:pt idx="224">
                  <c:v>223.58</c:v>
                </c:pt>
                <c:pt idx="229">
                  <c:v>221.59</c:v>
                </c:pt>
                <c:pt idx="234">
                  <c:v>225.44</c:v>
                </c:pt>
                <c:pt idx="239">
                  <c:v>225.09</c:v>
                </c:pt>
                <c:pt idx="244">
                  <c:v>229.13</c:v>
                </c:pt>
                <c:pt idx="249">
                  <c:v>232.08</c:v>
                </c:pt>
                <c:pt idx="254">
                  <c:v>230.11</c:v>
                </c:pt>
                <c:pt idx="259">
                  <c:v>227.4</c:v>
                </c:pt>
                <c:pt idx="264">
                  <c:v>227.64</c:v>
                </c:pt>
              </c:numCache>
            </c:numRef>
          </c:val>
          <c:smooth val="0"/>
        </c:ser>
        <c:ser>
          <c:idx val="1"/>
          <c:order val="1"/>
          <c:tx>
            <c:strRef>
              <c:f>[钢材供需库存.xlsx]钢企生产!$X$2:$X$3</c:f>
              <c:strCache>
                <c:ptCount val="1"/>
                <c:pt idx="0">
                  <c:v>2020年</c:v>
                </c:pt>
              </c:strCache>
            </c:strRef>
          </c:tx>
          <c:spPr>
            <a:ln w="28575" cap="rnd">
              <a:solidFill>
                <a:schemeClr val="accent2"/>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[钢材供需库存.xlsx]钢企生产!$X$4:$X$272</c:f>
              <c:numCache>
                <c:formatCode>General</c:formatCode>
                <c:ptCount val="268"/>
                <c:pt idx="1">
                  <c:v>229.8</c:v>
                </c:pt>
                <c:pt idx="7">
                  <c:v>228.91</c:v>
                </c:pt>
                <c:pt idx="13">
                  <c:v>227.72</c:v>
                </c:pt>
                <c:pt idx="19">
                  <c:v>230.63</c:v>
                </c:pt>
                <c:pt idx="25">
                  <c:v>#N/A</c:v>
                </c:pt>
                <c:pt idx="31">
                  <c:v>224.28</c:v>
                </c:pt>
                <c:pt idx="36">
                  <c:v>215.56</c:v>
                </c:pt>
                <c:pt idx="42">
                  <c:v>213.19</c:v>
                </c:pt>
                <c:pt idx="48">
                  <c:v>213.12</c:v>
                </c:pt>
                <c:pt idx="53">
                  <c:v>213.63</c:v>
                </c:pt>
                <c:pt idx="58">
                  <c:v>213.64</c:v>
                </c:pt>
                <c:pt idx="63">
                  <c:v>217.75</c:v>
                </c:pt>
                <c:pt idx="68">
                  <c:v>220.34</c:v>
                </c:pt>
                <c:pt idx="73">
                  <c:v>224.84</c:v>
                </c:pt>
                <c:pt idx="78">
                  <c:v>227.64</c:v>
                </c:pt>
                <c:pt idx="83">
                  <c:v>230.78</c:v>
                </c:pt>
                <c:pt idx="88">
                  <c:v>232.23</c:v>
                </c:pt>
                <c:pt idx="93">
                  <c:v>235.77</c:v>
                </c:pt>
                <c:pt idx="98">
                  <c:v>237.25</c:v>
                </c:pt>
                <c:pt idx="103">
                  <c:v>239.41</c:v>
                </c:pt>
                <c:pt idx="108">
                  <c:v>242.09</c:v>
                </c:pt>
                <c:pt idx="113">
                  <c:v>243.24</c:v>
                </c:pt>
                <c:pt idx="118">
                  <c:v>244.63</c:v>
                </c:pt>
                <c:pt idx="123">
                  <c:v>245.83</c:v>
                </c:pt>
                <c:pt idx="128">
                  <c:v>246.63</c:v>
                </c:pt>
                <c:pt idx="133">
                  <c:v>248.67</c:v>
                </c:pt>
                <c:pt idx="138">
                  <c:v>248.49</c:v>
                </c:pt>
                <c:pt idx="143">
                  <c:v>247.77</c:v>
                </c:pt>
                <c:pt idx="148">
                  <c:v>247.44</c:v>
                </c:pt>
                <c:pt idx="153">
                  <c:v>247.76</c:v>
                </c:pt>
                <c:pt idx="158">
                  <c:v>251.55</c:v>
                </c:pt>
                <c:pt idx="163">
                  <c:v>252.22</c:v>
                </c:pt>
                <c:pt idx="168">
                  <c:v>253.3</c:v>
                </c:pt>
                <c:pt idx="173">
                  <c:v>252.34</c:v>
                </c:pt>
                <c:pt idx="178">
                  <c:v>251.93</c:v>
                </c:pt>
                <c:pt idx="183">
                  <c:v>251.59</c:v>
                </c:pt>
                <c:pt idx="188">
                  <c:v>251.04</c:v>
                </c:pt>
                <c:pt idx="193">
                  <c:v>250.87</c:v>
                </c:pt>
                <c:pt idx="198">
                  <c:v>249.38</c:v>
                </c:pt>
                <c:pt idx="203">
                  <c:v>247.65</c:v>
                </c:pt>
                <c:pt idx="208">
                  <c:v>248.09</c:v>
                </c:pt>
                <c:pt idx="213">
                  <c:v>247.3</c:v>
                </c:pt>
                <c:pt idx="218">
                  <c:v>245.79</c:v>
                </c:pt>
                <c:pt idx="223">
                  <c:v>246.13</c:v>
                </c:pt>
                <c:pt idx="228">
                  <c:v>245.6</c:v>
                </c:pt>
                <c:pt idx="233">
                  <c:v>245.19</c:v>
                </c:pt>
                <c:pt idx="238">
                  <c:v>243.92</c:v>
                </c:pt>
                <c:pt idx="243">
                  <c:v>246.13</c:v>
                </c:pt>
                <c:pt idx="248">
                  <c:v>245.95</c:v>
                </c:pt>
                <c:pt idx="253">
                  <c:v>243.47</c:v>
                </c:pt>
                <c:pt idx="258">
                  <c:v>244.03</c:v>
                </c:pt>
                <c:pt idx="263">
                  <c:v>244.54</c:v>
                </c:pt>
              </c:numCache>
            </c:numRef>
          </c:val>
          <c:smooth val="0"/>
        </c:ser>
        <c:ser>
          <c:idx val="2"/>
          <c:order val="2"/>
          <c:tx>
            <c:strRef>
              <c:f>[钢材供需库存.xlsx]钢企生产!$Y$2:$Y$3</c:f>
              <c:strCache>
                <c:ptCount val="1"/>
                <c:pt idx="0">
                  <c:v>2021年</c:v>
                </c:pt>
              </c:strCache>
            </c:strRef>
          </c:tx>
          <c:spPr>
            <a:ln w="28575" cap="rnd">
              <a:solidFill>
                <a:schemeClr val="accent3"/>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[钢材供需库存.xlsx]钢企生产!$Y$4:$Y$272</c:f>
              <c:numCache>
                <c:formatCode>General</c:formatCode>
                <c:ptCount val="268"/>
                <c:pt idx="0">
                  <c:v>245.1</c:v>
                </c:pt>
                <c:pt idx="6">
                  <c:v>245.28</c:v>
                </c:pt>
                <c:pt idx="12">
                  <c:v>243.87</c:v>
                </c:pt>
                <c:pt idx="18">
                  <c:v>243.55</c:v>
                </c:pt>
                <c:pt idx="24">
                  <c:v>241.96</c:v>
                </c:pt>
                <c:pt idx="30">
                  <c:v>243.06</c:v>
                </c:pt>
                <c:pt idx="41">
                  <c:v>246.38</c:v>
                </c:pt>
                <c:pt idx="47">
                  <c:v>246.63</c:v>
                </c:pt>
                <c:pt idx="52">
                  <c:v>246.02</c:v>
                </c:pt>
                <c:pt idx="57">
                  <c:v>241.6</c:v>
                </c:pt>
                <c:pt idx="62">
                  <c:v>233</c:v>
                </c:pt>
                <c:pt idx="67">
                  <c:v>236.05</c:v>
                </c:pt>
                <c:pt idx="72">
                  <c:v>232.37</c:v>
                </c:pt>
                <c:pt idx="77">
                  <c:v>232.43</c:v>
                </c:pt>
                <c:pt idx="82">
                  <c:v>234.36</c:v>
                </c:pt>
                <c:pt idx="87">
                  <c:v>237.23</c:v>
                </c:pt>
                <c:pt idx="92">
                  <c:v>240.38</c:v>
                </c:pt>
                <c:pt idx="97">
                  <c:v>242.14</c:v>
                </c:pt>
                <c:pt idx="102">
                  <c:v>242.87</c:v>
                </c:pt>
                <c:pt idx="107">
                  <c:v>243.7</c:v>
                </c:pt>
                <c:pt idx="112">
                  <c:v>244.31</c:v>
                </c:pt>
                <c:pt idx="117">
                  <c:v>245.59</c:v>
                </c:pt>
                <c:pt idx="122">
                  <c:v>245.06</c:v>
                </c:pt>
                <c:pt idx="127">
                  <c:v>245.01</c:v>
                </c:pt>
                <c:pt idx="132">
                  <c:v>243.67</c:v>
                </c:pt>
                <c:pt idx="137">
                  <c:v>216.63</c:v>
                </c:pt>
                <c:pt idx="142">
                  <c:v>229.62</c:v>
                </c:pt>
                <c:pt idx="147">
                  <c:v>236.4</c:v>
                </c:pt>
                <c:pt idx="152">
                  <c:v>235.05</c:v>
                </c:pt>
                <c:pt idx="157">
                  <c:v>231.83</c:v>
                </c:pt>
                <c:pt idx="162">
                  <c:v>228.89</c:v>
                </c:pt>
                <c:pt idx="167">
                  <c:v>230.33</c:v>
                </c:pt>
                <c:pt idx="172">
                  <c:v>229.22</c:v>
                </c:pt>
                <c:pt idx="177">
                  <c:v>228.75</c:v>
                </c:pt>
                <c:pt idx="182">
                  <c:v>229.15</c:v>
                </c:pt>
                <c:pt idx="187">
                  <c:v>227.33</c:v>
                </c:pt>
                <c:pt idx="192">
                  <c:v>224.6</c:v>
                </c:pt>
                <c:pt idx="197">
                  <c:v>220.13</c:v>
                </c:pt>
                <c:pt idx="202">
                  <c:v>210.95</c:v>
                </c:pt>
                <c:pt idx="207">
                  <c:v>214.3</c:v>
                </c:pt>
                <c:pt idx="212">
                  <c:v>216.22</c:v>
                </c:pt>
                <c:pt idx="217">
                  <c:v>214.58</c:v>
                </c:pt>
                <c:pt idx="222">
                  <c:v>211.31</c:v>
                </c:pt>
                <c:pt idx="227">
                  <c:v>204.89</c:v>
                </c:pt>
                <c:pt idx="232">
                  <c:v>202.99</c:v>
                </c:pt>
                <c:pt idx="237">
                  <c:v>201.98</c:v>
                </c:pt>
                <c:pt idx="242">
                  <c:v>201.67</c:v>
                </c:pt>
                <c:pt idx="247">
                  <c:v>200.51</c:v>
                </c:pt>
                <c:pt idx="252">
                  <c:v>198.7</c:v>
                </c:pt>
                <c:pt idx="257">
                  <c:v>199.11</c:v>
                </c:pt>
                <c:pt idx="262">
                  <c:v>199.01</c:v>
                </c:pt>
                <c:pt idx="267">
                  <c:v>203.01</c:v>
                </c:pt>
              </c:numCache>
            </c:numRef>
          </c:val>
          <c:smooth val="0"/>
        </c:ser>
        <c:ser>
          <c:idx val="3"/>
          <c:order val="3"/>
          <c:tx>
            <c:strRef>
              <c:f>[钢材供需库存.xlsx]钢企生产!$Z$2:$Z$3</c:f>
              <c:strCache>
                <c:ptCount val="1"/>
                <c:pt idx="0">
                  <c:v>2022年</c:v>
                </c:pt>
              </c:strCache>
            </c:strRef>
          </c:tx>
          <c:spPr>
            <a:ln w="28575" cap="rnd">
              <a:solidFill>
                <a:srgbClr val="00B050"/>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[钢材供需库存.xlsx]钢企生产!$Z$4:$Z$272</c:f>
              <c:numCache>
                <c:formatCode>General</c:formatCode>
                <c:ptCount val="268"/>
                <c:pt idx="5">
                  <c:v>208.52</c:v>
                </c:pt>
                <c:pt idx="11">
                  <c:v>213.69</c:v>
                </c:pt>
                <c:pt idx="17">
                  <c:v>218.2</c:v>
                </c:pt>
                <c:pt idx="23">
                  <c:v>219.35</c:v>
                </c:pt>
                <c:pt idx="29">
                  <c:v>#N/A</c:v>
                </c:pt>
                <c:pt idx="35">
                  <c:v>206.04</c:v>
                </c:pt>
                <c:pt idx="40">
                  <c:v>203.01</c:v>
                </c:pt>
                <c:pt idx="46">
                  <c:v>208.85</c:v>
                </c:pt>
                <c:pt idx="51">
                  <c:v>219.76</c:v>
                </c:pt>
                <c:pt idx="56">
                  <c:v>215.06</c:v>
                </c:pt>
                <c:pt idx="61">
                  <c:v>220.7</c:v>
                </c:pt>
                <c:pt idx="66">
                  <c:v>230.27</c:v>
                </c:pt>
                <c:pt idx="71">
                  <c:v>226.1</c:v>
                </c:pt>
                <c:pt idx="76">
                  <c:v>229.32</c:v>
                </c:pt>
                <c:pt idx="81">
                  <c:v>233.3</c:v>
                </c:pt>
                <c:pt idx="86">
                  <c:v>232.97</c:v>
                </c:pt>
                <c:pt idx="91">
                  <c:v>233.57</c:v>
                </c:pt>
                <c:pt idx="96">
                  <c:v>236.74</c:v>
                </c:pt>
                <c:pt idx="101">
                  <c:v>238.18</c:v>
                </c:pt>
                <c:pt idx="106">
                  <c:v>239.53</c:v>
                </c:pt>
                <c:pt idx="111">
                  <c:v>240.88</c:v>
                </c:pt>
                <c:pt idx="116">
                  <c:v>242.61</c:v>
                </c:pt>
                <c:pt idx="121">
                  <c:v>243.26</c:v>
                </c:pt>
                <c:pt idx="126">
                  <c:v>243.29</c:v>
                </c:pt>
                <c:pt idx="131">
                  <c:v>239.65</c:v>
                </c:pt>
                <c:pt idx="136">
                  <c:v>235.96</c:v>
                </c:pt>
                <c:pt idx="141">
                  <c:v>230.84</c:v>
                </c:pt>
                <c:pt idx="146">
                  <c:v>226.26</c:v>
                </c:pt>
                <c:pt idx="151">
                  <c:v>219.24</c:v>
                </c:pt>
                <c:pt idx="156">
                  <c:v>213.58</c:v>
                </c:pt>
                <c:pt idx="161">
                  <c:v>214.31</c:v>
                </c:pt>
                <c:pt idx="166">
                  <c:v>218.67</c:v>
                </c:pt>
                <c:pt idx="171">
                  <c:v>225.78</c:v>
                </c:pt>
                <c:pt idx="176">
                  <c:v>229.4</c:v>
                </c:pt>
                <c:pt idx="181">
                  <c:v>233.6</c:v>
                </c:pt>
                <c:pt idx="186">
                  <c:v>235.55</c:v>
                </c:pt>
                <c:pt idx="191">
                  <c:v>238.02</c:v>
                </c:pt>
                <c:pt idx="196">
                  <c:v>240.04</c:v>
                </c:pt>
                <c:pt idx="201">
                  <c:v>240.22</c:v>
                </c:pt>
                <c:pt idx="206">
                  <c:v>239.94</c:v>
                </c:pt>
                <c:pt idx="211">
                  <c:v>240.15</c:v>
                </c:pt>
                <c:pt idx="216">
                  <c:v>238.05</c:v>
                </c:pt>
                <c:pt idx="221">
                  <c:v>236.38</c:v>
                </c:pt>
                <c:pt idx="226">
                  <c:v>232.82</c:v>
                </c:pt>
                <c:pt idx="231">
                  <c:v>226.81</c:v>
                </c:pt>
                <c:pt idx="236">
                  <c:v>224.85</c:v>
                </c:pt>
                <c:pt idx="241">
                  <c:v>222.56</c:v>
                </c:pt>
                <c:pt idx="246">
                  <c:v>222.81</c:v>
                </c:pt>
                <c:pt idx="251">
                  <c:v>221.16</c:v>
                </c:pt>
                <c:pt idx="256">
                  <c:v>222.88</c:v>
                </c:pt>
                <c:pt idx="261">
                  <c:v>221.95</c:v>
                </c:pt>
                <c:pt idx="266">
                  <c:v>222.51</c:v>
                </c:pt>
              </c:numCache>
            </c:numRef>
          </c:val>
          <c:smooth val="0"/>
        </c:ser>
        <c:ser>
          <c:idx val="4"/>
          <c:order val="4"/>
          <c:tx>
            <c:strRef>
              <c:f>[钢材供需库存.xlsx]钢企生产!$AA$2:$AA$3</c:f>
              <c:strCache>
                <c:ptCount val="1"/>
                <c:pt idx="0">
                  <c:v>2023年</c:v>
                </c:pt>
              </c:strCache>
            </c:strRef>
          </c:tx>
          <c:spPr>
            <a:ln w="28575" cap="rnd">
              <a:solidFill>
                <a:schemeClr val="accent5"/>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[钢材供需库存.xlsx]钢企生产!$AA$4:$AA$272</c:f>
              <c:numCache>
                <c:formatCode>General</c:formatCode>
                <c:ptCount val="268"/>
                <c:pt idx="4">
                  <c:v>220.72</c:v>
                </c:pt>
                <c:pt idx="10">
                  <c:v>222.3</c:v>
                </c:pt>
                <c:pt idx="16">
                  <c:v>223.74</c:v>
                </c:pt>
                <c:pt idx="22">
                  <c:v>226.57</c:v>
                </c:pt>
                <c:pt idx="28">
                  <c:v>227.04</c:v>
                </c:pt>
                <c:pt idx="34">
                  <c:v>228.66</c:v>
                </c:pt>
                <c:pt idx="39">
                  <c:v>230.81</c:v>
                </c:pt>
                <c:pt idx="45">
                  <c:v>234.1</c:v>
                </c:pt>
                <c:pt idx="50">
                  <c:v>234.36</c:v>
                </c:pt>
                <c:pt idx="55">
                  <c:v>236.47</c:v>
                </c:pt>
                <c:pt idx="60">
                  <c:v>237.58</c:v>
                </c:pt>
                <c:pt idx="65">
                  <c:v>239.82</c:v>
                </c:pt>
                <c:pt idx="70">
                  <c:v>243.35</c:v>
                </c:pt>
                <c:pt idx="75">
                  <c:v>245.07</c:v>
                </c:pt>
                <c:pt idx="80">
                  <c:v>246.7</c:v>
                </c:pt>
                <c:pt idx="85">
                  <c:v>245.88</c:v>
                </c:pt>
                <c:pt idx="90">
                  <c:v>243.54</c:v>
                </c:pt>
                <c:pt idx="95">
                  <c:v>240.48</c:v>
                </c:pt>
                <c:pt idx="100">
                  <c:v>239.25</c:v>
                </c:pt>
                <c:pt idx="105">
                  <c:v>239.36</c:v>
                </c:pt>
                <c:pt idx="110">
                  <c:v>241.52</c:v>
                </c:pt>
                <c:pt idx="115">
                  <c:v>240.81</c:v>
                </c:pt>
                <c:pt idx="120">
                  <c:v>240.82</c:v>
                </c:pt>
                <c:pt idx="125">
                  <c:v>242.56</c:v>
                </c:pt>
                <c:pt idx="130">
                  <c:v>245.85</c:v>
                </c:pt>
                <c:pt idx="135">
                  <c:v>246.88</c:v>
                </c:pt>
                <c:pt idx="140">
                  <c:v>246.82</c:v>
                </c:pt>
                <c:pt idx="145">
                  <c:v>244.38</c:v>
                </c:pt>
                <c:pt idx="150">
                  <c:v>244.27</c:v>
                </c:pt>
                <c:pt idx="155">
                  <c:v>240.69</c:v>
                </c:pt>
                <c:pt idx="160">
                  <c:v>240.98</c:v>
                </c:pt>
                <c:pt idx="165">
                  <c:v>243.6</c:v>
                </c:pt>
                <c:pt idx="170">
                  <c:v>245.62</c:v>
                </c:pt>
                <c:pt idx="175">
                  <c:v>245.57</c:v>
                </c:pt>
                <c:pt idx="180">
                  <c:v>246.92</c:v>
                </c:pt>
                <c:pt idx="185">
                  <c:v>248.24</c:v>
                </c:pt>
                <c:pt idx="190">
                  <c:v>247.84</c:v>
                </c:pt>
                <c:pt idx="195">
                  <c:v>248.85</c:v>
                </c:pt>
                <c:pt idx="200">
                  <c:v>248.99</c:v>
                </c:pt>
                <c:pt idx="205">
                  <c:v>247.01</c:v>
                </c:pt>
                <c:pt idx="210">
                  <c:v>245.95</c:v>
                </c:pt>
                <c:pt idx="215">
                  <c:v>242.44</c:v>
                </c:pt>
                <c:pt idx="220">
                  <c:v>242.73</c:v>
                </c:pt>
                <c:pt idx="225">
                  <c:v>241.4</c:v>
                </c:pt>
                <c:pt idx="230">
                  <c:v>238.72</c:v>
                </c:pt>
                <c:pt idx="235">
                  <c:v>235.47</c:v>
                </c:pt>
                <c:pt idx="240">
                  <c:v>235.33</c:v>
                </c:pt>
                <c:pt idx="245">
                  <c:v>234.45</c:v>
                </c:pt>
                <c:pt idx="250">
                  <c:v>229.3</c:v>
                </c:pt>
                <c:pt idx="255">
                  <c:v>226.86</c:v>
                </c:pt>
                <c:pt idx="260">
                  <c:v>226.64</c:v>
                </c:pt>
                <c:pt idx="265">
                  <c:v>221.28</c:v>
                </c:pt>
              </c:numCache>
            </c:numRef>
          </c:val>
          <c:smooth val="0"/>
        </c:ser>
        <c:ser>
          <c:idx val="5"/>
          <c:order val="5"/>
          <c:tx>
            <c:strRef>
              <c:f>[钢材供需库存.xlsx]钢企生产!$AB$2:$AB$3</c:f>
              <c:strCache>
                <c:ptCount val="1"/>
                <c:pt idx="0">
                  <c:v>2024年</c:v>
                </c:pt>
              </c:strCache>
            </c:strRef>
          </c:tx>
          <c:spPr>
            <a:ln w="28575" cap="rnd">
              <a:solidFill>
                <a:srgbClr val="FF0000"/>
              </a:solidFill>
              <a:round/>
            </a:ln>
            <a:effectLst/>
          </c:spPr>
          <c:marker>
            <c:symbol val="none"/>
          </c:marker>
          <c:dLbls>
            <c:delete val="1"/>
          </c:dLbls>
          <c:cat>
            <c:strRef>
              <c:f>[钢材供需库存.xlsx]钢企生产!$V$4:$V$272</c:f>
              <c:strCache>
                <c:ptCount val="26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2月14日</c:v>
                </c:pt>
                <c:pt idx="37">
                  <c:v>2月15日</c:v>
                </c:pt>
                <c:pt idx="38">
                  <c:v>2月16日</c:v>
                </c:pt>
                <c:pt idx="39">
                  <c:v>2月17日</c:v>
                </c:pt>
                <c:pt idx="40">
                  <c:v>2月18日</c:v>
                </c:pt>
                <c:pt idx="41">
                  <c:v>2月19日</c:v>
                </c:pt>
                <c:pt idx="42">
                  <c:v>2月21日</c:v>
                </c:pt>
                <c:pt idx="43">
                  <c:v>2月22日</c:v>
                </c:pt>
                <c:pt idx="44">
                  <c:v>2月23日</c:v>
                </c:pt>
                <c:pt idx="45">
                  <c:v>2月24日</c:v>
                </c:pt>
                <c:pt idx="46">
                  <c:v>2月25日</c:v>
                </c:pt>
                <c:pt idx="47">
                  <c:v>2月26日</c:v>
                </c:pt>
                <c:pt idx="48">
                  <c:v>2月28日</c:v>
                </c:pt>
                <c:pt idx="49">
                  <c:v>3月1日</c:v>
                </c:pt>
                <c:pt idx="50">
                  <c:v>3月3日</c:v>
                </c:pt>
                <c:pt idx="51">
                  <c:v>3月4日</c:v>
                </c:pt>
                <c:pt idx="52">
                  <c:v>3月5日</c:v>
                </c:pt>
                <c:pt idx="53">
                  <c:v>3月6日</c:v>
                </c:pt>
                <c:pt idx="54">
                  <c:v>3月8日</c:v>
                </c:pt>
                <c:pt idx="55">
                  <c:v>3月10日</c:v>
                </c:pt>
                <c:pt idx="56">
                  <c:v>3月11日</c:v>
                </c:pt>
                <c:pt idx="57">
                  <c:v>3月12日</c:v>
                </c:pt>
                <c:pt idx="58">
                  <c:v>3月13日</c:v>
                </c:pt>
                <c:pt idx="59">
                  <c:v>3月15日</c:v>
                </c:pt>
                <c:pt idx="60">
                  <c:v>3月17日</c:v>
                </c:pt>
                <c:pt idx="61">
                  <c:v>3月18日</c:v>
                </c:pt>
                <c:pt idx="62">
                  <c:v>3月19日</c:v>
                </c:pt>
                <c:pt idx="63">
                  <c:v>3月20日</c:v>
                </c:pt>
                <c:pt idx="64">
                  <c:v>3月22日</c:v>
                </c:pt>
                <c:pt idx="65">
                  <c:v>3月24日</c:v>
                </c:pt>
                <c:pt idx="66">
                  <c:v>3月25日</c:v>
                </c:pt>
                <c:pt idx="67">
                  <c:v>3月26日</c:v>
                </c:pt>
                <c:pt idx="68">
                  <c:v>3月27日</c:v>
                </c:pt>
                <c:pt idx="69">
                  <c:v>3月29日</c:v>
                </c:pt>
                <c:pt idx="70">
                  <c:v>3月31日</c:v>
                </c:pt>
                <c:pt idx="71">
                  <c:v>4月1日</c:v>
                </c:pt>
                <c:pt idx="72">
                  <c:v>4月2日</c:v>
                </c:pt>
                <c:pt idx="73">
                  <c:v>4月3日</c:v>
                </c:pt>
                <c:pt idx="74">
                  <c:v>4月5日</c:v>
                </c:pt>
                <c:pt idx="75">
                  <c:v>4月7日</c:v>
                </c:pt>
                <c:pt idx="76">
                  <c:v>4月8日</c:v>
                </c:pt>
                <c:pt idx="77">
                  <c:v>4月9日</c:v>
                </c:pt>
                <c:pt idx="78">
                  <c:v>4月10日</c:v>
                </c:pt>
                <c:pt idx="79">
                  <c:v>4月12日</c:v>
                </c:pt>
                <c:pt idx="80">
                  <c:v>4月14日</c:v>
                </c:pt>
                <c:pt idx="81">
                  <c:v>4月15日</c:v>
                </c:pt>
                <c:pt idx="82">
                  <c:v>4月16日</c:v>
                </c:pt>
                <c:pt idx="83">
                  <c:v>4月17日</c:v>
                </c:pt>
                <c:pt idx="84">
                  <c:v>4月19日</c:v>
                </c:pt>
                <c:pt idx="85">
                  <c:v>4月21日</c:v>
                </c:pt>
                <c:pt idx="86">
                  <c:v>4月22日</c:v>
                </c:pt>
                <c:pt idx="87">
                  <c:v>4月23日</c:v>
                </c:pt>
                <c:pt idx="88">
                  <c:v>4月24日</c:v>
                </c:pt>
                <c:pt idx="89">
                  <c:v>4月26日</c:v>
                </c:pt>
                <c:pt idx="90">
                  <c:v>4月28日</c:v>
                </c:pt>
                <c:pt idx="91">
                  <c:v>4月29日</c:v>
                </c:pt>
                <c:pt idx="92">
                  <c:v>4月30日</c:v>
                </c:pt>
                <c:pt idx="93">
                  <c:v>5月1日</c:v>
                </c:pt>
                <c:pt idx="94">
                  <c:v>5月3日</c:v>
                </c:pt>
                <c:pt idx="95">
                  <c:v>5月5日</c:v>
                </c:pt>
                <c:pt idx="96">
                  <c:v>5月6日</c:v>
                </c:pt>
                <c:pt idx="97">
                  <c:v>5月7日</c:v>
                </c:pt>
                <c:pt idx="98">
                  <c:v>5月8日</c:v>
                </c:pt>
                <c:pt idx="99">
                  <c:v>5月10日</c:v>
                </c:pt>
                <c:pt idx="100">
                  <c:v>5月12日</c:v>
                </c:pt>
                <c:pt idx="101">
                  <c:v>5月13日</c:v>
                </c:pt>
                <c:pt idx="102">
                  <c:v>5月14日</c:v>
                </c:pt>
                <c:pt idx="103">
                  <c:v>5月15日</c:v>
                </c:pt>
                <c:pt idx="104">
                  <c:v>5月17日</c:v>
                </c:pt>
                <c:pt idx="105">
                  <c:v>5月19日</c:v>
                </c:pt>
                <c:pt idx="106">
                  <c:v>5月20日</c:v>
                </c:pt>
                <c:pt idx="107">
                  <c:v>5月21日</c:v>
                </c:pt>
                <c:pt idx="108">
                  <c:v>5月22日</c:v>
                </c:pt>
                <c:pt idx="109">
                  <c:v>5月24日</c:v>
                </c:pt>
                <c:pt idx="110">
                  <c:v>5月26日</c:v>
                </c:pt>
                <c:pt idx="111">
                  <c:v>5月27日</c:v>
                </c:pt>
                <c:pt idx="112">
                  <c:v>5月28日</c:v>
                </c:pt>
                <c:pt idx="113">
                  <c:v>5月29日</c:v>
                </c:pt>
                <c:pt idx="114">
                  <c:v>5月31日</c:v>
                </c:pt>
                <c:pt idx="115">
                  <c:v>6月2日</c:v>
                </c:pt>
                <c:pt idx="116">
                  <c:v>6月3日</c:v>
                </c:pt>
                <c:pt idx="117">
                  <c:v>6月4日</c:v>
                </c:pt>
                <c:pt idx="118">
                  <c:v>6月5日</c:v>
                </c:pt>
                <c:pt idx="119">
                  <c:v>6月7日</c:v>
                </c:pt>
                <c:pt idx="120">
                  <c:v>6月9日</c:v>
                </c:pt>
                <c:pt idx="121">
                  <c:v>6月10日</c:v>
                </c:pt>
                <c:pt idx="122">
                  <c:v>6月11日</c:v>
                </c:pt>
                <c:pt idx="123">
                  <c:v>6月12日</c:v>
                </c:pt>
                <c:pt idx="124">
                  <c:v>6月14日</c:v>
                </c:pt>
                <c:pt idx="125">
                  <c:v>6月16日</c:v>
                </c:pt>
                <c:pt idx="126">
                  <c:v>6月17日</c:v>
                </c:pt>
                <c:pt idx="127">
                  <c:v>6月18日</c:v>
                </c:pt>
                <c:pt idx="128">
                  <c:v>6月19日</c:v>
                </c:pt>
                <c:pt idx="129">
                  <c:v>6月21日</c:v>
                </c:pt>
                <c:pt idx="130">
                  <c:v>6月23日</c:v>
                </c:pt>
                <c:pt idx="131">
                  <c:v>6月24日</c:v>
                </c:pt>
                <c:pt idx="132">
                  <c:v>6月25日</c:v>
                </c:pt>
                <c:pt idx="133">
                  <c:v>6月26日</c:v>
                </c:pt>
                <c:pt idx="134">
                  <c:v>6月28日</c:v>
                </c:pt>
                <c:pt idx="135">
                  <c:v>6月30日</c:v>
                </c:pt>
                <c:pt idx="136">
                  <c:v>7月1日</c:v>
                </c:pt>
                <c:pt idx="137">
                  <c:v>7月2日</c:v>
                </c:pt>
                <c:pt idx="138">
                  <c:v>7月3日</c:v>
                </c:pt>
                <c:pt idx="139">
                  <c:v>7月5日</c:v>
                </c:pt>
                <c:pt idx="140">
                  <c:v>7月7日</c:v>
                </c:pt>
                <c:pt idx="141">
                  <c:v>7月8日</c:v>
                </c:pt>
                <c:pt idx="142">
                  <c:v>7月9日</c:v>
                </c:pt>
                <c:pt idx="143">
                  <c:v>7月10日</c:v>
                </c:pt>
                <c:pt idx="144">
                  <c:v>7月12日</c:v>
                </c:pt>
                <c:pt idx="145">
                  <c:v>7月14日</c:v>
                </c:pt>
                <c:pt idx="146">
                  <c:v>7月15日</c:v>
                </c:pt>
                <c:pt idx="147">
                  <c:v>7月16日</c:v>
                </c:pt>
                <c:pt idx="148">
                  <c:v>7月17日</c:v>
                </c:pt>
                <c:pt idx="149">
                  <c:v>7月19日</c:v>
                </c:pt>
                <c:pt idx="150">
                  <c:v>7月21日</c:v>
                </c:pt>
                <c:pt idx="151">
                  <c:v>7月22日</c:v>
                </c:pt>
                <c:pt idx="152">
                  <c:v>7月23日</c:v>
                </c:pt>
                <c:pt idx="153">
                  <c:v>7月24日</c:v>
                </c:pt>
                <c:pt idx="154">
                  <c:v>7月26日</c:v>
                </c:pt>
                <c:pt idx="155">
                  <c:v>7月28日</c:v>
                </c:pt>
                <c:pt idx="156">
                  <c:v>7月29日</c:v>
                </c:pt>
                <c:pt idx="157">
                  <c:v>7月30日</c:v>
                </c:pt>
                <c:pt idx="158">
                  <c:v>7月31日</c:v>
                </c:pt>
                <c:pt idx="159">
                  <c:v>8月2日</c:v>
                </c:pt>
                <c:pt idx="160">
                  <c:v>8月4日</c:v>
                </c:pt>
                <c:pt idx="161">
                  <c:v>8月5日</c:v>
                </c:pt>
                <c:pt idx="162">
                  <c:v>8月6日</c:v>
                </c:pt>
                <c:pt idx="163">
                  <c:v>8月7日</c:v>
                </c:pt>
                <c:pt idx="164">
                  <c:v>8月9日</c:v>
                </c:pt>
                <c:pt idx="165">
                  <c:v>8月11日</c:v>
                </c:pt>
                <c:pt idx="166">
                  <c:v>8月12日</c:v>
                </c:pt>
                <c:pt idx="167">
                  <c:v>8月13日</c:v>
                </c:pt>
                <c:pt idx="168">
                  <c:v>8月14日</c:v>
                </c:pt>
                <c:pt idx="169">
                  <c:v>8月16日</c:v>
                </c:pt>
                <c:pt idx="170">
                  <c:v>8月18日</c:v>
                </c:pt>
                <c:pt idx="171">
                  <c:v>8月19日</c:v>
                </c:pt>
                <c:pt idx="172">
                  <c:v>8月20日</c:v>
                </c:pt>
                <c:pt idx="173">
                  <c:v>8月21日</c:v>
                </c:pt>
                <c:pt idx="174">
                  <c:v>8月23日</c:v>
                </c:pt>
                <c:pt idx="175">
                  <c:v>8月25日</c:v>
                </c:pt>
                <c:pt idx="176">
                  <c:v>8月26日</c:v>
                </c:pt>
                <c:pt idx="177">
                  <c:v>8月27日</c:v>
                </c:pt>
                <c:pt idx="178">
                  <c:v>8月28日</c:v>
                </c:pt>
                <c:pt idx="179">
                  <c:v>8月30日</c:v>
                </c:pt>
                <c:pt idx="180">
                  <c:v>9月1日</c:v>
                </c:pt>
                <c:pt idx="181">
                  <c:v>9月2日</c:v>
                </c:pt>
                <c:pt idx="182">
                  <c:v>9月3日</c:v>
                </c:pt>
                <c:pt idx="183">
                  <c:v>9月4日</c:v>
                </c:pt>
                <c:pt idx="184">
                  <c:v>9月6日</c:v>
                </c:pt>
                <c:pt idx="185">
                  <c:v>9月8日</c:v>
                </c:pt>
                <c:pt idx="186">
                  <c:v>9月9日</c:v>
                </c:pt>
                <c:pt idx="187">
                  <c:v>9月10日</c:v>
                </c:pt>
                <c:pt idx="188">
                  <c:v>9月11日</c:v>
                </c:pt>
                <c:pt idx="189">
                  <c:v>9月13日</c:v>
                </c:pt>
                <c:pt idx="190">
                  <c:v>9月15日</c:v>
                </c:pt>
                <c:pt idx="191">
                  <c:v>9月16日</c:v>
                </c:pt>
                <c:pt idx="192">
                  <c:v>9月17日</c:v>
                </c:pt>
                <c:pt idx="193">
                  <c:v>9月18日</c:v>
                </c:pt>
                <c:pt idx="194">
                  <c:v>9月20日</c:v>
                </c:pt>
                <c:pt idx="195">
                  <c:v>9月22日</c:v>
                </c:pt>
                <c:pt idx="196">
                  <c:v>9月23日</c:v>
                </c:pt>
                <c:pt idx="197">
                  <c:v>9月24日</c:v>
                </c:pt>
                <c:pt idx="198">
                  <c:v>9月25日</c:v>
                </c:pt>
                <c:pt idx="199">
                  <c:v>9月27日</c:v>
                </c:pt>
                <c:pt idx="200">
                  <c:v>9月29日</c:v>
                </c:pt>
                <c:pt idx="201">
                  <c:v>9月30日</c:v>
                </c:pt>
                <c:pt idx="202">
                  <c:v>10月1日</c:v>
                </c:pt>
                <c:pt idx="203">
                  <c:v>10月2日</c:v>
                </c:pt>
                <c:pt idx="204">
                  <c:v>10月4日</c:v>
                </c:pt>
                <c:pt idx="205">
                  <c:v>10月6日</c:v>
                </c:pt>
                <c:pt idx="206">
                  <c:v>10月7日</c:v>
                </c:pt>
                <c:pt idx="207">
                  <c:v>10月8日</c:v>
                </c:pt>
                <c:pt idx="208">
                  <c:v>10月9日</c:v>
                </c:pt>
                <c:pt idx="209">
                  <c:v>10月11日</c:v>
                </c:pt>
                <c:pt idx="210">
                  <c:v>10月13日</c:v>
                </c:pt>
                <c:pt idx="211">
                  <c:v>10月14日</c:v>
                </c:pt>
                <c:pt idx="212">
                  <c:v>10月15日</c:v>
                </c:pt>
                <c:pt idx="213">
                  <c:v>10月16日</c:v>
                </c:pt>
                <c:pt idx="214">
                  <c:v>10月18日</c:v>
                </c:pt>
                <c:pt idx="215">
                  <c:v>10月20日</c:v>
                </c:pt>
                <c:pt idx="216">
                  <c:v>10月21日</c:v>
                </c:pt>
                <c:pt idx="217">
                  <c:v>10月22日</c:v>
                </c:pt>
                <c:pt idx="218">
                  <c:v>10月23日</c:v>
                </c:pt>
                <c:pt idx="219">
                  <c:v>10月25日</c:v>
                </c:pt>
                <c:pt idx="220">
                  <c:v>10月27日</c:v>
                </c:pt>
                <c:pt idx="221">
                  <c:v>10月28日</c:v>
                </c:pt>
                <c:pt idx="222">
                  <c:v>10月29日</c:v>
                </c:pt>
                <c:pt idx="223">
                  <c:v>10月30日</c:v>
                </c:pt>
                <c:pt idx="224">
                  <c:v>11月1日</c:v>
                </c:pt>
                <c:pt idx="225">
                  <c:v>11月3日</c:v>
                </c:pt>
                <c:pt idx="226">
                  <c:v>11月4日</c:v>
                </c:pt>
                <c:pt idx="227">
                  <c:v>11月5日</c:v>
                </c:pt>
                <c:pt idx="228">
                  <c:v>11月6日</c:v>
                </c:pt>
                <c:pt idx="229">
                  <c:v>11月8日</c:v>
                </c:pt>
                <c:pt idx="230">
                  <c:v>11月10日</c:v>
                </c:pt>
                <c:pt idx="231">
                  <c:v>11月11日</c:v>
                </c:pt>
                <c:pt idx="232">
                  <c:v>11月12日</c:v>
                </c:pt>
                <c:pt idx="233">
                  <c:v>11月13日</c:v>
                </c:pt>
                <c:pt idx="234">
                  <c:v>11月15日</c:v>
                </c:pt>
                <c:pt idx="235">
                  <c:v>11月17日</c:v>
                </c:pt>
                <c:pt idx="236">
                  <c:v>11月18日</c:v>
                </c:pt>
                <c:pt idx="237">
                  <c:v>11月19日</c:v>
                </c:pt>
                <c:pt idx="238">
                  <c:v>11月20日</c:v>
                </c:pt>
                <c:pt idx="239">
                  <c:v>11月22日</c:v>
                </c:pt>
                <c:pt idx="240">
                  <c:v>11月24日</c:v>
                </c:pt>
                <c:pt idx="241">
                  <c:v>11月25日</c:v>
                </c:pt>
                <c:pt idx="242">
                  <c:v>11月26日</c:v>
                </c:pt>
                <c:pt idx="243">
                  <c:v>11月27日</c:v>
                </c:pt>
                <c:pt idx="244">
                  <c:v>11月29日</c:v>
                </c:pt>
                <c:pt idx="245">
                  <c:v>12月1日</c:v>
                </c:pt>
                <c:pt idx="246">
                  <c:v>12月2日</c:v>
                </c:pt>
                <c:pt idx="247">
                  <c:v>12月3日</c:v>
                </c:pt>
                <c:pt idx="248">
                  <c:v>12月4日</c:v>
                </c:pt>
                <c:pt idx="249">
                  <c:v>12月6日</c:v>
                </c:pt>
                <c:pt idx="250">
                  <c:v>12月8日</c:v>
                </c:pt>
                <c:pt idx="251">
                  <c:v>12月9日</c:v>
                </c:pt>
                <c:pt idx="252">
                  <c:v>12月10日</c:v>
                </c:pt>
                <c:pt idx="253">
                  <c:v>12月11日</c:v>
                </c:pt>
                <c:pt idx="254">
                  <c:v>12月13日</c:v>
                </c:pt>
                <c:pt idx="255">
                  <c:v>12月15日</c:v>
                </c:pt>
                <c:pt idx="256">
                  <c:v>12月16日</c:v>
                </c:pt>
                <c:pt idx="257">
                  <c:v>12月17日</c:v>
                </c:pt>
                <c:pt idx="258">
                  <c:v>12月18日</c:v>
                </c:pt>
                <c:pt idx="259">
                  <c:v>12月20日</c:v>
                </c:pt>
                <c:pt idx="260">
                  <c:v>12月22日</c:v>
                </c:pt>
                <c:pt idx="261">
                  <c:v>12月23日</c:v>
                </c:pt>
                <c:pt idx="262">
                  <c:v>12月24日</c:v>
                </c:pt>
                <c:pt idx="263">
                  <c:v>12月25日</c:v>
                </c:pt>
                <c:pt idx="264">
                  <c:v>12月27日</c:v>
                </c:pt>
                <c:pt idx="265">
                  <c:v>12月29日</c:v>
                </c:pt>
                <c:pt idx="266">
                  <c:v>12月30日</c:v>
                </c:pt>
                <c:pt idx="267">
                  <c:v>12月31日</c:v>
                </c:pt>
              </c:strCache>
            </c:strRef>
          </c:cat>
          <c:val>
            <c:numRef>
              <c:f>[钢材供需库存.xlsx]钢企生产!$AB$4:$AB$272</c:f>
              <c:numCache>
                <c:formatCode>General</c:formatCode>
                <c:ptCount val="268"/>
                <c:pt idx="3">
                  <c:v>218.17</c:v>
                </c:pt>
                <c:pt idx="9">
                  <c:v>220.79</c:v>
                </c:pt>
                <c:pt idx="15">
                  <c:v>221.91</c:v>
                </c:pt>
                <c:pt idx="21">
                  <c:v>223.29</c:v>
                </c:pt>
                <c:pt idx="27">
                  <c:v>223.48</c:v>
                </c:pt>
                <c:pt idx="33">
                  <c:v>224.08</c:v>
                </c:pt>
                <c:pt idx="38">
                  <c:v>224.56</c:v>
                </c:pt>
                <c:pt idx="44">
                  <c:v>223.52</c:v>
                </c:pt>
              </c:numCache>
            </c:numRef>
          </c:val>
          <c:smooth val="0"/>
        </c:ser>
        <c:dLbls>
          <c:showLegendKey val="0"/>
          <c:showVal val="0"/>
          <c:showCatName val="0"/>
          <c:showSerName val="0"/>
          <c:showPercent val="0"/>
          <c:showBubbleSize val="0"/>
        </c:dLbls>
        <c:marker val="0"/>
        <c:smooth val="0"/>
        <c:axId val="-705367280"/>
        <c:axId val="-705362384"/>
      </c:lineChart>
      <c:catAx>
        <c:axId val="-70536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2384"/>
        <c:crosses val="autoZero"/>
        <c:auto val="1"/>
        <c:lblAlgn val="ctr"/>
        <c:lblOffset val="100"/>
        <c:noMultiLvlLbl val="0"/>
      </c:catAx>
      <c:valAx>
        <c:axId val="-705362384"/>
        <c:scaling>
          <c:orientation val="minMax"/>
          <c:min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7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[钢材供需库存.xlsx]螺纹供需!数据透视表1</c:name>
    <c:fmtId val="-1"/>
  </c:pivotSource>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t>螺纹库存（万吨）</a:t>
            </a:r>
          </a:p>
        </c:rich>
      </c:tx>
      <c:layout/>
      <c:overlay val="0"/>
      <c:spPr>
        <a:noFill/>
        <a:ln>
          <a:noFill/>
        </a:ln>
        <a:effectLst/>
      </c:spPr>
    </c:title>
    <c:autoTitleDeleted val="0"/>
    <c:plotArea>
      <c:layout/>
      <c:lineChart>
        <c:grouping val="standard"/>
        <c:varyColors val="0"/>
        <c:ser>
          <c:idx val="0"/>
          <c:order val="0"/>
          <c:tx>
            <c:strRef>
              <c:f>[钢材供需库存.xlsx]螺纹供需!$AG$2:$AG$3</c:f>
              <c:strCache>
                <c:ptCount val="1"/>
                <c:pt idx="0">
                  <c:v>2019年</c:v>
                </c:pt>
              </c:strCache>
            </c:strRef>
          </c:tx>
          <c:spPr>
            <a:ln w="28575" cap="rnd">
              <a:solidFill>
                <a:schemeClr val="accent1"/>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[钢材供需库存.xlsx]螺纹供需!$AG$4:$AG$273</c:f>
              <c:numCache>
                <c:formatCode>General</c:formatCode>
                <c:ptCount val="269"/>
                <c:pt idx="2">
                  <c:v>530.97</c:v>
                </c:pt>
                <c:pt idx="8">
                  <c:v>549.33</c:v>
                </c:pt>
                <c:pt idx="14">
                  <c:v>581.4</c:v>
                </c:pt>
                <c:pt idx="20">
                  <c:v>617</c:v>
                </c:pt>
                <c:pt idx="26">
                  <c:v>696.64</c:v>
                </c:pt>
                <c:pt idx="32">
                  <c:v>1048.57</c:v>
                </c:pt>
                <c:pt idx="38">
                  <c:v>1167.21</c:v>
                </c:pt>
                <c:pt idx="44">
                  <c:v>1303.38</c:v>
                </c:pt>
                <c:pt idx="50">
                  <c:v>1359.25</c:v>
                </c:pt>
                <c:pt idx="55">
                  <c:v>1326.64</c:v>
                </c:pt>
                <c:pt idx="60">
                  <c:v>1248.54</c:v>
                </c:pt>
                <c:pt idx="65">
                  <c:v>1172.28</c:v>
                </c:pt>
                <c:pt idx="70">
                  <c:v>1118.83</c:v>
                </c:pt>
                <c:pt idx="75">
                  <c:v>1046.14</c:v>
                </c:pt>
                <c:pt idx="80">
                  <c:v>974.02</c:v>
                </c:pt>
                <c:pt idx="85">
                  <c:v>913.24</c:v>
                </c:pt>
                <c:pt idx="90">
                  <c:v>871.59</c:v>
                </c:pt>
                <c:pt idx="95">
                  <c:v>865.1</c:v>
                </c:pt>
                <c:pt idx="100">
                  <c:v>846.31</c:v>
                </c:pt>
                <c:pt idx="105">
                  <c:v>812.53</c:v>
                </c:pt>
                <c:pt idx="110">
                  <c:v>774.27</c:v>
                </c:pt>
                <c:pt idx="115">
                  <c:v>763.65</c:v>
                </c:pt>
                <c:pt idx="120">
                  <c:v>752.91</c:v>
                </c:pt>
                <c:pt idx="125">
                  <c:v>776</c:v>
                </c:pt>
                <c:pt idx="130">
                  <c:v>785.91</c:v>
                </c:pt>
                <c:pt idx="135">
                  <c:v>786.04</c:v>
                </c:pt>
                <c:pt idx="140">
                  <c:v>792.22</c:v>
                </c:pt>
                <c:pt idx="145">
                  <c:v>805.96</c:v>
                </c:pt>
                <c:pt idx="150">
                  <c:v>833.29</c:v>
                </c:pt>
                <c:pt idx="155">
                  <c:v>858.67</c:v>
                </c:pt>
                <c:pt idx="160">
                  <c:v>884.93</c:v>
                </c:pt>
                <c:pt idx="165">
                  <c:v>910.72</c:v>
                </c:pt>
                <c:pt idx="170">
                  <c:v>899.86</c:v>
                </c:pt>
                <c:pt idx="175">
                  <c:v>892.81</c:v>
                </c:pt>
                <c:pt idx="180">
                  <c:v>879.38</c:v>
                </c:pt>
                <c:pt idx="185">
                  <c:v>834.95</c:v>
                </c:pt>
                <c:pt idx="190">
                  <c:v>772.03</c:v>
                </c:pt>
                <c:pt idx="195">
                  <c:v>751.82</c:v>
                </c:pt>
                <c:pt idx="200">
                  <c:v>704.49</c:v>
                </c:pt>
                <c:pt idx="205">
                  <c:v>755.95</c:v>
                </c:pt>
                <c:pt idx="210">
                  <c:v>734.94</c:v>
                </c:pt>
                <c:pt idx="215">
                  <c:v>677.7</c:v>
                </c:pt>
                <c:pt idx="220">
                  <c:v>647.31</c:v>
                </c:pt>
                <c:pt idx="225">
                  <c:v>608.15</c:v>
                </c:pt>
                <c:pt idx="230">
                  <c:v>559.5</c:v>
                </c:pt>
                <c:pt idx="235">
                  <c:v>521</c:v>
                </c:pt>
                <c:pt idx="240">
                  <c:v>478.86</c:v>
                </c:pt>
                <c:pt idx="245">
                  <c:v>472.93</c:v>
                </c:pt>
                <c:pt idx="250">
                  <c:v>490.06</c:v>
                </c:pt>
                <c:pt idx="255">
                  <c:v>490.86</c:v>
                </c:pt>
                <c:pt idx="260">
                  <c:v>501.01</c:v>
                </c:pt>
                <c:pt idx="265">
                  <c:v>524.56</c:v>
                </c:pt>
              </c:numCache>
            </c:numRef>
          </c:val>
          <c:smooth val="0"/>
        </c:ser>
        <c:ser>
          <c:idx val="1"/>
          <c:order val="1"/>
          <c:tx>
            <c:strRef>
              <c:f>[钢材供需库存.xlsx]螺纹供需!$AH$2:$AH$3</c:f>
              <c:strCache>
                <c:ptCount val="1"/>
                <c:pt idx="0">
                  <c:v>2020年</c:v>
                </c:pt>
              </c:strCache>
            </c:strRef>
          </c:tx>
          <c:spPr>
            <a:ln w="28575" cap="rnd">
              <a:solidFill>
                <a:schemeClr val="accent2"/>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[钢材供需库存.xlsx]螺纹供需!$AH$4:$AH$273</c:f>
              <c:numCache>
                <c:formatCode>General</c:formatCode>
                <c:ptCount val="269"/>
                <c:pt idx="1">
                  <c:v>572.47</c:v>
                </c:pt>
                <c:pt idx="7">
                  <c:v>635.13</c:v>
                </c:pt>
                <c:pt idx="13">
                  <c:v>729.29</c:v>
                </c:pt>
                <c:pt idx="19">
                  <c:v>861.15</c:v>
                </c:pt>
                <c:pt idx="25">
                  <c:v>1206.74</c:v>
                </c:pt>
                <c:pt idx="31">
                  <c:v>1364.03</c:v>
                </c:pt>
                <c:pt idx="37">
                  <c:v>1618.48</c:v>
                </c:pt>
                <c:pt idx="43">
                  <c:v>1847.49</c:v>
                </c:pt>
                <c:pt idx="49">
                  <c:v>2037.07</c:v>
                </c:pt>
                <c:pt idx="54">
                  <c:v>2154.05</c:v>
                </c:pt>
                <c:pt idx="59">
                  <c:v>2176.89</c:v>
                </c:pt>
                <c:pt idx="64">
                  <c:v>2068.47</c:v>
                </c:pt>
                <c:pt idx="69">
                  <c:v>1953.09</c:v>
                </c:pt>
                <c:pt idx="74">
                  <c:v>1851.05</c:v>
                </c:pt>
                <c:pt idx="79">
                  <c:v>1732.55</c:v>
                </c:pt>
                <c:pt idx="84">
                  <c:v>1601.06</c:v>
                </c:pt>
                <c:pt idx="89">
                  <c:v>1511.19</c:v>
                </c:pt>
                <c:pt idx="94">
                  <c:v>1391.33</c:v>
                </c:pt>
                <c:pt idx="99">
                  <c:v>1317.14</c:v>
                </c:pt>
                <c:pt idx="104">
                  <c:v>1224.56</c:v>
                </c:pt>
                <c:pt idx="109">
                  <c:v>1137.65</c:v>
                </c:pt>
                <c:pt idx="114">
                  <c:v>1107.89</c:v>
                </c:pt>
                <c:pt idx="119">
                  <c:v>1057.61</c:v>
                </c:pt>
                <c:pt idx="124">
                  <c:v>1042.59</c:v>
                </c:pt>
                <c:pt idx="129">
                  <c:v>1056.16</c:v>
                </c:pt>
                <c:pt idx="134">
                  <c:v>1088.67</c:v>
                </c:pt>
                <c:pt idx="139">
                  <c:v>1140.9</c:v>
                </c:pt>
                <c:pt idx="144">
                  <c:v>1158.38</c:v>
                </c:pt>
                <c:pt idx="149">
                  <c:v>1172.13</c:v>
                </c:pt>
                <c:pt idx="154">
                  <c:v>1197.32</c:v>
                </c:pt>
                <c:pt idx="159">
                  <c:v>1217.79</c:v>
                </c:pt>
                <c:pt idx="164">
                  <c:v>1208.61</c:v>
                </c:pt>
                <c:pt idx="169">
                  <c:v>1221.82</c:v>
                </c:pt>
                <c:pt idx="174">
                  <c:v>1234.26</c:v>
                </c:pt>
                <c:pt idx="179">
                  <c:v>1258.72</c:v>
                </c:pt>
                <c:pt idx="184">
                  <c:v>1258.41</c:v>
                </c:pt>
                <c:pt idx="189">
                  <c:v>1251.75</c:v>
                </c:pt>
                <c:pt idx="194">
                  <c:v>1236.38</c:v>
                </c:pt>
                <c:pt idx="199">
                  <c:v>1217.09</c:v>
                </c:pt>
                <c:pt idx="204">
                  <c:v>1133.47</c:v>
                </c:pt>
                <c:pt idx="209">
                  <c:v>1199.9</c:v>
                </c:pt>
                <c:pt idx="214">
                  <c:v>1115.97</c:v>
                </c:pt>
                <c:pt idx="219">
                  <c:v>1058.4</c:v>
                </c:pt>
                <c:pt idx="224">
                  <c:v>981.5</c:v>
                </c:pt>
                <c:pt idx="229">
                  <c:v>893.85</c:v>
                </c:pt>
                <c:pt idx="234">
                  <c:v>792.66</c:v>
                </c:pt>
                <c:pt idx="239">
                  <c:v>720.99</c:v>
                </c:pt>
                <c:pt idx="244">
                  <c:v>683.87</c:v>
                </c:pt>
                <c:pt idx="249">
                  <c:v>675.99</c:v>
                </c:pt>
                <c:pt idx="254">
                  <c:v>640.78</c:v>
                </c:pt>
                <c:pt idx="259">
                  <c:v>611.91</c:v>
                </c:pt>
                <c:pt idx="264">
                  <c:v>586.46</c:v>
                </c:pt>
              </c:numCache>
            </c:numRef>
          </c:val>
          <c:smooth val="0"/>
        </c:ser>
        <c:ser>
          <c:idx val="2"/>
          <c:order val="2"/>
          <c:tx>
            <c:strRef>
              <c:f>[钢材供需库存.xlsx]螺纹供需!$AI$2:$AI$3</c:f>
              <c:strCache>
                <c:ptCount val="1"/>
                <c:pt idx="0">
                  <c:v>2021年</c:v>
                </c:pt>
              </c:strCache>
            </c:strRef>
          </c:tx>
          <c:spPr>
            <a:ln w="28575" cap="rnd">
              <a:solidFill>
                <a:schemeClr val="accent3"/>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[钢材供需库存.xlsx]螺纹供需!$AI$4:$AI$273</c:f>
              <c:numCache>
                <c:formatCode>General</c:formatCode>
                <c:ptCount val="269"/>
                <c:pt idx="0">
                  <c:v>622.25</c:v>
                </c:pt>
                <c:pt idx="6">
                  <c:v>655.3</c:v>
                </c:pt>
                <c:pt idx="12">
                  <c:v>701.31</c:v>
                </c:pt>
                <c:pt idx="18">
                  <c:v>769.22</c:v>
                </c:pt>
                <c:pt idx="24">
                  <c:v>891.71</c:v>
                </c:pt>
                <c:pt idx="30">
                  <c:v>1069.52</c:v>
                </c:pt>
                <c:pt idx="36">
                  <c:v>1069.52</c:v>
                </c:pt>
                <c:pt idx="42">
                  <c:v>1520.8</c:v>
                </c:pt>
                <c:pt idx="48">
                  <c:v>1736.8</c:v>
                </c:pt>
                <c:pt idx="53">
                  <c:v>1826.05</c:v>
                </c:pt>
                <c:pt idx="58">
                  <c:v>1831.76</c:v>
                </c:pt>
                <c:pt idx="63">
                  <c:v>1795.9</c:v>
                </c:pt>
                <c:pt idx="68">
                  <c:v>1726.29</c:v>
                </c:pt>
                <c:pt idx="73">
                  <c:v>1628.57</c:v>
                </c:pt>
                <c:pt idx="78">
                  <c:v>1530.31</c:v>
                </c:pt>
                <c:pt idx="83">
                  <c:v>1434.97</c:v>
                </c:pt>
                <c:pt idx="88">
                  <c:v>1366.2</c:v>
                </c:pt>
                <c:pt idx="93">
                  <c:v>1260.77</c:v>
                </c:pt>
                <c:pt idx="98">
                  <c:v>1237.57</c:v>
                </c:pt>
                <c:pt idx="103">
                  <c:v>1138.13</c:v>
                </c:pt>
                <c:pt idx="108">
                  <c:v>1083.54</c:v>
                </c:pt>
                <c:pt idx="113">
                  <c:v>1078.2</c:v>
                </c:pt>
                <c:pt idx="118">
                  <c:v>1042.37</c:v>
                </c:pt>
                <c:pt idx="123">
                  <c:v>1047.67</c:v>
                </c:pt>
                <c:pt idx="128">
                  <c:v>1084.13</c:v>
                </c:pt>
                <c:pt idx="133">
                  <c:v>1116.05</c:v>
                </c:pt>
                <c:pt idx="138">
                  <c:v>1144.12</c:v>
                </c:pt>
                <c:pt idx="143">
                  <c:v>1155.41</c:v>
                </c:pt>
                <c:pt idx="148">
                  <c:v>1151.55</c:v>
                </c:pt>
                <c:pt idx="153">
                  <c:v>1135.54</c:v>
                </c:pt>
                <c:pt idx="158">
                  <c:v>1133.51</c:v>
                </c:pt>
                <c:pt idx="163">
                  <c:v>1152.65</c:v>
                </c:pt>
                <c:pt idx="168">
                  <c:v>1146.88</c:v>
                </c:pt>
                <c:pt idx="173">
                  <c:v>1134.16</c:v>
                </c:pt>
                <c:pt idx="178">
                  <c:v>1121.86</c:v>
                </c:pt>
                <c:pt idx="183">
                  <c:v>1116.66</c:v>
                </c:pt>
                <c:pt idx="188">
                  <c:v>1071.77</c:v>
                </c:pt>
                <c:pt idx="193">
                  <c:v>1036.36</c:v>
                </c:pt>
                <c:pt idx="198">
                  <c:v>982.51</c:v>
                </c:pt>
                <c:pt idx="203">
                  <c:v>880.38</c:v>
                </c:pt>
                <c:pt idx="208">
                  <c:v>897.53</c:v>
                </c:pt>
                <c:pt idx="213">
                  <c:v>850.36</c:v>
                </c:pt>
                <c:pt idx="218">
                  <c:v>831.76</c:v>
                </c:pt>
                <c:pt idx="223">
                  <c:v>818.52</c:v>
                </c:pt>
                <c:pt idx="228">
                  <c:v>814.07</c:v>
                </c:pt>
                <c:pt idx="233">
                  <c:v>788.23</c:v>
                </c:pt>
                <c:pt idx="238">
                  <c:v>753.71</c:v>
                </c:pt>
                <c:pt idx="243">
                  <c:v>707.74</c:v>
                </c:pt>
                <c:pt idx="248">
                  <c:v>642.33</c:v>
                </c:pt>
                <c:pt idx="253">
                  <c:v>593.32</c:v>
                </c:pt>
                <c:pt idx="258">
                  <c:v>553.14</c:v>
                </c:pt>
                <c:pt idx="263">
                  <c:v>519.54</c:v>
                </c:pt>
                <c:pt idx="268">
                  <c:v>520.93</c:v>
                </c:pt>
              </c:numCache>
            </c:numRef>
          </c:val>
          <c:smooth val="0"/>
        </c:ser>
        <c:ser>
          <c:idx val="3"/>
          <c:order val="3"/>
          <c:tx>
            <c:strRef>
              <c:f>[钢材供需库存.xlsx]螺纹供需!$AJ$2:$AJ$3</c:f>
              <c:strCache>
                <c:ptCount val="1"/>
                <c:pt idx="0">
                  <c:v>2022年</c:v>
                </c:pt>
              </c:strCache>
            </c:strRef>
          </c:tx>
          <c:spPr>
            <a:ln w="28575" cap="rnd">
              <a:solidFill>
                <a:srgbClr val="00B050"/>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[钢材供需库存.xlsx]螺纹供需!$AJ$4:$AJ$273</c:f>
              <c:numCache>
                <c:formatCode>General</c:formatCode>
                <c:ptCount val="269"/>
                <c:pt idx="5">
                  <c:v>530.56</c:v>
                </c:pt>
                <c:pt idx="11">
                  <c:v>550.13</c:v>
                </c:pt>
                <c:pt idx="17">
                  <c:v>595.49</c:v>
                </c:pt>
                <c:pt idx="23">
                  <c:v>708.55</c:v>
                </c:pt>
                <c:pt idx="29">
                  <c:v>1020.22</c:v>
                </c:pt>
                <c:pt idx="35">
                  <c:v>1110.02</c:v>
                </c:pt>
                <c:pt idx="41">
                  <c:v>1201.43</c:v>
                </c:pt>
                <c:pt idx="47">
                  <c:v>1285.99</c:v>
                </c:pt>
                <c:pt idx="52">
                  <c:v>1320.74</c:v>
                </c:pt>
                <c:pt idx="57">
                  <c:v>1284.19</c:v>
                </c:pt>
                <c:pt idx="62">
                  <c:v>1276.81</c:v>
                </c:pt>
                <c:pt idx="67">
                  <c:v>1280.57</c:v>
                </c:pt>
                <c:pt idx="72">
                  <c:v>1273.14</c:v>
                </c:pt>
                <c:pt idx="77">
                  <c:v>1286.74</c:v>
                </c:pt>
                <c:pt idx="82">
                  <c:v>1282.25</c:v>
                </c:pt>
                <c:pt idx="87">
                  <c:v>1260.12</c:v>
                </c:pt>
                <c:pt idx="92">
                  <c:v>1233.85</c:v>
                </c:pt>
                <c:pt idx="97">
                  <c:v>1239.35</c:v>
                </c:pt>
                <c:pt idx="102">
                  <c:v>1222.24</c:v>
                </c:pt>
                <c:pt idx="107">
                  <c:v>1206.76</c:v>
                </c:pt>
                <c:pt idx="112">
                  <c:v>1192.58</c:v>
                </c:pt>
                <c:pt idx="117">
                  <c:v>1167.73</c:v>
                </c:pt>
                <c:pt idx="122">
                  <c:v>1183.85</c:v>
                </c:pt>
                <c:pt idx="127">
                  <c:v>1208.65</c:v>
                </c:pt>
                <c:pt idx="132">
                  <c:v>1195.3</c:v>
                </c:pt>
                <c:pt idx="137">
                  <c:v>1141.62</c:v>
                </c:pt>
                <c:pt idx="142">
                  <c:v>1091.35</c:v>
                </c:pt>
                <c:pt idx="147">
                  <c:v>1038.81</c:v>
                </c:pt>
                <c:pt idx="152">
                  <c:v>964.41</c:v>
                </c:pt>
                <c:pt idx="157">
                  <c:v>885.86</c:v>
                </c:pt>
                <c:pt idx="162">
                  <c:v>819.35</c:v>
                </c:pt>
                <c:pt idx="167">
                  <c:v>782.74</c:v>
                </c:pt>
                <c:pt idx="172">
                  <c:v>736.67</c:v>
                </c:pt>
                <c:pt idx="177">
                  <c:v>721.41</c:v>
                </c:pt>
                <c:pt idx="182">
                  <c:v>717.31</c:v>
                </c:pt>
                <c:pt idx="187">
                  <c:v>703.62</c:v>
                </c:pt>
                <c:pt idx="192">
                  <c:v>721.62</c:v>
                </c:pt>
                <c:pt idx="197">
                  <c:v>711.57</c:v>
                </c:pt>
                <c:pt idx="202">
                  <c:v>652.5</c:v>
                </c:pt>
                <c:pt idx="207">
                  <c:v>694.77</c:v>
                </c:pt>
                <c:pt idx="212">
                  <c:v>662.42</c:v>
                </c:pt>
                <c:pt idx="217">
                  <c:v>639.52</c:v>
                </c:pt>
                <c:pt idx="222">
                  <c:v>619.58</c:v>
                </c:pt>
                <c:pt idx="227">
                  <c:v>586.12</c:v>
                </c:pt>
                <c:pt idx="232">
                  <c:v>559.94</c:v>
                </c:pt>
                <c:pt idx="237">
                  <c:v>538.65</c:v>
                </c:pt>
                <c:pt idx="242">
                  <c:v>532.27</c:v>
                </c:pt>
                <c:pt idx="247">
                  <c:v>536.64</c:v>
                </c:pt>
                <c:pt idx="252">
                  <c:v>546.75</c:v>
                </c:pt>
                <c:pt idx="257">
                  <c:v>533.31</c:v>
                </c:pt>
                <c:pt idx="262">
                  <c:v>544.04</c:v>
                </c:pt>
                <c:pt idx="267">
                  <c:v>568.99</c:v>
                </c:pt>
              </c:numCache>
            </c:numRef>
          </c:val>
          <c:smooth val="0"/>
        </c:ser>
        <c:ser>
          <c:idx val="4"/>
          <c:order val="4"/>
          <c:tx>
            <c:strRef>
              <c:f>[钢材供需库存.xlsx]螺纹供需!$AK$2:$AK$3</c:f>
              <c:strCache>
                <c:ptCount val="1"/>
                <c:pt idx="0">
                  <c:v>2023年</c:v>
                </c:pt>
              </c:strCache>
            </c:strRef>
          </c:tx>
          <c:spPr>
            <a:ln w="28575" cap="rnd">
              <a:solidFill>
                <a:schemeClr val="accent5"/>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[钢材供需库存.xlsx]螺纹供需!$AK$4:$AK$273</c:f>
              <c:numCache>
                <c:formatCode>General</c:formatCode>
                <c:ptCount val="269"/>
                <c:pt idx="4">
                  <c:v>604.67</c:v>
                </c:pt>
                <c:pt idx="10">
                  <c:v>671.15</c:v>
                </c:pt>
                <c:pt idx="16">
                  <c:v>766.91</c:v>
                </c:pt>
                <c:pt idx="22">
                  <c:v>961.38</c:v>
                </c:pt>
                <c:pt idx="28">
                  <c:v>1113.33</c:v>
                </c:pt>
                <c:pt idx="34">
                  <c:v>1223.17</c:v>
                </c:pt>
                <c:pt idx="40">
                  <c:v>1264.75</c:v>
                </c:pt>
                <c:pt idx="46">
                  <c:v>1253.24</c:v>
                </c:pt>
                <c:pt idx="51">
                  <c:v>1238.88</c:v>
                </c:pt>
                <c:pt idx="56">
                  <c:v>1185.88</c:v>
                </c:pt>
                <c:pt idx="61">
                  <c:v>1139.68</c:v>
                </c:pt>
                <c:pt idx="66">
                  <c:v>1117.27</c:v>
                </c:pt>
                <c:pt idx="71">
                  <c:v>1086.25</c:v>
                </c:pt>
                <c:pt idx="76">
                  <c:v>1076.58</c:v>
                </c:pt>
                <c:pt idx="81">
                  <c:v>1067.54</c:v>
                </c:pt>
                <c:pt idx="86">
                  <c:v>1040.35</c:v>
                </c:pt>
                <c:pt idx="91">
                  <c:v>994.52</c:v>
                </c:pt>
                <c:pt idx="96">
                  <c:v>985.48</c:v>
                </c:pt>
                <c:pt idx="101">
                  <c:v>919.39</c:v>
                </c:pt>
                <c:pt idx="106">
                  <c:v>875.38</c:v>
                </c:pt>
                <c:pt idx="111">
                  <c:v>848.24</c:v>
                </c:pt>
                <c:pt idx="116">
                  <c:v>810.13</c:v>
                </c:pt>
                <c:pt idx="121">
                  <c:v>774.06</c:v>
                </c:pt>
                <c:pt idx="126">
                  <c:v>748.1</c:v>
                </c:pt>
                <c:pt idx="131">
                  <c:v>723.11</c:v>
                </c:pt>
                <c:pt idx="136">
                  <c:v>743.85</c:v>
                </c:pt>
                <c:pt idx="141">
                  <c:v>751.72</c:v>
                </c:pt>
                <c:pt idx="146">
                  <c:v>761.65</c:v>
                </c:pt>
                <c:pt idx="151">
                  <c:v>770.56</c:v>
                </c:pt>
                <c:pt idx="156">
                  <c:v>771.21</c:v>
                </c:pt>
                <c:pt idx="161">
                  <c:v>794.35</c:v>
                </c:pt>
                <c:pt idx="166">
                  <c:v>815.93</c:v>
                </c:pt>
                <c:pt idx="171">
                  <c:v>806.4</c:v>
                </c:pt>
                <c:pt idx="176">
                  <c:v>786.34</c:v>
                </c:pt>
                <c:pt idx="181">
                  <c:v>777.48</c:v>
                </c:pt>
                <c:pt idx="186">
                  <c:v>749.67</c:v>
                </c:pt>
                <c:pt idx="191">
                  <c:v>719.64</c:v>
                </c:pt>
                <c:pt idx="196">
                  <c:v>690.42</c:v>
                </c:pt>
                <c:pt idx="201">
                  <c:v>653.34</c:v>
                </c:pt>
                <c:pt idx="206">
                  <c:v>708.66</c:v>
                </c:pt>
                <c:pt idx="211">
                  <c:v>692.79</c:v>
                </c:pt>
                <c:pt idx="216">
                  <c:v>649.22</c:v>
                </c:pt>
                <c:pt idx="221">
                  <c:v>613.92</c:v>
                </c:pt>
                <c:pt idx="226">
                  <c:v>578.31</c:v>
                </c:pt>
                <c:pt idx="231">
                  <c:v>551.15</c:v>
                </c:pt>
                <c:pt idx="236">
                  <c:v>531.88</c:v>
                </c:pt>
                <c:pt idx="241">
                  <c:v>519.83</c:v>
                </c:pt>
                <c:pt idx="246">
                  <c:v>528.59</c:v>
                </c:pt>
                <c:pt idx="251">
                  <c:v>530.83</c:v>
                </c:pt>
                <c:pt idx="256">
                  <c:v>535.82</c:v>
                </c:pt>
                <c:pt idx="261">
                  <c:v>559.33</c:v>
                </c:pt>
                <c:pt idx="266">
                  <c:v>591.16</c:v>
                </c:pt>
              </c:numCache>
            </c:numRef>
          </c:val>
          <c:smooth val="0"/>
        </c:ser>
        <c:ser>
          <c:idx val="5"/>
          <c:order val="5"/>
          <c:tx>
            <c:strRef>
              <c:f>[钢材供需库存.xlsx]螺纹供需!$AL$2:$AL$3</c:f>
              <c:strCache>
                <c:ptCount val="1"/>
                <c:pt idx="0">
                  <c:v>2024年</c:v>
                </c:pt>
              </c:strCache>
            </c:strRef>
          </c:tx>
          <c:spPr>
            <a:ln w="28575" cap="rnd">
              <a:solidFill>
                <a:srgbClr val="FF0000"/>
              </a:solidFill>
              <a:round/>
            </a:ln>
            <a:effectLst/>
          </c:spPr>
          <c:marker>
            <c:symbol val="none"/>
          </c:marker>
          <c:dLbls>
            <c:delete val="1"/>
          </c:dLbls>
          <c:cat>
            <c:strRef>
              <c:f>[钢材供需库存.xlsx]螺纹供需!$AF$4:$AF$273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[钢材供需库存.xlsx]螺纹供需!$AL$4:$AL$273</c:f>
              <c:numCache>
                <c:formatCode>General</c:formatCode>
                <c:ptCount val="269"/>
                <c:pt idx="3">
                  <c:v>608.72</c:v>
                </c:pt>
                <c:pt idx="9">
                  <c:v>632.5</c:v>
                </c:pt>
                <c:pt idx="15">
                  <c:v>649.12</c:v>
                </c:pt>
                <c:pt idx="21">
                  <c:v>690.69</c:v>
                </c:pt>
                <c:pt idx="27">
                  <c:v>774.53</c:v>
                </c:pt>
                <c:pt idx="33">
                  <c:v>893.94</c:v>
                </c:pt>
                <c:pt idx="39">
                  <c:v>1056.76</c:v>
                </c:pt>
                <c:pt idx="45">
                  <c:v>1180.04</c:v>
                </c:pt>
              </c:numCache>
            </c:numRef>
          </c:val>
          <c:smooth val="0"/>
        </c:ser>
        <c:dLbls>
          <c:showLegendKey val="0"/>
          <c:showVal val="0"/>
          <c:showCatName val="0"/>
          <c:showSerName val="0"/>
          <c:showPercent val="0"/>
          <c:showBubbleSize val="0"/>
        </c:dLbls>
        <c:marker val="0"/>
        <c:smooth val="0"/>
        <c:axId val="-705366736"/>
        <c:axId val="-705368368"/>
      </c:lineChart>
      <c:catAx>
        <c:axId val="-70536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8368"/>
        <c:crosses val="autoZero"/>
        <c:auto val="1"/>
        <c:lblAlgn val="ctr"/>
        <c:lblOffset val="100"/>
        <c:noMultiLvlLbl val="0"/>
      </c:catAx>
      <c:valAx>
        <c:axId val="-705368368"/>
        <c:scaling>
          <c:orientation val="minMax"/>
          <c:min val="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05366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[钢材供需库存.xlsx]热卷供需!数据透视表4</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热卷库存（万吨）</a:t>
            </a:r>
            <a:endParaRPr b="0"/>
          </a:p>
        </c:rich>
      </c:tx>
      <c:layout/>
      <c:overlay val="0"/>
      <c:spPr>
        <a:noFill/>
        <a:ln>
          <a:noFill/>
        </a:ln>
        <a:effectLst/>
      </c:spPr>
    </c:title>
    <c:autoTitleDeleted val="0"/>
    <c:plotArea>
      <c:layout/>
      <c:lineChart>
        <c:grouping val="standard"/>
        <c:varyColors val="0"/>
        <c:ser>
          <c:idx val="0"/>
          <c:order val="0"/>
          <c:tx>
            <c:strRef>
              <c:f>[钢材供需库存.xlsx]热卷供需!$Z$2:$Z$3</c:f>
              <c:strCache>
                <c:ptCount val="1"/>
                <c:pt idx="0">
                  <c:v>2019年</c:v>
                </c:pt>
              </c:strCache>
            </c:strRef>
          </c:tx>
          <c:spPr>
            <a:ln w="28575" cap="rnd">
              <a:solidFill>
                <a:schemeClr val="accent1"/>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[钢材供需库存.xlsx]热卷供需!$Z$4:$Z$273</c:f>
              <c:numCache>
                <c:formatCode>General</c:formatCode>
                <c:ptCount val="269"/>
                <c:pt idx="2">
                  <c:v>272.26</c:v>
                </c:pt>
                <c:pt idx="8">
                  <c:v>278.94</c:v>
                </c:pt>
                <c:pt idx="14">
                  <c:v>279.94</c:v>
                </c:pt>
                <c:pt idx="20">
                  <c:v>276.55</c:v>
                </c:pt>
                <c:pt idx="26">
                  <c:v>284.26</c:v>
                </c:pt>
                <c:pt idx="32">
                  <c:v>339.53</c:v>
                </c:pt>
                <c:pt idx="38">
                  <c:v>359.16</c:v>
                </c:pt>
                <c:pt idx="44">
                  <c:v>374.98</c:v>
                </c:pt>
                <c:pt idx="50">
                  <c:v>370.59</c:v>
                </c:pt>
                <c:pt idx="55">
                  <c:v>366.75</c:v>
                </c:pt>
                <c:pt idx="60">
                  <c:v>365.09</c:v>
                </c:pt>
                <c:pt idx="65">
                  <c:v>351.53</c:v>
                </c:pt>
                <c:pt idx="70">
                  <c:v>340.91</c:v>
                </c:pt>
                <c:pt idx="75">
                  <c:v>329.98</c:v>
                </c:pt>
                <c:pt idx="80">
                  <c:v>316.4</c:v>
                </c:pt>
                <c:pt idx="85">
                  <c:v>302.43</c:v>
                </c:pt>
                <c:pt idx="90">
                  <c:v>299.06</c:v>
                </c:pt>
                <c:pt idx="95">
                  <c:v>305</c:v>
                </c:pt>
                <c:pt idx="100">
                  <c:v>303.04</c:v>
                </c:pt>
                <c:pt idx="105">
                  <c:v>297.68</c:v>
                </c:pt>
                <c:pt idx="110">
                  <c:v>290.51</c:v>
                </c:pt>
                <c:pt idx="115">
                  <c:v>294.87</c:v>
                </c:pt>
                <c:pt idx="120">
                  <c:v>297.05</c:v>
                </c:pt>
                <c:pt idx="125">
                  <c:v>303.52</c:v>
                </c:pt>
                <c:pt idx="130">
                  <c:v>311.03</c:v>
                </c:pt>
                <c:pt idx="135">
                  <c:v>315.8</c:v>
                </c:pt>
                <c:pt idx="140">
                  <c:v>319.21</c:v>
                </c:pt>
                <c:pt idx="145">
                  <c:v>333.05</c:v>
                </c:pt>
                <c:pt idx="150">
                  <c:v>339.76</c:v>
                </c:pt>
                <c:pt idx="155">
                  <c:v>345.4</c:v>
                </c:pt>
                <c:pt idx="160">
                  <c:v>351.81</c:v>
                </c:pt>
                <c:pt idx="165">
                  <c:v>357.59</c:v>
                </c:pt>
                <c:pt idx="170">
                  <c:v>352.88</c:v>
                </c:pt>
                <c:pt idx="175">
                  <c:v>349.06</c:v>
                </c:pt>
                <c:pt idx="180">
                  <c:v>343.09</c:v>
                </c:pt>
                <c:pt idx="185">
                  <c:v>344.25</c:v>
                </c:pt>
                <c:pt idx="190">
                  <c:v>335.49</c:v>
                </c:pt>
                <c:pt idx="195">
                  <c:v>338.22</c:v>
                </c:pt>
                <c:pt idx="200">
                  <c:v>334</c:v>
                </c:pt>
                <c:pt idx="205">
                  <c:v>352.18</c:v>
                </c:pt>
                <c:pt idx="210">
                  <c:v>348.09</c:v>
                </c:pt>
                <c:pt idx="215">
                  <c:v>332.06</c:v>
                </c:pt>
                <c:pt idx="220">
                  <c:v>309.03</c:v>
                </c:pt>
                <c:pt idx="225">
                  <c:v>299.55</c:v>
                </c:pt>
                <c:pt idx="230">
                  <c:v>286.69</c:v>
                </c:pt>
                <c:pt idx="235">
                  <c:v>269.56</c:v>
                </c:pt>
                <c:pt idx="240">
                  <c:v>262.6</c:v>
                </c:pt>
                <c:pt idx="245">
                  <c:v>256.52</c:v>
                </c:pt>
                <c:pt idx="250">
                  <c:v>255.9</c:v>
                </c:pt>
                <c:pt idx="255">
                  <c:v>242.65</c:v>
                </c:pt>
                <c:pt idx="260">
                  <c:v>242.42</c:v>
                </c:pt>
                <c:pt idx="265">
                  <c:v>247.86</c:v>
                </c:pt>
              </c:numCache>
            </c:numRef>
          </c:val>
          <c:smooth val="0"/>
        </c:ser>
        <c:ser>
          <c:idx val="1"/>
          <c:order val="1"/>
          <c:tx>
            <c:strRef>
              <c:f>[钢材供需库存.xlsx]热卷供需!$AA$2:$AA$3</c:f>
              <c:strCache>
                <c:ptCount val="1"/>
                <c:pt idx="0">
                  <c:v>2020年</c:v>
                </c:pt>
              </c:strCache>
            </c:strRef>
          </c:tx>
          <c:spPr>
            <a:ln w="28575" cap="rnd">
              <a:solidFill>
                <a:schemeClr val="accent2"/>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[钢材供需库存.xlsx]热卷供需!$AA$4:$AA$273</c:f>
              <c:numCache>
                <c:formatCode>General</c:formatCode>
                <c:ptCount val="269"/>
                <c:pt idx="1">
                  <c:v>251.15</c:v>
                </c:pt>
                <c:pt idx="7">
                  <c:v>258.5</c:v>
                </c:pt>
                <c:pt idx="13">
                  <c:v>272.37</c:v>
                </c:pt>
                <c:pt idx="19">
                  <c:v>298.55</c:v>
                </c:pt>
                <c:pt idx="25">
                  <c:v>367.37</c:v>
                </c:pt>
                <c:pt idx="31">
                  <c:v>410.78</c:v>
                </c:pt>
                <c:pt idx="37">
                  <c:v>468.86</c:v>
                </c:pt>
                <c:pt idx="43">
                  <c:v>526.98</c:v>
                </c:pt>
                <c:pt idx="49">
                  <c:v>556.8</c:v>
                </c:pt>
                <c:pt idx="54">
                  <c:v>576.13</c:v>
                </c:pt>
                <c:pt idx="59">
                  <c:v>574.84</c:v>
                </c:pt>
                <c:pt idx="64">
                  <c:v>561.5</c:v>
                </c:pt>
                <c:pt idx="69">
                  <c:v>550.25</c:v>
                </c:pt>
                <c:pt idx="74">
                  <c:v>537.94</c:v>
                </c:pt>
                <c:pt idx="79">
                  <c:v>516.61</c:v>
                </c:pt>
                <c:pt idx="84">
                  <c:v>493.62</c:v>
                </c:pt>
                <c:pt idx="89">
                  <c:v>469.65</c:v>
                </c:pt>
                <c:pt idx="94">
                  <c:v>449.5</c:v>
                </c:pt>
                <c:pt idx="99">
                  <c:v>441.28</c:v>
                </c:pt>
                <c:pt idx="104">
                  <c:v>422.74</c:v>
                </c:pt>
                <c:pt idx="109">
                  <c:v>405.74</c:v>
                </c:pt>
                <c:pt idx="114">
                  <c:v>387.17</c:v>
                </c:pt>
                <c:pt idx="119">
                  <c:v>369.03</c:v>
                </c:pt>
                <c:pt idx="124">
                  <c:v>358.41</c:v>
                </c:pt>
                <c:pt idx="129">
                  <c:v>348.88</c:v>
                </c:pt>
                <c:pt idx="134">
                  <c:v>350.45</c:v>
                </c:pt>
                <c:pt idx="139">
                  <c:v>356.28</c:v>
                </c:pt>
                <c:pt idx="144">
                  <c:v>363.58</c:v>
                </c:pt>
                <c:pt idx="149">
                  <c:v>376.87</c:v>
                </c:pt>
                <c:pt idx="154">
                  <c:v>385.48</c:v>
                </c:pt>
                <c:pt idx="159">
                  <c:v>388.06</c:v>
                </c:pt>
                <c:pt idx="164">
                  <c:v>392.72</c:v>
                </c:pt>
                <c:pt idx="169">
                  <c:v>388.51</c:v>
                </c:pt>
                <c:pt idx="174">
                  <c:v>387.07</c:v>
                </c:pt>
                <c:pt idx="179">
                  <c:v>386.13</c:v>
                </c:pt>
                <c:pt idx="184">
                  <c:v>393.17</c:v>
                </c:pt>
                <c:pt idx="189">
                  <c:v>393.16</c:v>
                </c:pt>
                <c:pt idx="194">
                  <c:v>402.84</c:v>
                </c:pt>
                <c:pt idx="199">
                  <c:v>405.17</c:v>
                </c:pt>
                <c:pt idx="204">
                  <c:v>403.04</c:v>
                </c:pt>
                <c:pt idx="209">
                  <c:v>434.71</c:v>
                </c:pt>
                <c:pt idx="214">
                  <c:v>414</c:v>
                </c:pt>
                <c:pt idx="219">
                  <c:v>398.75</c:v>
                </c:pt>
                <c:pt idx="224">
                  <c:v>383.46</c:v>
                </c:pt>
                <c:pt idx="229">
                  <c:v>372.92</c:v>
                </c:pt>
                <c:pt idx="234">
                  <c:v>356.81</c:v>
                </c:pt>
                <c:pt idx="239">
                  <c:v>348.85</c:v>
                </c:pt>
                <c:pt idx="244">
                  <c:v>336.2</c:v>
                </c:pt>
                <c:pt idx="249">
                  <c:v>311.49</c:v>
                </c:pt>
                <c:pt idx="254">
                  <c:v>295.73</c:v>
                </c:pt>
                <c:pt idx="259">
                  <c:v>291.33</c:v>
                </c:pt>
                <c:pt idx="264">
                  <c:v>283.59</c:v>
                </c:pt>
              </c:numCache>
            </c:numRef>
          </c:val>
          <c:smooth val="0"/>
        </c:ser>
        <c:ser>
          <c:idx val="2"/>
          <c:order val="2"/>
          <c:tx>
            <c:strRef>
              <c:f>[钢材供需库存.xlsx]热卷供需!$AB$2:$AB$3</c:f>
              <c:strCache>
                <c:ptCount val="1"/>
                <c:pt idx="0">
                  <c:v>2021年</c:v>
                </c:pt>
              </c:strCache>
            </c:strRef>
          </c:tx>
          <c:spPr>
            <a:ln w="28575" cap="rnd">
              <a:solidFill>
                <a:schemeClr val="accent3"/>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[钢材供需库存.xlsx]热卷供需!$AB$4:$AB$273</c:f>
              <c:numCache>
                <c:formatCode>General</c:formatCode>
                <c:ptCount val="269"/>
                <c:pt idx="0">
                  <c:v>296.1</c:v>
                </c:pt>
                <c:pt idx="6">
                  <c:v>306.53</c:v>
                </c:pt>
                <c:pt idx="12">
                  <c:v>321</c:v>
                </c:pt>
                <c:pt idx="18">
                  <c:v>319.4</c:v>
                </c:pt>
                <c:pt idx="24">
                  <c:v>325.09</c:v>
                </c:pt>
                <c:pt idx="30">
                  <c:v>342.19</c:v>
                </c:pt>
                <c:pt idx="36">
                  <c:v>342.19</c:v>
                </c:pt>
                <c:pt idx="42">
                  <c:v>404.07</c:v>
                </c:pt>
                <c:pt idx="48">
                  <c:v>440.88</c:v>
                </c:pt>
                <c:pt idx="53">
                  <c:v>446.12</c:v>
                </c:pt>
                <c:pt idx="58">
                  <c:v>433.63</c:v>
                </c:pt>
                <c:pt idx="63">
                  <c:v>409.8</c:v>
                </c:pt>
                <c:pt idx="68">
                  <c:v>398.19</c:v>
                </c:pt>
                <c:pt idx="73">
                  <c:v>379.68</c:v>
                </c:pt>
                <c:pt idx="78">
                  <c:v>356.43</c:v>
                </c:pt>
                <c:pt idx="83">
                  <c:v>341.85</c:v>
                </c:pt>
                <c:pt idx="88">
                  <c:v>340.46</c:v>
                </c:pt>
                <c:pt idx="93">
                  <c:v>341.94</c:v>
                </c:pt>
                <c:pt idx="98">
                  <c:v>362.23</c:v>
                </c:pt>
                <c:pt idx="103">
                  <c:v>349.6</c:v>
                </c:pt>
                <c:pt idx="108">
                  <c:v>347.08</c:v>
                </c:pt>
                <c:pt idx="113">
                  <c:v>350.96</c:v>
                </c:pt>
                <c:pt idx="118">
                  <c:v>353.99</c:v>
                </c:pt>
                <c:pt idx="123">
                  <c:v>362.15</c:v>
                </c:pt>
                <c:pt idx="128">
                  <c:v>374.25</c:v>
                </c:pt>
                <c:pt idx="133">
                  <c:v>386.44</c:v>
                </c:pt>
                <c:pt idx="138">
                  <c:v>395.86</c:v>
                </c:pt>
                <c:pt idx="143">
                  <c:v>393.07</c:v>
                </c:pt>
                <c:pt idx="148">
                  <c:v>395.8</c:v>
                </c:pt>
                <c:pt idx="153">
                  <c:v>401.01</c:v>
                </c:pt>
                <c:pt idx="158">
                  <c:v>402.42</c:v>
                </c:pt>
                <c:pt idx="163">
                  <c:v>396.72</c:v>
                </c:pt>
                <c:pt idx="168">
                  <c:v>395.32</c:v>
                </c:pt>
                <c:pt idx="173">
                  <c:v>397.51</c:v>
                </c:pt>
                <c:pt idx="178">
                  <c:v>391.49</c:v>
                </c:pt>
                <c:pt idx="183">
                  <c:v>377.21</c:v>
                </c:pt>
                <c:pt idx="188">
                  <c:v>363.24</c:v>
                </c:pt>
                <c:pt idx="193">
                  <c:v>359.4</c:v>
                </c:pt>
                <c:pt idx="198">
                  <c:v>361.15</c:v>
                </c:pt>
                <c:pt idx="203">
                  <c:v>358.54</c:v>
                </c:pt>
                <c:pt idx="208">
                  <c:v>369.97</c:v>
                </c:pt>
                <c:pt idx="213">
                  <c:v>353.89</c:v>
                </c:pt>
                <c:pt idx="218">
                  <c:v>344.27</c:v>
                </c:pt>
                <c:pt idx="223">
                  <c:v>341.39</c:v>
                </c:pt>
                <c:pt idx="228">
                  <c:v>339.24</c:v>
                </c:pt>
                <c:pt idx="233">
                  <c:v>333.87</c:v>
                </c:pt>
                <c:pt idx="238">
                  <c:v>332.94</c:v>
                </c:pt>
                <c:pt idx="243">
                  <c:v>330.82</c:v>
                </c:pt>
                <c:pt idx="248">
                  <c:v>327.29</c:v>
                </c:pt>
                <c:pt idx="253">
                  <c:v>328.64</c:v>
                </c:pt>
                <c:pt idx="258">
                  <c:v>319.02</c:v>
                </c:pt>
                <c:pt idx="263">
                  <c:v>310.04</c:v>
                </c:pt>
                <c:pt idx="268">
                  <c:v>301.2</c:v>
                </c:pt>
              </c:numCache>
            </c:numRef>
          </c:val>
          <c:smooth val="0"/>
        </c:ser>
        <c:ser>
          <c:idx val="3"/>
          <c:order val="3"/>
          <c:tx>
            <c:strRef>
              <c:f>[钢材供需库存.xlsx]热卷供需!$AC$2:$AC$3</c:f>
              <c:strCache>
                <c:ptCount val="1"/>
                <c:pt idx="0">
                  <c:v>2022年</c:v>
                </c:pt>
              </c:strCache>
            </c:strRef>
          </c:tx>
          <c:spPr>
            <a:ln w="28575" cap="rnd">
              <a:solidFill>
                <a:srgbClr val="00B050"/>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[钢材供需库存.xlsx]热卷供需!$AC$4:$AC$273</c:f>
              <c:numCache>
                <c:formatCode>General</c:formatCode>
                <c:ptCount val="269"/>
                <c:pt idx="5">
                  <c:v>299.9</c:v>
                </c:pt>
                <c:pt idx="11">
                  <c:v>298.99</c:v>
                </c:pt>
                <c:pt idx="17">
                  <c:v>303.92</c:v>
                </c:pt>
                <c:pt idx="23">
                  <c:v>309.3</c:v>
                </c:pt>
                <c:pt idx="29">
                  <c:v>336.89</c:v>
                </c:pt>
                <c:pt idx="35">
                  <c:v>367.05</c:v>
                </c:pt>
                <c:pt idx="41">
                  <c:v>377.03</c:v>
                </c:pt>
                <c:pt idx="47">
                  <c:v>370.31</c:v>
                </c:pt>
                <c:pt idx="52">
                  <c:v>358.35</c:v>
                </c:pt>
                <c:pt idx="57">
                  <c:v>343.63</c:v>
                </c:pt>
                <c:pt idx="62">
                  <c:v>343.29</c:v>
                </c:pt>
                <c:pt idx="67">
                  <c:v>343.41</c:v>
                </c:pt>
                <c:pt idx="72">
                  <c:v>337.14</c:v>
                </c:pt>
                <c:pt idx="77">
                  <c:v>335.87</c:v>
                </c:pt>
                <c:pt idx="82">
                  <c:v>343.62</c:v>
                </c:pt>
                <c:pt idx="87">
                  <c:v>348.23</c:v>
                </c:pt>
                <c:pt idx="92">
                  <c:v>340.5</c:v>
                </c:pt>
                <c:pt idx="97">
                  <c:v>348.4</c:v>
                </c:pt>
                <c:pt idx="102">
                  <c:v>343.16</c:v>
                </c:pt>
                <c:pt idx="107">
                  <c:v>337.68</c:v>
                </c:pt>
                <c:pt idx="112">
                  <c:v>345.7</c:v>
                </c:pt>
                <c:pt idx="117">
                  <c:v>347.17</c:v>
                </c:pt>
                <c:pt idx="122">
                  <c:v>353.87</c:v>
                </c:pt>
                <c:pt idx="127">
                  <c:v>358.54</c:v>
                </c:pt>
                <c:pt idx="132">
                  <c:v>364.09</c:v>
                </c:pt>
                <c:pt idx="137">
                  <c:v>362</c:v>
                </c:pt>
                <c:pt idx="142">
                  <c:v>364.89</c:v>
                </c:pt>
                <c:pt idx="147">
                  <c:v>374.63</c:v>
                </c:pt>
                <c:pt idx="152">
                  <c:v>375.77</c:v>
                </c:pt>
                <c:pt idx="157">
                  <c:v>365.55</c:v>
                </c:pt>
                <c:pt idx="162">
                  <c:v>360.8</c:v>
                </c:pt>
                <c:pt idx="167">
                  <c:v>359.58</c:v>
                </c:pt>
                <c:pt idx="172">
                  <c:v>349.13</c:v>
                </c:pt>
                <c:pt idx="177">
                  <c:v>341.69</c:v>
                </c:pt>
                <c:pt idx="182">
                  <c:v>333.05</c:v>
                </c:pt>
                <c:pt idx="187">
                  <c:v>321.32</c:v>
                </c:pt>
                <c:pt idx="192">
                  <c:v>325.27</c:v>
                </c:pt>
                <c:pt idx="197">
                  <c:v>323.42</c:v>
                </c:pt>
                <c:pt idx="202">
                  <c:v>312.19</c:v>
                </c:pt>
                <c:pt idx="207">
                  <c:v>334.17</c:v>
                </c:pt>
                <c:pt idx="212">
                  <c:v>343.7</c:v>
                </c:pt>
                <c:pt idx="217">
                  <c:v>340.03</c:v>
                </c:pt>
                <c:pt idx="222">
                  <c:v>330.51</c:v>
                </c:pt>
                <c:pt idx="227">
                  <c:v>319.71</c:v>
                </c:pt>
                <c:pt idx="232">
                  <c:v>314.92</c:v>
                </c:pt>
                <c:pt idx="237">
                  <c:v>298.71</c:v>
                </c:pt>
                <c:pt idx="242">
                  <c:v>284.35</c:v>
                </c:pt>
                <c:pt idx="247">
                  <c:v>276.75</c:v>
                </c:pt>
                <c:pt idx="252">
                  <c:v>275.49</c:v>
                </c:pt>
                <c:pt idx="257">
                  <c:v>276.82</c:v>
                </c:pt>
                <c:pt idx="262">
                  <c:v>279.95</c:v>
                </c:pt>
                <c:pt idx="267">
                  <c:v>284.73</c:v>
                </c:pt>
              </c:numCache>
            </c:numRef>
          </c:val>
          <c:smooth val="0"/>
        </c:ser>
        <c:ser>
          <c:idx val="4"/>
          <c:order val="4"/>
          <c:tx>
            <c:strRef>
              <c:f>[钢材供需库存.xlsx]热卷供需!$AD$2:$AD$3</c:f>
              <c:strCache>
                <c:ptCount val="1"/>
                <c:pt idx="0">
                  <c:v>2023年</c:v>
                </c:pt>
              </c:strCache>
            </c:strRef>
          </c:tx>
          <c:spPr>
            <a:ln w="28575" cap="rnd">
              <a:solidFill>
                <a:schemeClr val="accent5"/>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[钢材供需库存.xlsx]热卷供需!$AD$4:$AD$273</c:f>
              <c:numCache>
                <c:formatCode>General</c:formatCode>
                <c:ptCount val="269"/>
                <c:pt idx="4">
                  <c:v>295.48</c:v>
                </c:pt>
                <c:pt idx="10">
                  <c:v>308.73</c:v>
                </c:pt>
                <c:pt idx="16">
                  <c:v>319.9</c:v>
                </c:pt>
                <c:pt idx="22">
                  <c:v>367.03</c:v>
                </c:pt>
                <c:pt idx="28">
                  <c:v>403.78</c:v>
                </c:pt>
                <c:pt idx="34">
                  <c:v>404.92</c:v>
                </c:pt>
                <c:pt idx="40">
                  <c:v>394.4</c:v>
                </c:pt>
                <c:pt idx="46">
                  <c:v>386.54</c:v>
                </c:pt>
                <c:pt idx="51">
                  <c:v>373.6</c:v>
                </c:pt>
                <c:pt idx="56">
                  <c:v>357.96</c:v>
                </c:pt>
                <c:pt idx="61">
                  <c:v>340.44</c:v>
                </c:pt>
                <c:pt idx="66">
                  <c:v>333.98</c:v>
                </c:pt>
                <c:pt idx="71">
                  <c:v>329.21</c:v>
                </c:pt>
                <c:pt idx="76">
                  <c:v>325.17</c:v>
                </c:pt>
                <c:pt idx="81">
                  <c:v>328.47</c:v>
                </c:pt>
                <c:pt idx="86">
                  <c:v>332.81</c:v>
                </c:pt>
                <c:pt idx="91">
                  <c:v>340.42</c:v>
                </c:pt>
                <c:pt idx="96">
                  <c:v>357.81</c:v>
                </c:pt>
                <c:pt idx="101">
                  <c:v>368.58</c:v>
                </c:pt>
                <c:pt idx="106">
                  <c:v>367.46</c:v>
                </c:pt>
                <c:pt idx="111">
                  <c:v>364.48</c:v>
                </c:pt>
                <c:pt idx="116">
                  <c:v>355.76</c:v>
                </c:pt>
                <c:pt idx="121">
                  <c:v>353.1</c:v>
                </c:pt>
                <c:pt idx="126">
                  <c:v>353.33</c:v>
                </c:pt>
                <c:pt idx="131">
                  <c:v>350.16</c:v>
                </c:pt>
                <c:pt idx="136">
                  <c:v>361.05</c:v>
                </c:pt>
                <c:pt idx="141">
                  <c:v>371.14</c:v>
                </c:pt>
                <c:pt idx="146">
                  <c:v>377.23</c:v>
                </c:pt>
                <c:pt idx="151">
                  <c:v>373.61</c:v>
                </c:pt>
                <c:pt idx="156">
                  <c:v>366.52</c:v>
                </c:pt>
                <c:pt idx="161">
                  <c:v>370.23</c:v>
                </c:pt>
                <c:pt idx="166">
                  <c:v>373.92</c:v>
                </c:pt>
                <c:pt idx="171">
                  <c:v>374.72</c:v>
                </c:pt>
                <c:pt idx="176">
                  <c:v>376.6</c:v>
                </c:pt>
                <c:pt idx="181">
                  <c:v>375.33</c:v>
                </c:pt>
                <c:pt idx="186">
                  <c:v>378.42</c:v>
                </c:pt>
                <c:pt idx="191">
                  <c:v>376.22</c:v>
                </c:pt>
                <c:pt idx="196">
                  <c:v>385.07</c:v>
                </c:pt>
                <c:pt idx="201">
                  <c:v>379.18</c:v>
                </c:pt>
                <c:pt idx="206">
                  <c:v>399.05</c:v>
                </c:pt>
                <c:pt idx="211">
                  <c:v>400.31</c:v>
                </c:pt>
                <c:pt idx="216">
                  <c:v>391.29</c:v>
                </c:pt>
                <c:pt idx="221">
                  <c:v>378.88</c:v>
                </c:pt>
                <c:pt idx="226">
                  <c:v>368.83</c:v>
                </c:pt>
                <c:pt idx="231">
                  <c:v>355.75</c:v>
                </c:pt>
                <c:pt idx="236">
                  <c:v>352.23</c:v>
                </c:pt>
                <c:pt idx="241">
                  <c:v>345.25</c:v>
                </c:pt>
                <c:pt idx="246">
                  <c:v>340.62</c:v>
                </c:pt>
                <c:pt idx="251">
                  <c:v>327.12</c:v>
                </c:pt>
                <c:pt idx="256">
                  <c:v>323.1</c:v>
                </c:pt>
                <c:pt idx="261">
                  <c:v>314.26</c:v>
                </c:pt>
                <c:pt idx="266">
                  <c:v>304.98</c:v>
                </c:pt>
              </c:numCache>
            </c:numRef>
          </c:val>
          <c:smooth val="0"/>
        </c:ser>
        <c:ser>
          <c:idx val="5"/>
          <c:order val="5"/>
          <c:tx>
            <c:strRef>
              <c:f>[钢材供需库存.xlsx]热卷供需!$AE$2:$AE$3</c:f>
              <c:strCache>
                <c:ptCount val="1"/>
                <c:pt idx="0">
                  <c:v>2024年</c:v>
                </c:pt>
              </c:strCache>
            </c:strRef>
          </c:tx>
          <c:spPr>
            <a:ln w="28575" cap="rnd">
              <a:solidFill>
                <a:srgbClr val="FF0000"/>
              </a:solidFill>
              <a:round/>
            </a:ln>
            <a:effectLst/>
          </c:spPr>
          <c:marker>
            <c:symbol val="none"/>
          </c:marker>
          <c:dLbls>
            <c:delete val="1"/>
          </c:dLbls>
          <c:cat>
            <c:strRef>
              <c:f>[钢材供需库存.xlsx]热卷供需!$Y$4:$Y$273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[钢材供需库存.xlsx]热卷供需!$AE$4:$AE$273</c:f>
              <c:numCache>
                <c:formatCode>General</c:formatCode>
                <c:ptCount val="269"/>
                <c:pt idx="3">
                  <c:v>301.84</c:v>
                </c:pt>
                <c:pt idx="9">
                  <c:v>304.04</c:v>
                </c:pt>
                <c:pt idx="15">
                  <c:v>304.18</c:v>
                </c:pt>
                <c:pt idx="21">
                  <c:v>307.78</c:v>
                </c:pt>
                <c:pt idx="27">
                  <c:v>321.86</c:v>
                </c:pt>
                <c:pt idx="33">
                  <c:v>339.83</c:v>
                </c:pt>
                <c:pt idx="39">
                  <c:v>388.5</c:v>
                </c:pt>
                <c:pt idx="45">
                  <c:v>427.86</c:v>
                </c:pt>
              </c:numCache>
            </c:numRef>
          </c:val>
          <c:smooth val="0"/>
        </c:ser>
        <c:dLbls>
          <c:showLegendKey val="0"/>
          <c:showVal val="0"/>
          <c:showCatName val="0"/>
          <c:showSerName val="0"/>
          <c:showPercent val="0"/>
          <c:showBubbleSize val="0"/>
        </c:dLbls>
        <c:marker val="0"/>
        <c:smooth val="0"/>
        <c:axId val="564718022"/>
        <c:axId val="308800612"/>
      </c:lineChart>
      <c:catAx>
        <c:axId val="56471802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8800612"/>
        <c:crosses val="autoZero"/>
        <c:auto val="1"/>
        <c:lblAlgn val="ctr"/>
        <c:lblOffset val="100"/>
        <c:noMultiLvlLbl val="0"/>
      </c:catAx>
      <c:valAx>
        <c:axId val="308800612"/>
        <c:scaling>
          <c:orientation val="minMax"/>
          <c:min val="2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64718022"/>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[钢材供需库存.xlsx]终端验证!数据透视表2</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水泥熟料产能利用率（</a:t>
            </a:r>
            <a:r>
              <a:rPr lang="en-US" altLang="zh-CN" b="0"/>
              <a:t>%</a:t>
            </a:r>
            <a:r>
              <a:rPr b="0"/>
              <a:t>）</a:t>
            </a:r>
            <a:endParaRPr lang="en-US" altLang="zh-CN" b="0"/>
          </a:p>
        </c:rich>
      </c:tx>
      <c:layout/>
      <c:overlay val="0"/>
      <c:spPr>
        <a:noFill/>
        <a:ln>
          <a:noFill/>
        </a:ln>
        <a:effectLst/>
      </c:spPr>
    </c:title>
    <c:autoTitleDeleted val="0"/>
    <c:plotArea>
      <c:layout/>
      <c:lineChart>
        <c:grouping val="standard"/>
        <c:varyColors val="0"/>
        <c:ser>
          <c:idx val="0"/>
          <c:order val="0"/>
          <c:tx>
            <c:strRef>
              <c:f>[钢材供需库存.xlsx]终端验证!$AU$2:$AU$3</c:f>
              <c:strCache>
                <c:ptCount val="1"/>
                <c:pt idx="0">
                  <c:v>2019年</c:v>
                </c:pt>
              </c:strCache>
            </c:strRef>
          </c:tx>
          <c:spPr>
            <a:ln w="28575" cap="rnd">
              <a:solidFill>
                <a:schemeClr val="accent1"/>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[钢材供需库存.xlsx]终端验证!$AU$4:$AU$268</c:f>
              <c:numCache>
                <c:formatCode>General</c:formatCode>
                <c:ptCount val="264"/>
                <c:pt idx="2">
                  <c:v>#N/A</c:v>
                </c:pt>
                <c:pt idx="8">
                  <c:v>#N/A</c:v>
                </c:pt>
                <c:pt idx="14">
                  <c:v>#N/A</c:v>
                </c:pt>
                <c:pt idx="20">
                  <c:v>#N/A</c:v>
                </c:pt>
                <c:pt idx="24">
                  <c:v>#N/A</c:v>
                </c:pt>
                <c:pt idx="34">
                  <c:v>#N/A</c:v>
                </c:pt>
                <c:pt idx="39">
                  <c:v>#N/A</c:v>
                </c:pt>
                <c:pt idx="45">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numCache>
            </c:numRef>
          </c:val>
          <c:smooth val="0"/>
        </c:ser>
        <c:ser>
          <c:idx val="1"/>
          <c:order val="1"/>
          <c:tx>
            <c:strRef>
              <c:f>[钢材供需库存.xlsx]终端验证!$AV$2:$AV$3</c:f>
              <c:strCache>
                <c:ptCount val="1"/>
                <c:pt idx="0">
                  <c:v>2020年</c:v>
                </c:pt>
              </c:strCache>
            </c:strRef>
          </c:tx>
          <c:spPr>
            <a:ln w="28575" cap="rnd">
              <a:solidFill>
                <a:schemeClr val="accent2"/>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[钢材供需库存.xlsx]终端验证!$AV$4:$AV$268</c:f>
              <c:numCache>
                <c:formatCode>General</c:formatCode>
                <c:ptCount val="264"/>
                <c:pt idx="1">
                  <c:v>#N/A</c:v>
                </c:pt>
                <c:pt idx="7">
                  <c:v>#N/A</c:v>
                </c:pt>
                <c:pt idx="13">
                  <c:v>#N/A</c:v>
                </c:pt>
                <c:pt idx="19">
                  <c:v>#N/A</c:v>
                </c:pt>
                <c:pt idx="33">
                  <c:v>#N/A</c:v>
                </c:pt>
                <c:pt idx="38">
                  <c:v>#N/A</c:v>
                </c:pt>
                <c:pt idx="44">
                  <c:v>#N/A</c:v>
                </c:pt>
                <c:pt idx="49">
                  <c:v>#N/A</c:v>
                </c:pt>
                <c:pt idx="54">
                  <c:v>#N/A</c:v>
                </c:pt>
                <c:pt idx="59">
                  <c:v>#N/A</c:v>
                </c:pt>
                <c:pt idx="64">
                  <c:v>#N/A</c:v>
                </c:pt>
                <c:pt idx="69">
                  <c:v>70.75</c:v>
                </c:pt>
                <c:pt idx="74">
                  <c:v>69.63</c:v>
                </c:pt>
                <c:pt idx="79">
                  <c:v>82.23</c:v>
                </c:pt>
                <c:pt idx="84">
                  <c:v>81.78</c:v>
                </c:pt>
                <c:pt idx="89">
                  <c:v>82.81</c:v>
                </c:pt>
                <c:pt idx="94">
                  <c:v>83.56</c:v>
                </c:pt>
                <c:pt idx="99">
                  <c:v>83.96</c:v>
                </c:pt>
                <c:pt idx="104">
                  <c:v>84.17</c:v>
                </c:pt>
                <c:pt idx="109">
                  <c:v>83.17</c:v>
                </c:pt>
                <c:pt idx="114">
                  <c:v>72.15</c:v>
                </c:pt>
                <c:pt idx="119">
                  <c:v>64.29</c:v>
                </c:pt>
                <c:pt idx="124">
                  <c:v>73.86</c:v>
                </c:pt>
                <c:pt idx="129">
                  <c:v>73.08</c:v>
                </c:pt>
                <c:pt idx="134">
                  <c:v>76.47</c:v>
                </c:pt>
                <c:pt idx="139">
                  <c:v>76.01</c:v>
                </c:pt>
                <c:pt idx="144">
                  <c:v>69.27</c:v>
                </c:pt>
                <c:pt idx="149">
                  <c:v>65.98</c:v>
                </c:pt>
                <c:pt idx="154">
                  <c:v>60.97</c:v>
                </c:pt>
                <c:pt idx="159">
                  <c:v>76.63</c:v>
                </c:pt>
                <c:pt idx="164">
                  <c:v>78.03</c:v>
                </c:pt>
                <c:pt idx="169">
                  <c:v>77.33</c:v>
                </c:pt>
                <c:pt idx="174">
                  <c:v>69.17</c:v>
                </c:pt>
                <c:pt idx="179">
                  <c:v>63.63</c:v>
                </c:pt>
                <c:pt idx="184">
                  <c:v>79.2</c:v>
                </c:pt>
                <c:pt idx="189">
                  <c:v>78.76</c:v>
                </c:pt>
                <c:pt idx="194">
                  <c:v>81.88</c:v>
                </c:pt>
                <c:pt idx="199">
                  <c:v>#N/A</c:v>
                </c:pt>
                <c:pt idx="204">
                  <c:v>82.93</c:v>
                </c:pt>
                <c:pt idx="209">
                  <c:v>82.29</c:v>
                </c:pt>
                <c:pt idx="214">
                  <c:v>71.78</c:v>
                </c:pt>
                <c:pt idx="219">
                  <c:v>72.86</c:v>
                </c:pt>
                <c:pt idx="224">
                  <c:v>73.39</c:v>
                </c:pt>
                <c:pt idx="229">
                  <c:v>72.23</c:v>
                </c:pt>
                <c:pt idx="234">
                  <c:v>73.47</c:v>
                </c:pt>
                <c:pt idx="239">
                  <c:v>70.13</c:v>
                </c:pt>
                <c:pt idx="244">
                  <c:v>66.47</c:v>
                </c:pt>
                <c:pt idx="249">
                  <c:v>58.19</c:v>
                </c:pt>
                <c:pt idx="254">
                  <c:v>55.89</c:v>
                </c:pt>
                <c:pt idx="259">
                  <c:v>52.27</c:v>
                </c:pt>
              </c:numCache>
            </c:numRef>
          </c:val>
          <c:smooth val="0"/>
        </c:ser>
        <c:ser>
          <c:idx val="2"/>
          <c:order val="2"/>
          <c:tx>
            <c:strRef>
              <c:f>[钢材供需库存.xlsx]终端验证!$AW$2:$AW$3</c:f>
              <c:strCache>
                <c:ptCount val="1"/>
                <c:pt idx="0">
                  <c:v>2021年</c:v>
                </c:pt>
              </c:strCache>
            </c:strRef>
          </c:tx>
          <c:spPr>
            <a:ln w="28575" cap="rnd">
              <a:solidFill>
                <a:schemeClr val="accent3"/>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[钢材供需库存.xlsx]终端验证!$AW$4:$AW$268</c:f>
              <c:numCache>
                <c:formatCode>General</c:formatCode>
                <c:ptCount val="264"/>
                <c:pt idx="0">
                  <c:v>52.25</c:v>
                </c:pt>
                <c:pt idx="6">
                  <c:v>56.27</c:v>
                </c:pt>
                <c:pt idx="12">
                  <c:v>55.31</c:v>
                </c:pt>
                <c:pt idx="18">
                  <c:v>54.39</c:v>
                </c:pt>
                <c:pt idx="23">
                  <c:v>49.11</c:v>
                </c:pt>
                <c:pt idx="28">
                  <c:v>50.03</c:v>
                </c:pt>
                <c:pt idx="32">
                  <c:v>#N/A</c:v>
                </c:pt>
                <c:pt idx="37">
                  <c:v>40.57</c:v>
                </c:pt>
                <c:pt idx="43">
                  <c:v>40.75</c:v>
                </c:pt>
                <c:pt idx="48">
                  <c:v>38.34</c:v>
                </c:pt>
                <c:pt idx="53">
                  <c:v>42.33</c:v>
                </c:pt>
                <c:pt idx="58">
                  <c:v>59.52</c:v>
                </c:pt>
                <c:pt idx="63">
                  <c:v>62.65</c:v>
                </c:pt>
                <c:pt idx="68">
                  <c:v>74.08</c:v>
                </c:pt>
                <c:pt idx="73">
                  <c:v>75.45</c:v>
                </c:pt>
                <c:pt idx="78">
                  <c:v>72.89</c:v>
                </c:pt>
                <c:pt idx="83">
                  <c:v>73.24</c:v>
                </c:pt>
                <c:pt idx="88">
                  <c:v>80.83</c:v>
                </c:pt>
                <c:pt idx="93">
                  <c:v>81.69</c:v>
                </c:pt>
                <c:pt idx="98">
                  <c:v>81.57</c:v>
                </c:pt>
                <c:pt idx="103">
                  <c:v>81.18</c:v>
                </c:pt>
                <c:pt idx="108">
                  <c:v>79.43</c:v>
                </c:pt>
                <c:pt idx="113">
                  <c:v>71.66</c:v>
                </c:pt>
                <c:pt idx="118">
                  <c:v>72.01</c:v>
                </c:pt>
                <c:pt idx="123">
                  <c:v>67.31</c:v>
                </c:pt>
                <c:pt idx="128">
                  <c:v>69.42</c:v>
                </c:pt>
                <c:pt idx="133">
                  <c:v>60.5</c:v>
                </c:pt>
                <c:pt idx="138">
                  <c:v>80.33</c:v>
                </c:pt>
                <c:pt idx="143">
                  <c:v>80.52</c:v>
                </c:pt>
                <c:pt idx="148">
                  <c:v>79.09</c:v>
                </c:pt>
                <c:pt idx="153">
                  <c:v>78.03</c:v>
                </c:pt>
                <c:pt idx="158">
                  <c:v>77.9</c:v>
                </c:pt>
                <c:pt idx="163">
                  <c:v>64.24</c:v>
                </c:pt>
                <c:pt idx="168">
                  <c:v>63.43</c:v>
                </c:pt>
                <c:pt idx="173">
                  <c:v>69.96</c:v>
                </c:pt>
                <c:pt idx="178">
                  <c:v>84.36</c:v>
                </c:pt>
                <c:pt idx="183">
                  <c:v>74.45</c:v>
                </c:pt>
                <c:pt idx="188">
                  <c:v>65.61</c:v>
                </c:pt>
                <c:pt idx="193">
                  <c:v>69.33</c:v>
                </c:pt>
                <c:pt idx="198">
                  <c:v>69.89</c:v>
                </c:pt>
                <c:pt idx="203">
                  <c:v>77.3</c:v>
                </c:pt>
                <c:pt idx="208">
                  <c:v>75.49</c:v>
                </c:pt>
                <c:pt idx="213">
                  <c:v>75.39</c:v>
                </c:pt>
                <c:pt idx="218">
                  <c:v>65.87</c:v>
                </c:pt>
                <c:pt idx="223">
                  <c:v>69.68</c:v>
                </c:pt>
                <c:pt idx="228">
                  <c:v>72.87</c:v>
                </c:pt>
                <c:pt idx="233">
                  <c:v>65.36</c:v>
                </c:pt>
                <c:pt idx="238">
                  <c:v>65.7</c:v>
                </c:pt>
                <c:pt idx="243">
                  <c:v>56.55</c:v>
                </c:pt>
                <c:pt idx="248">
                  <c:v>52.94</c:v>
                </c:pt>
                <c:pt idx="253">
                  <c:v>53.93</c:v>
                </c:pt>
                <c:pt idx="258">
                  <c:v>52.57</c:v>
                </c:pt>
                <c:pt idx="263">
                  <c:v>50.1</c:v>
                </c:pt>
              </c:numCache>
            </c:numRef>
          </c:val>
          <c:smooth val="0"/>
        </c:ser>
        <c:ser>
          <c:idx val="3"/>
          <c:order val="3"/>
          <c:tx>
            <c:strRef>
              <c:f>[钢材供需库存.xlsx]终端验证!$AX$2:$AX$3</c:f>
              <c:strCache>
                <c:ptCount val="1"/>
                <c:pt idx="0">
                  <c:v>2022年</c:v>
                </c:pt>
              </c:strCache>
            </c:strRef>
          </c:tx>
          <c:spPr>
            <a:ln w="28575" cap="rnd">
              <a:solidFill>
                <a:srgbClr val="00B05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[钢材供需库存.xlsx]终端验证!$AX$4:$AX$268</c:f>
              <c:numCache>
                <c:formatCode>General</c:formatCode>
                <c:ptCount val="264"/>
                <c:pt idx="5">
                  <c:v>62.18</c:v>
                </c:pt>
                <c:pt idx="11">
                  <c:v>61.95</c:v>
                </c:pt>
                <c:pt idx="17">
                  <c:v>60.18</c:v>
                </c:pt>
                <c:pt idx="22">
                  <c:v>37.07</c:v>
                </c:pt>
                <c:pt idx="27">
                  <c:v>33.53</c:v>
                </c:pt>
                <c:pt idx="31">
                  <c:v>35.67</c:v>
                </c:pt>
                <c:pt idx="36">
                  <c:v>35.91</c:v>
                </c:pt>
                <c:pt idx="42">
                  <c:v>38.63</c:v>
                </c:pt>
                <c:pt idx="47">
                  <c:v>41.8</c:v>
                </c:pt>
                <c:pt idx="52">
                  <c:v>46.74</c:v>
                </c:pt>
                <c:pt idx="57">
                  <c:v>67.88</c:v>
                </c:pt>
                <c:pt idx="62">
                  <c:v>76.1</c:v>
                </c:pt>
                <c:pt idx="67">
                  <c:v>79.69</c:v>
                </c:pt>
                <c:pt idx="72">
                  <c:v>84.43</c:v>
                </c:pt>
                <c:pt idx="77">
                  <c:v>83.43</c:v>
                </c:pt>
                <c:pt idx="82">
                  <c:v>76.1</c:v>
                </c:pt>
                <c:pt idx="87">
                  <c:v>82.87</c:v>
                </c:pt>
                <c:pt idx="92">
                  <c:v>78.78</c:v>
                </c:pt>
                <c:pt idx="97">
                  <c:v>78.18</c:v>
                </c:pt>
                <c:pt idx="102">
                  <c:v>66.04</c:v>
                </c:pt>
                <c:pt idx="107">
                  <c:v>68.24</c:v>
                </c:pt>
                <c:pt idx="112">
                  <c:v>70.31</c:v>
                </c:pt>
                <c:pt idx="117">
                  <c:v>67.46</c:v>
                </c:pt>
                <c:pt idx="122">
                  <c:v>73.05</c:v>
                </c:pt>
                <c:pt idx="127">
                  <c:v>67.32</c:v>
                </c:pt>
                <c:pt idx="132">
                  <c:v>74.18</c:v>
                </c:pt>
                <c:pt idx="137">
                  <c:v>73.98</c:v>
                </c:pt>
                <c:pt idx="142">
                  <c:v>73.62</c:v>
                </c:pt>
                <c:pt idx="147">
                  <c:v>63.18</c:v>
                </c:pt>
                <c:pt idx="152">
                  <c:v>65.04</c:v>
                </c:pt>
                <c:pt idx="157">
                  <c:v>58.16</c:v>
                </c:pt>
                <c:pt idx="162">
                  <c:v>61.76</c:v>
                </c:pt>
                <c:pt idx="167">
                  <c:v>54.21</c:v>
                </c:pt>
                <c:pt idx="172">
                  <c:v>54.45</c:v>
                </c:pt>
                <c:pt idx="177">
                  <c:v>62.47</c:v>
                </c:pt>
                <c:pt idx="182">
                  <c:v>61.73</c:v>
                </c:pt>
                <c:pt idx="187">
                  <c:v>71.79</c:v>
                </c:pt>
                <c:pt idx="192">
                  <c:v>75.05</c:v>
                </c:pt>
                <c:pt idx="197">
                  <c:v>73.13</c:v>
                </c:pt>
                <c:pt idx="202">
                  <c:v>75.17</c:v>
                </c:pt>
                <c:pt idx="207">
                  <c:v>70.72</c:v>
                </c:pt>
                <c:pt idx="212">
                  <c:v>58.29</c:v>
                </c:pt>
                <c:pt idx="217">
                  <c:v>65.15</c:v>
                </c:pt>
                <c:pt idx="222">
                  <c:v>67.64</c:v>
                </c:pt>
                <c:pt idx="227">
                  <c:v>67.92</c:v>
                </c:pt>
                <c:pt idx="232">
                  <c:v>56.6</c:v>
                </c:pt>
                <c:pt idx="237">
                  <c:v>58.47</c:v>
                </c:pt>
                <c:pt idx="242">
                  <c:v>49.09</c:v>
                </c:pt>
                <c:pt idx="247">
                  <c:v>47.75</c:v>
                </c:pt>
                <c:pt idx="252">
                  <c:v>48.61</c:v>
                </c:pt>
                <c:pt idx="257">
                  <c:v>48.04</c:v>
                </c:pt>
                <c:pt idx="262">
                  <c:v>47.81</c:v>
                </c:pt>
              </c:numCache>
            </c:numRef>
          </c:val>
          <c:smooth val="0"/>
        </c:ser>
        <c:ser>
          <c:idx val="4"/>
          <c:order val="4"/>
          <c:tx>
            <c:strRef>
              <c:f>[钢材供需库存.xlsx]终端验证!$AY$2:$AY$3</c:f>
              <c:strCache>
                <c:ptCount val="1"/>
                <c:pt idx="0">
                  <c:v>2023年</c:v>
                </c:pt>
              </c:strCache>
            </c:strRef>
          </c:tx>
          <c:spPr>
            <a:ln w="28575" cap="rnd">
              <a:solidFill>
                <a:schemeClr val="accent5"/>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[钢材供需库存.xlsx]终端验证!$AY$4:$AY$268</c:f>
              <c:numCache>
                <c:formatCode>General</c:formatCode>
                <c:ptCount val="264"/>
                <c:pt idx="4">
                  <c:v>49.55</c:v>
                </c:pt>
                <c:pt idx="10">
                  <c:v>51.83</c:v>
                </c:pt>
                <c:pt idx="16">
                  <c:v>43.23</c:v>
                </c:pt>
                <c:pt idx="26">
                  <c:v>28.07</c:v>
                </c:pt>
                <c:pt idx="30">
                  <c:v>33.42</c:v>
                </c:pt>
                <c:pt idx="35">
                  <c:v>34.73</c:v>
                </c:pt>
                <c:pt idx="41">
                  <c:v>36.31</c:v>
                </c:pt>
                <c:pt idx="46">
                  <c:v>48.44</c:v>
                </c:pt>
                <c:pt idx="51">
                  <c:v>49.68</c:v>
                </c:pt>
                <c:pt idx="56">
                  <c:v>61.06</c:v>
                </c:pt>
                <c:pt idx="61">
                  <c:v>77.32</c:v>
                </c:pt>
                <c:pt idx="66">
                  <c:v>80.78</c:v>
                </c:pt>
                <c:pt idx="71">
                  <c:v>83.25</c:v>
                </c:pt>
                <c:pt idx="76">
                  <c:v>83.48</c:v>
                </c:pt>
                <c:pt idx="81">
                  <c:v>84.28</c:v>
                </c:pt>
                <c:pt idx="86">
                  <c:v>67.93</c:v>
                </c:pt>
                <c:pt idx="91">
                  <c:v>53.21</c:v>
                </c:pt>
                <c:pt idx="96">
                  <c:v>52.63</c:v>
                </c:pt>
                <c:pt idx="101">
                  <c:v>66.36</c:v>
                </c:pt>
                <c:pt idx="106">
                  <c:v>66.81</c:v>
                </c:pt>
                <c:pt idx="111">
                  <c:v>67.14</c:v>
                </c:pt>
                <c:pt idx="116">
                  <c:v>63.11</c:v>
                </c:pt>
                <c:pt idx="121">
                  <c:v>61.75</c:v>
                </c:pt>
                <c:pt idx="126">
                  <c:v>61.68</c:v>
                </c:pt>
                <c:pt idx="131">
                  <c:v>62.51</c:v>
                </c:pt>
                <c:pt idx="136">
                  <c:v>58.94</c:v>
                </c:pt>
                <c:pt idx="141">
                  <c:v>55.65</c:v>
                </c:pt>
                <c:pt idx="146">
                  <c:v>58.63</c:v>
                </c:pt>
                <c:pt idx="151">
                  <c:v>58.87</c:v>
                </c:pt>
                <c:pt idx="156">
                  <c:v>55.32</c:v>
                </c:pt>
                <c:pt idx="161">
                  <c:v>55.67</c:v>
                </c:pt>
                <c:pt idx="166">
                  <c:v>59.77</c:v>
                </c:pt>
                <c:pt idx="171">
                  <c:v>49.71</c:v>
                </c:pt>
                <c:pt idx="176">
                  <c:v>52.29</c:v>
                </c:pt>
                <c:pt idx="181">
                  <c:v>56.77</c:v>
                </c:pt>
                <c:pt idx="186">
                  <c:v>64.52</c:v>
                </c:pt>
                <c:pt idx="191">
                  <c:v>65.72</c:v>
                </c:pt>
                <c:pt idx="196">
                  <c:v>53.46</c:v>
                </c:pt>
                <c:pt idx="201">
                  <c:v>51.66</c:v>
                </c:pt>
                <c:pt idx="206">
                  <c:v>56.24</c:v>
                </c:pt>
                <c:pt idx="211">
                  <c:v>64.09</c:v>
                </c:pt>
                <c:pt idx="216">
                  <c:v>66.07</c:v>
                </c:pt>
                <c:pt idx="221">
                  <c:v>69.35</c:v>
                </c:pt>
                <c:pt idx="226">
                  <c:v>68.27</c:v>
                </c:pt>
                <c:pt idx="231">
                  <c:v>60.79</c:v>
                </c:pt>
                <c:pt idx="236">
                  <c:v>57.74</c:v>
                </c:pt>
                <c:pt idx="241">
                  <c:v>45.93</c:v>
                </c:pt>
                <c:pt idx="246">
                  <c:v>41.67</c:v>
                </c:pt>
                <c:pt idx="251">
                  <c:v>39.47</c:v>
                </c:pt>
                <c:pt idx="256">
                  <c:v>39.16</c:v>
                </c:pt>
                <c:pt idx="261">
                  <c:v>38.29</c:v>
                </c:pt>
              </c:numCache>
            </c:numRef>
          </c:val>
          <c:smooth val="0"/>
        </c:ser>
        <c:ser>
          <c:idx val="5"/>
          <c:order val="5"/>
          <c:tx>
            <c:strRef>
              <c:f>[钢材供需库存.xlsx]终端验证!$AZ$2:$AZ$3</c:f>
              <c:strCache>
                <c:ptCount val="1"/>
                <c:pt idx="0">
                  <c:v>2024年</c:v>
                </c:pt>
              </c:strCache>
            </c:strRef>
          </c:tx>
          <c:spPr>
            <a:ln w="28575" cap="rnd">
              <a:solidFill>
                <a:srgbClr val="FF000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[钢材供需库存.xlsx]终端验证!$AZ$4:$AZ$268</c:f>
              <c:numCache>
                <c:formatCode>General</c:formatCode>
                <c:ptCount val="264"/>
                <c:pt idx="3">
                  <c:v>38.07</c:v>
                </c:pt>
                <c:pt idx="9">
                  <c:v>39.3</c:v>
                </c:pt>
                <c:pt idx="15">
                  <c:v>38.96</c:v>
                </c:pt>
                <c:pt idx="21">
                  <c:v>42.7</c:v>
                </c:pt>
                <c:pt idx="25">
                  <c:v>44.18</c:v>
                </c:pt>
                <c:pt idx="29">
                  <c:v>41.86</c:v>
                </c:pt>
                <c:pt idx="40">
                  <c:v>30.96</c:v>
                </c:pt>
                <c:pt idx="45">
                  <c:v>#N/A</c:v>
                </c:pt>
              </c:numCache>
            </c:numRef>
          </c:val>
          <c:smooth val="0"/>
        </c:ser>
        <c:dLbls>
          <c:showLegendKey val="0"/>
          <c:showVal val="0"/>
          <c:showCatName val="0"/>
          <c:showSerName val="0"/>
          <c:showPercent val="0"/>
          <c:showBubbleSize val="0"/>
        </c:dLbls>
        <c:marker val="0"/>
        <c:smooth val="0"/>
        <c:axId val="216139665"/>
        <c:axId val="766610670"/>
      </c:lineChart>
      <c:catAx>
        <c:axId val="2161396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6610670"/>
        <c:crosses val="autoZero"/>
        <c:auto val="1"/>
        <c:lblAlgn val="ctr"/>
        <c:lblOffset val="100"/>
        <c:noMultiLvlLbl val="0"/>
      </c:catAx>
      <c:valAx>
        <c:axId val="766610670"/>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61396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[钢材供需库存.xlsx]终端验证!数据透视表2</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混凝土发运量（方）</a:t>
            </a:r>
            <a:endParaRPr lang="en-US" altLang="zh-CN" b="0"/>
          </a:p>
        </c:rich>
      </c:tx>
      <c:layout/>
      <c:overlay val="0"/>
      <c:spPr>
        <a:noFill/>
        <a:ln>
          <a:noFill/>
        </a:ln>
        <a:effectLst/>
      </c:spPr>
    </c:title>
    <c:autoTitleDeleted val="0"/>
    <c:plotArea>
      <c:layout/>
      <c:lineChart>
        <c:grouping val="standard"/>
        <c:varyColors val="0"/>
        <c:ser>
          <c:idx val="0"/>
          <c:order val="0"/>
          <c:tx>
            <c:strRef>
              <c:f>[钢材供需库存.xlsx]终端验证!$AU$2:$AU$3</c:f>
              <c:strCache>
                <c:ptCount val="1"/>
                <c:pt idx="0">
                  <c:v>2019年</c:v>
                </c:pt>
              </c:strCache>
            </c:strRef>
          </c:tx>
          <c:spPr>
            <a:ln w="28575" cap="rnd">
              <a:solidFill>
                <a:schemeClr val="accent1"/>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[钢材供需库存.xlsx]终端验证!$AU$4:$AU$268</c:f>
              <c:numCache>
                <c:formatCode>General</c:formatCode>
                <c:ptCount val="264"/>
                <c:pt idx="2">
                  <c:v>#N/A</c:v>
                </c:pt>
                <c:pt idx="8">
                  <c:v>#N/A</c:v>
                </c:pt>
                <c:pt idx="14">
                  <c:v>#N/A</c:v>
                </c:pt>
                <c:pt idx="20">
                  <c:v>#N/A</c:v>
                </c:pt>
                <c:pt idx="24">
                  <c:v>#N/A</c:v>
                </c:pt>
                <c:pt idx="34">
                  <c:v>#N/A</c:v>
                </c:pt>
                <c:pt idx="39">
                  <c:v>#N/A</c:v>
                </c:pt>
                <c:pt idx="45">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numCache>
            </c:numRef>
          </c:val>
          <c:smooth val="0"/>
        </c:ser>
        <c:ser>
          <c:idx val="1"/>
          <c:order val="1"/>
          <c:tx>
            <c:strRef>
              <c:f>[钢材供需库存.xlsx]终端验证!$AV$2:$AV$3</c:f>
              <c:strCache>
                <c:ptCount val="1"/>
                <c:pt idx="0">
                  <c:v>2020年</c:v>
                </c:pt>
              </c:strCache>
            </c:strRef>
          </c:tx>
          <c:spPr>
            <a:ln w="28575" cap="rnd">
              <a:solidFill>
                <a:schemeClr val="accent2"/>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[钢材供需库存.xlsx]终端验证!$AV$4:$AV$268</c:f>
              <c:numCache>
                <c:formatCode>General</c:formatCode>
                <c:ptCount val="264"/>
                <c:pt idx="1">
                  <c:v>#N/A</c:v>
                </c:pt>
                <c:pt idx="7">
                  <c:v>#N/A</c:v>
                </c:pt>
                <c:pt idx="13">
                  <c:v>#N/A</c:v>
                </c:pt>
                <c:pt idx="19">
                  <c:v>#N/A</c:v>
                </c:pt>
                <c:pt idx="33">
                  <c:v>#N/A</c:v>
                </c:pt>
                <c:pt idx="38">
                  <c:v>#N/A</c:v>
                </c:pt>
                <c:pt idx="44">
                  <c:v>#N/A</c:v>
                </c:pt>
                <c:pt idx="49">
                  <c:v>#N/A</c:v>
                </c:pt>
                <c:pt idx="54">
                  <c:v>#N/A</c:v>
                </c:pt>
                <c:pt idx="59">
                  <c:v>1900800</c:v>
                </c:pt>
                <c:pt idx="64">
                  <c:v>2303400</c:v>
                </c:pt>
                <c:pt idx="69">
                  <c:v>3001500</c:v>
                </c:pt>
                <c:pt idx="74">
                  <c:v>3705500</c:v>
                </c:pt>
                <c:pt idx="79">
                  <c:v>4413300</c:v>
                </c:pt>
                <c:pt idx="84">
                  <c:v>5029000</c:v>
                </c:pt>
                <c:pt idx="89">
                  <c:v>4599000</c:v>
                </c:pt>
                <c:pt idx="94">
                  <c:v>4930000</c:v>
                </c:pt>
                <c:pt idx="99">
                  <c:v>5371800</c:v>
                </c:pt>
                <c:pt idx="104">
                  <c:v>5542000</c:v>
                </c:pt>
                <c:pt idx="109">
                  <c:v>5655860</c:v>
                </c:pt>
                <c:pt idx="114">
                  <c:v>5624550</c:v>
                </c:pt>
                <c:pt idx="119">
                  <c:v>5433300</c:v>
                </c:pt>
                <c:pt idx="124">
                  <c:v>5222950</c:v>
                </c:pt>
                <c:pt idx="129">
                  <c:v>5103350</c:v>
                </c:pt>
                <c:pt idx="134">
                  <c:v>4876960</c:v>
                </c:pt>
                <c:pt idx="139">
                  <c:v>4302430</c:v>
                </c:pt>
                <c:pt idx="144">
                  <c:v>4264160</c:v>
                </c:pt>
                <c:pt idx="149">
                  <c:v>4264730</c:v>
                </c:pt>
                <c:pt idx="154">
                  <c:v>4427800</c:v>
                </c:pt>
                <c:pt idx="159">
                  <c:v>4747020</c:v>
                </c:pt>
                <c:pt idx="164">
                  <c:v>4866300</c:v>
                </c:pt>
                <c:pt idx="169">
                  <c:v>4810900</c:v>
                </c:pt>
                <c:pt idx="174">
                  <c:v>4930660</c:v>
                </c:pt>
                <c:pt idx="179">
                  <c:v>5006110</c:v>
                </c:pt>
                <c:pt idx="184">
                  <c:v>5209750</c:v>
                </c:pt>
                <c:pt idx="189">
                  <c:v>5381210</c:v>
                </c:pt>
                <c:pt idx="194">
                  <c:v>5281320</c:v>
                </c:pt>
                <c:pt idx="199">
                  <c:v>5438246</c:v>
                </c:pt>
                <c:pt idx="204">
                  <c:v>#N/A</c:v>
                </c:pt>
                <c:pt idx="209">
                  <c:v>5560680</c:v>
                </c:pt>
                <c:pt idx="214">
                  <c:v>5614760</c:v>
                </c:pt>
                <c:pt idx="219">
                  <c:v>5863610</c:v>
                </c:pt>
                <c:pt idx="224">
                  <c:v>5892490</c:v>
                </c:pt>
                <c:pt idx="229">
                  <c:v>5917040</c:v>
                </c:pt>
                <c:pt idx="234">
                  <c:v>5633980</c:v>
                </c:pt>
                <c:pt idx="239">
                  <c:v>5627650</c:v>
                </c:pt>
                <c:pt idx="244">
                  <c:v>5319320</c:v>
                </c:pt>
                <c:pt idx="249">
                  <c:v>5415071</c:v>
                </c:pt>
                <c:pt idx="254">
                  <c:v>5357130</c:v>
                </c:pt>
                <c:pt idx="259">
                  <c:v>5183570</c:v>
                </c:pt>
              </c:numCache>
            </c:numRef>
          </c:val>
          <c:smooth val="0"/>
        </c:ser>
        <c:ser>
          <c:idx val="2"/>
          <c:order val="2"/>
          <c:tx>
            <c:strRef>
              <c:f>[钢材供需库存.xlsx]终端验证!$AW$2:$AW$3</c:f>
              <c:strCache>
                <c:ptCount val="1"/>
                <c:pt idx="0">
                  <c:v>2021年</c:v>
                </c:pt>
              </c:strCache>
            </c:strRef>
          </c:tx>
          <c:spPr>
            <a:ln w="28575" cap="rnd">
              <a:solidFill>
                <a:schemeClr val="accent3"/>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[钢材供需库存.xlsx]终端验证!$AW$4:$AW$268</c:f>
              <c:numCache>
                <c:formatCode>General</c:formatCode>
                <c:ptCount val="264"/>
                <c:pt idx="0">
                  <c:v>4761830</c:v>
                </c:pt>
                <c:pt idx="6">
                  <c:v>4780130</c:v>
                </c:pt>
                <c:pt idx="12">
                  <c:v>4688930</c:v>
                </c:pt>
                <c:pt idx="18">
                  <c:v>4559300</c:v>
                </c:pt>
                <c:pt idx="23">
                  <c:v>4241800</c:v>
                </c:pt>
                <c:pt idx="28">
                  <c:v>2630300</c:v>
                </c:pt>
                <c:pt idx="32">
                  <c:v>850800</c:v>
                </c:pt>
                <c:pt idx="37">
                  <c:v>192250</c:v>
                </c:pt>
                <c:pt idx="43">
                  <c:v>259140</c:v>
                </c:pt>
                <c:pt idx="48">
                  <c:v>694290</c:v>
                </c:pt>
                <c:pt idx="53">
                  <c:v>1265510</c:v>
                </c:pt>
                <c:pt idx="58">
                  <c:v>2075600</c:v>
                </c:pt>
                <c:pt idx="63">
                  <c:v>2567200</c:v>
                </c:pt>
                <c:pt idx="68">
                  <c:v>3396070</c:v>
                </c:pt>
                <c:pt idx="73">
                  <c:v>3678400</c:v>
                </c:pt>
                <c:pt idx="78">
                  <c:v>4009650</c:v>
                </c:pt>
                <c:pt idx="83">
                  <c:v>4364710</c:v>
                </c:pt>
                <c:pt idx="88">
                  <c:v>4639510</c:v>
                </c:pt>
                <c:pt idx="93">
                  <c:v>4797350</c:v>
                </c:pt>
                <c:pt idx="98">
                  <c:v>5098200</c:v>
                </c:pt>
                <c:pt idx="103">
                  <c:v>4730700</c:v>
                </c:pt>
                <c:pt idx="108">
                  <c:v>4706100</c:v>
                </c:pt>
                <c:pt idx="113">
                  <c:v>4664900</c:v>
                </c:pt>
                <c:pt idx="118">
                  <c:v>4406450</c:v>
                </c:pt>
                <c:pt idx="123">
                  <c:v>4259430</c:v>
                </c:pt>
                <c:pt idx="128">
                  <c:v>4175100</c:v>
                </c:pt>
                <c:pt idx="133">
                  <c:v>3690700</c:v>
                </c:pt>
                <c:pt idx="138">
                  <c:v>3587800</c:v>
                </c:pt>
                <c:pt idx="143">
                  <c:v>3794350</c:v>
                </c:pt>
                <c:pt idx="148">
                  <c:v>3604000</c:v>
                </c:pt>
                <c:pt idx="153">
                  <c:v>3141900</c:v>
                </c:pt>
                <c:pt idx="158">
                  <c:v>3419450</c:v>
                </c:pt>
                <c:pt idx="163">
                  <c:v>3576700</c:v>
                </c:pt>
                <c:pt idx="168">
                  <c:v>3468100</c:v>
                </c:pt>
                <c:pt idx="173">
                  <c:v>3717300</c:v>
                </c:pt>
                <c:pt idx="178">
                  <c:v>3787950</c:v>
                </c:pt>
                <c:pt idx="183">
                  <c:v>4003700</c:v>
                </c:pt>
                <c:pt idx="188">
                  <c:v>3897350</c:v>
                </c:pt>
                <c:pt idx="193">
                  <c:v>3884150</c:v>
                </c:pt>
                <c:pt idx="198">
                  <c:v>3877800</c:v>
                </c:pt>
                <c:pt idx="203">
                  <c:v>#N/A</c:v>
                </c:pt>
                <c:pt idx="208">
                  <c:v>3872800</c:v>
                </c:pt>
                <c:pt idx="213">
                  <c:v>3949900</c:v>
                </c:pt>
                <c:pt idx="218">
                  <c:v>4111700</c:v>
                </c:pt>
                <c:pt idx="223">
                  <c:v>4212650</c:v>
                </c:pt>
                <c:pt idx="228">
                  <c:v>4063870</c:v>
                </c:pt>
                <c:pt idx="233">
                  <c:v>4253410</c:v>
                </c:pt>
                <c:pt idx="238">
                  <c:v>4237100</c:v>
                </c:pt>
                <c:pt idx="243">
                  <c:v>4218800</c:v>
                </c:pt>
                <c:pt idx="248">
                  <c:v>4181130</c:v>
                </c:pt>
                <c:pt idx="253">
                  <c:v>4048900</c:v>
                </c:pt>
                <c:pt idx="258">
                  <c:v>3841250</c:v>
                </c:pt>
                <c:pt idx="263">
                  <c:v>3606700</c:v>
                </c:pt>
              </c:numCache>
            </c:numRef>
          </c:val>
          <c:smooth val="0"/>
        </c:ser>
        <c:ser>
          <c:idx val="3"/>
          <c:order val="3"/>
          <c:tx>
            <c:strRef>
              <c:f>[钢材供需库存.xlsx]终端验证!$AX$2:$AX$3</c:f>
              <c:strCache>
                <c:ptCount val="1"/>
                <c:pt idx="0">
                  <c:v>2022年</c:v>
                </c:pt>
              </c:strCache>
            </c:strRef>
          </c:tx>
          <c:spPr>
            <a:ln w="28575" cap="rnd">
              <a:solidFill>
                <a:srgbClr val="00B05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[钢材供需库存.xlsx]终端验证!$AX$4:$AX$268</c:f>
              <c:numCache>
                <c:formatCode>General</c:formatCode>
                <c:ptCount val="264"/>
                <c:pt idx="5">
                  <c:v>3663800</c:v>
                </c:pt>
                <c:pt idx="11">
                  <c:v>3241350</c:v>
                </c:pt>
                <c:pt idx="17">
                  <c:v>2786900</c:v>
                </c:pt>
                <c:pt idx="22">
                  <c:v>1701500</c:v>
                </c:pt>
                <c:pt idx="27">
                  <c:v>#N/A</c:v>
                </c:pt>
                <c:pt idx="31">
                  <c:v>156450</c:v>
                </c:pt>
                <c:pt idx="36">
                  <c:v>364430</c:v>
                </c:pt>
                <c:pt idx="42">
                  <c:v>753710</c:v>
                </c:pt>
                <c:pt idx="47">
                  <c:v>1538950</c:v>
                </c:pt>
                <c:pt idx="52">
                  <c:v>1979900</c:v>
                </c:pt>
                <c:pt idx="57">
                  <c:v>2296250</c:v>
                </c:pt>
                <c:pt idx="62">
                  <c:v>2223240</c:v>
                </c:pt>
                <c:pt idx="67">
                  <c:v>2289400</c:v>
                </c:pt>
                <c:pt idx="72">
                  <c:v>2148150</c:v>
                </c:pt>
                <c:pt idx="77">
                  <c:v>2487300</c:v>
                </c:pt>
                <c:pt idx="82">
                  <c:v>2703000</c:v>
                </c:pt>
                <c:pt idx="87">
                  <c:v>2882100</c:v>
                </c:pt>
                <c:pt idx="92">
                  <c:v>3075000</c:v>
                </c:pt>
                <c:pt idx="97">
                  <c:v>3055300</c:v>
                </c:pt>
                <c:pt idx="102">
                  <c:v>3204900</c:v>
                </c:pt>
                <c:pt idx="107">
                  <c:v>3370000</c:v>
                </c:pt>
                <c:pt idx="112">
                  <c:v>3277300</c:v>
                </c:pt>
                <c:pt idx="117">
                  <c:v>3157100</c:v>
                </c:pt>
                <c:pt idx="122">
                  <c:v>3156600</c:v>
                </c:pt>
                <c:pt idx="127">
                  <c:v>3060960</c:v>
                </c:pt>
                <c:pt idx="132">
                  <c:v>2953500</c:v>
                </c:pt>
                <c:pt idx="137">
                  <c:v>3050550</c:v>
                </c:pt>
                <c:pt idx="142">
                  <c:v>3078300</c:v>
                </c:pt>
                <c:pt idx="147">
                  <c:v>3052100</c:v>
                </c:pt>
                <c:pt idx="152">
                  <c:v>3000900</c:v>
                </c:pt>
                <c:pt idx="157">
                  <c:v>3028600</c:v>
                </c:pt>
                <c:pt idx="162">
                  <c:v>2963000</c:v>
                </c:pt>
                <c:pt idx="167">
                  <c:v>2789500</c:v>
                </c:pt>
                <c:pt idx="172">
                  <c:v>2802700</c:v>
                </c:pt>
                <c:pt idx="177">
                  <c:v>2841000</c:v>
                </c:pt>
                <c:pt idx="182">
                  <c:v>3011950</c:v>
                </c:pt>
                <c:pt idx="187">
                  <c:v>3058300</c:v>
                </c:pt>
                <c:pt idx="192">
                  <c:v>3093100</c:v>
                </c:pt>
                <c:pt idx="197">
                  <c:v>3235400</c:v>
                </c:pt>
                <c:pt idx="202">
                  <c:v>3121000</c:v>
                </c:pt>
                <c:pt idx="207">
                  <c:v>3235700</c:v>
                </c:pt>
                <c:pt idx="212">
                  <c:v>3224600</c:v>
                </c:pt>
                <c:pt idx="217">
                  <c:v>3278700</c:v>
                </c:pt>
                <c:pt idx="222">
                  <c:v>3249850</c:v>
                </c:pt>
                <c:pt idx="227">
                  <c:v>3254400</c:v>
                </c:pt>
                <c:pt idx="232">
                  <c:v>3278655</c:v>
                </c:pt>
                <c:pt idx="237">
                  <c:v>3129150</c:v>
                </c:pt>
                <c:pt idx="242">
                  <c:v>2829600</c:v>
                </c:pt>
                <c:pt idx="247">
                  <c:v>2779000</c:v>
                </c:pt>
                <c:pt idx="252">
                  <c:v>2726900</c:v>
                </c:pt>
                <c:pt idx="257">
                  <c:v>2588450</c:v>
                </c:pt>
                <c:pt idx="262">
                  <c:v>2327100</c:v>
                </c:pt>
              </c:numCache>
            </c:numRef>
          </c:val>
          <c:smooth val="0"/>
        </c:ser>
        <c:ser>
          <c:idx val="4"/>
          <c:order val="4"/>
          <c:tx>
            <c:strRef>
              <c:f>[钢材供需库存.xlsx]终端验证!$AY$2:$AY$3</c:f>
              <c:strCache>
                <c:ptCount val="1"/>
                <c:pt idx="0">
                  <c:v>2023年</c:v>
                </c:pt>
              </c:strCache>
            </c:strRef>
          </c:tx>
          <c:spPr>
            <a:ln w="28575" cap="rnd">
              <a:solidFill>
                <a:schemeClr val="accent5"/>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[钢材供需库存.xlsx]终端验证!$AY$4:$AY$268</c:f>
              <c:numCache>
                <c:formatCode>General</c:formatCode>
                <c:ptCount val="264"/>
                <c:pt idx="4">
                  <c:v>2080100</c:v>
                </c:pt>
                <c:pt idx="10">
                  <c:v>1697700</c:v>
                </c:pt>
                <c:pt idx="16">
                  <c:v>905730</c:v>
                </c:pt>
                <c:pt idx="26">
                  <c:v>129320</c:v>
                </c:pt>
                <c:pt idx="30">
                  <c:v>305960</c:v>
                </c:pt>
                <c:pt idx="35">
                  <c:v>615670</c:v>
                </c:pt>
                <c:pt idx="41">
                  <c:v>1003910</c:v>
                </c:pt>
                <c:pt idx="46">
                  <c:v>1563780</c:v>
                </c:pt>
                <c:pt idx="51">
                  <c:v>1928180</c:v>
                </c:pt>
                <c:pt idx="56">
                  <c:v>2269650</c:v>
                </c:pt>
                <c:pt idx="61">
                  <c:v>2380600</c:v>
                </c:pt>
                <c:pt idx="66">
                  <c:v>2322500</c:v>
                </c:pt>
                <c:pt idx="71">
                  <c:v>2376650</c:v>
                </c:pt>
                <c:pt idx="76">
                  <c:v>2546750</c:v>
                </c:pt>
                <c:pt idx="81">
                  <c:v>2647400</c:v>
                </c:pt>
                <c:pt idx="86">
                  <c:v>2577670</c:v>
                </c:pt>
                <c:pt idx="91">
                  <c:v>2574180</c:v>
                </c:pt>
                <c:pt idx="96">
                  <c:v>2612650</c:v>
                </c:pt>
                <c:pt idx="101">
                  <c:v>2677550</c:v>
                </c:pt>
                <c:pt idx="106">
                  <c:v>2663550</c:v>
                </c:pt>
                <c:pt idx="111">
                  <c:v>2588250</c:v>
                </c:pt>
                <c:pt idx="116">
                  <c:v>2395250</c:v>
                </c:pt>
                <c:pt idx="121">
                  <c:v>2272780</c:v>
                </c:pt>
                <c:pt idx="126">
                  <c:v>2213630</c:v>
                </c:pt>
                <c:pt idx="131">
                  <c:v>2231680</c:v>
                </c:pt>
                <c:pt idx="136">
                  <c:v>2292000</c:v>
                </c:pt>
                <c:pt idx="141">
                  <c:v>2272950</c:v>
                </c:pt>
                <c:pt idx="146">
                  <c:v>2227010</c:v>
                </c:pt>
                <c:pt idx="151">
                  <c:v>2113760</c:v>
                </c:pt>
                <c:pt idx="156">
                  <c:v>2018815</c:v>
                </c:pt>
                <c:pt idx="161">
                  <c:v>2057840</c:v>
                </c:pt>
                <c:pt idx="166">
                  <c:v>2148362</c:v>
                </c:pt>
                <c:pt idx="171">
                  <c:v>2201300</c:v>
                </c:pt>
                <c:pt idx="176">
                  <c:v>2174540</c:v>
                </c:pt>
                <c:pt idx="181">
                  <c:v>2208930</c:v>
                </c:pt>
                <c:pt idx="186">
                  <c:v>2193905</c:v>
                </c:pt>
                <c:pt idx="191">
                  <c:v>2231280</c:v>
                </c:pt>
                <c:pt idx="196">
                  <c:v>2181780</c:v>
                </c:pt>
                <c:pt idx="201">
                  <c:v>2090320</c:v>
                </c:pt>
                <c:pt idx="206">
                  <c:v>2183050</c:v>
                </c:pt>
                <c:pt idx="211">
                  <c:v>2260550</c:v>
                </c:pt>
                <c:pt idx="216">
                  <c:v>2363700</c:v>
                </c:pt>
                <c:pt idx="221">
                  <c:v>2396100</c:v>
                </c:pt>
                <c:pt idx="226">
                  <c:v>2395600</c:v>
                </c:pt>
                <c:pt idx="231">
                  <c:v>2371650</c:v>
                </c:pt>
                <c:pt idx="236">
                  <c:v>2369690</c:v>
                </c:pt>
                <c:pt idx="241">
                  <c:v>2413300</c:v>
                </c:pt>
                <c:pt idx="246">
                  <c:v>2390550</c:v>
                </c:pt>
                <c:pt idx="251">
                  <c:v>2321030</c:v>
                </c:pt>
                <c:pt idx="256">
                  <c:v>2174900</c:v>
                </c:pt>
                <c:pt idx="261">
                  <c:v>2064570</c:v>
                </c:pt>
              </c:numCache>
            </c:numRef>
          </c:val>
          <c:smooth val="0"/>
        </c:ser>
        <c:ser>
          <c:idx val="5"/>
          <c:order val="5"/>
          <c:tx>
            <c:strRef>
              <c:f>[钢材供需库存.xlsx]终端验证!$AZ$2:$AZ$3</c:f>
              <c:strCache>
                <c:ptCount val="1"/>
                <c:pt idx="0">
                  <c:v>2024年</c:v>
                </c:pt>
              </c:strCache>
            </c:strRef>
          </c:tx>
          <c:spPr>
            <a:ln w="28575" cap="rnd">
              <a:solidFill>
                <a:srgbClr val="FF000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[钢材供需库存.xlsx]终端验证!$AZ$4:$AZ$268</c:f>
              <c:numCache>
                <c:formatCode>General</c:formatCode>
                <c:ptCount val="264"/>
                <c:pt idx="3">
                  <c:v>2002900</c:v>
                </c:pt>
                <c:pt idx="9">
                  <c:v>2005000</c:v>
                </c:pt>
                <c:pt idx="15">
                  <c:v>1871770</c:v>
                </c:pt>
                <c:pt idx="21">
                  <c:v>1693570</c:v>
                </c:pt>
                <c:pt idx="25">
                  <c:v>1224360</c:v>
                </c:pt>
                <c:pt idx="29">
                  <c:v>569240</c:v>
                </c:pt>
                <c:pt idx="40">
                  <c:v>119750</c:v>
                </c:pt>
                <c:pt idx="45">
                  <c:v>#N/A</c:v>
                </c:pt>
              </c:numCache>
            </c:numRef>
          </c:val>
          <c:smooth val="0"/>
        </c:ser>
        <c:dLbls>
          <c:showLegendKey val="0"/>
          <c:showVal val="0"/>
          <c:showCatName val="0"/>
          <c:showSerName val="0"/>
          <c:showPercent val="0"/>
          <c:showBubbleSize val="0"/>
        </c:dLbls>
        <c:marker val="0"/>
        <c:smooth val="0"/>
        <c:axId val="216139665"/>
        <c:axId val="766610670"/>
      </c:lineChart>
      <c:catAx>
        <c:axId val="2161396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6610670"/>
        <c:crosses val="autoZero"/>
        <c:auto val="1"/>
        <c:lblAlgn val="ctr"/>
        <c:lblOffset val="100"/>
        <c:noMultiLvlLbl val="0"/>
      </c:catAx>
      <c:valAx>
        <c:axId val="766610670"/>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61396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[钢材供需库存.xlsx]终端验证!数据透视表3</c:name>
    <c:fmtId val="-1"/>
  </c:pivotSource>
  <c:chart>
    <c:title>
      <c:tx>
        <c:rich>
          <a:bodyPr rot="0" spcFirstLastPara="0" vertOverflow="ellipsis" vert="horz" wrap="square" anchor="ctr" anchorCtr="1"/>
          <a:lstStyle/>
          <a:p>
            <a:pPr defTabSz="914400">
              <a:defRPr lang="zh-CN" sz="1400" b="1" i="0" u="none" strike="noStrike" kern="1200" baseline="0">
                <a:solidFill>
                  <a:schemeClr val="tx1">
                    <a:lumMod val="75000"/>
                    <a:lumOff val="25000"/>
                  </a:schemeClr>
                </a:solidFill>
                <a:latin typeface="+mn-lt"/>
                <a:ea typeface="+mn-ea"/>
                <a:cs typeface="+mn-cs"/>
              </a:defRPr>
            </a:pPr>
            <a:r>
              <a:rPr b="0"/>
              <a:t>石油沥青装置开工率（</a:t>
            </a:r>
            <a:r>
              <a:rPr lang="en-US" altLang="zh-CN" b="0"/>
              <a:t>%</a:t>
            </a:r>
            <a:r>
              <a:rPr b="0"/>
              <a:t>）</a:t>
            </a:r>
            <a:endParaRPr b="0"/>
          </a:p>
        </c:rich>
      </c:tx>
      <c:layout/>
      <c:overlay val="0"/>
      <c:spPr>
        <a:noFill/>
        <a:ln>
          <a:noFill/>
        </a:ln>
        <a:effectLst/>
      </c:spPr>
    </c:title>
    <c:autoTitleDeleted val="0"/>
    <c:plotArea>
      <c:layout/>
      <c:lineChart>
        <c:grouping val="standard"/>
        <c:varyColors val="0"/>
        <c:ser>
          <c:idx val="0"/>
          <c:order val="0"/>
          <c:tx>
            <c:strRef>
              <c:f>[钢材供需库存.xlsx]终端验证!$BJ$2:$BJ$3</c:f>
              <c:strCache>
                <c:ptCount val="1"/>
                <c:pt idx="0">
                  <c:v>2019年</c:v>
                </c:pt>
              </c:strCache>
            </c:strRef>
          </c:tx>
          <c:spPr>
            <a:ln w="28575" cap="rnd">
              <a:solidFill>
                <a:schemeClr val="accent1"/>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[钢材供需库存.xlsx]终端验证!$BJ$4:$BJ$257</c:f>
              <c:numCache>
                <c:formatCode>General</c:formatCode>
                <c:ptCount val="253"/>
                <c:pt idx="1">
                  <c:v>35.4</c:v>
                </c:pt>
                <c:pt idx="6">
                  <c:v>37.6</c:v>
                </c:pt>
                <c:pt idx="11">
                  <c:v>38.7</c:v>
                </c:pt>
                <c:pt idx="16">
                  <c:v>39.8</c:v>
                </c:pt>
                <c:pt idx="20">
                  <c:v>40.5</c:v>
                </c:pt>
                <c:pt idx="29">
                  <c:v>39.9</c:v>
                </c:pt>
                <c:pt idx="34">
                  <c:v>34.3</c:v>
                </c:pt>
                <c:pt idx="39">
                  <c:v>38.6</c:v>
                </c:pt>
                <c:pt idx="44">
                  <c:v>43.2</c:v>
                </c:pt>
                <c:pt idx="49">
                  <c:v>42.1</c:v>
                </c:pt>
                <c:pt idx="54">
                  <c:v>39.8</c:v>
                </c:pt>
                <c:pt idx="59">
                  <c:v>42.8</c:v>
                </c:pt>
                <c:pt idx="64">
                  <c:v>41.8</c:v>
                </c:pt>
                <c:pt idx="69">
                  <c:v>43.1</c:v>
                </c:pt>
                <c:pt idx="74">
                  <c:v>47.5</c:v>
                </c:pt>
                <c:pt idx="79">
                  <c:v>44.7</c:v>
                </c:pt>
                <c:pt idx="83">
                  <c:v>44.7</c:v>
                </c:pt>
                <c:pt idx="88">
                  <c:v>42.4</c:v>
                </c:pt>
                <c:pt idx="93">
                  <c:v>41.1</c:v>
                </c:pt>
                <c:pt idx="98">
                  <c:v>43.4</c:v>
                </c:pt>
                <c:pt idx="103">
                  <c:v>40.2</c:v>
                </c:pt>
                <c:pt idx="108">
                  <c:v>40.4</c:v>
                </c:pt>
                <c:pt idx="113">
                  <c:v>43.5</c:v>
                </c:pt>
                <c:pt idx="118">
                  <c:v>44.7</c:v>
                </c:pt>
                <c:pt idx="123">
                  <c:v>44.2</c:v>
                </c:pt>
                <c:pt idx="128">
                  <c:v>41.6</c:v>
                </c:pt>
                <c:pt idx="133">
                  <c:v>39.3</c:v>
                </c:pt>
                <c:pt idx="138">
                  <c:v>39.5</c:v>
                </c:pt>
                <c:pt idx="143">
                  <c:v>40.1</c:v>
                </c:pt>
                <c:pt idx="148">
                  <c:v>41.9</c:v>
                </c:pt>
                <c:pt idx="153">
                  <c:v>42.5</c:v>
                </c:pt>
                <c:pt idx="158">
                  <c:v>44.1</c:v>
                </c:pt>
                <c:pt idx="163">
                  <c:v>44.6</c:v>
                </c:pt>
                <c:pt idx="168">
                  <c:v>45.3</c:v>
                </c:pt>
                <c:pt idx="173">
                  <c:v>44.4</c:v>
                </c:pt>
                <c:pt idx="178">
                  <c:v>47.4</c:v>
                </c:pt>
                <c:pt idx="183">
                  <c:v>44.5</c:v>
                </c:pt>
                <c:pt idx="188">
                  <c:v>44.8</c:v>
                </c:pt>
                <c:pt idx="195">
                  <c:v>47.8</c:v>
                </c:pt>
                <c:pt idx="199">
                  <c:v>45.8</c:v>
                </c:pt>
                <c:pt idx="203">
                  <c:v>44.2</c:v>
                </c:pt>
                <c:pt idx="208">
                  <c:v>43.3</c:v>
                </c:pt>
                <c:pt idx="213">
                  <c:v>43.5</c:v>
                </c:pt>
                <c:pt idx="218">
                  <c:v>42.5</c:v>
                </c:pt>
                <c:pt idx="223">
                  <c:v>42.6</c:v>
                </c:pt>
                <c:pt idx="228">
                  <c:v>40.2</c:v>
                </c:pt>
                <c:pt idx="233">
                  <c:v>43.5</c:v>
                </c:pt>
                <c:pt idx="238">
                  <c:v>40.4</c:v>
                </c:pt>
                <c:pt idx="243">
                  <c:v>39.5</c:v>
                </c:pt>
                <c:pt idx="248">
                  <c:v>40.3</c:v>
                </c:pt>
              </c:numCache>
            </c:numRef>
          </c:val>
          <c:smooth val="0"/>
        </c:ser>
        <c:ser>
          <c:idx val="1"/>
          <c:order val="1"/>
          <c:tx>
            <c:strRef>
              <c:f>[钢材供需库存.xlsx]终端验证!$BK$2:$BK$3</c:f>
              <c:strCache>
                <c:ptCount val="1"/>
                <c:pt idx="0">
                  <c:v>2020年</c:v>
                </c:pt>
              </c:strCache>
            </c:strRef>
          </c:tx>
          <c:spPr>
            <a:ln w="28575" cap="rnd">
              <a:solidFill>
                <a:schemeClr val="accent2"/>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[钢材供需库存.xlsx]终端验证!$BK$4:$BK$257</c:f>
              <c:numCache>
                <c:formatCode>General</c:formatCode>
                <c:ptCount val="253"/>
                <c:pt idx="0">
                  <c:v>37.4</c:v>
                </c:pt>
                <c:pt idx="5">
                  <c:v>37.1</c:v>
                </c:pt>
                <c:pt idx="10">
                  <c:v>36.6</c:v>
                </c:pt>
                <c:pt idx="15">
                  <c:v>36.1</c:v>
                </c:pt>
                <c:pt idx="19">
                  <c:v>33.1</c:v>
                </c:pt>
                <c:pt idx="23">
                  <c:v>30.6</c:v>
                </c:pt>
                <c:pt idx="28">
                  <c:v>24.8</c:v>
                </c:pt>
                <c:pt idx="33">
                  <c:v>25.9</c:v>
                </c:pt>
                <c:pt idx="38">
                  <c:v>27.1</c:v>
                </c:pt>
                <c:pt idx="43">
                  <c:v>29.9</c:v>
                </c:pt>
                <c:pt idx="48">
                  <c:v>33.6</c:v>
                </c:pt>
                <c:pt idx="53">
                  <c:v>35.2</c:v>
                </c:pt>
                <c:pt idx="58">
                  <c:v>35.6</c:v>
                </c:pt>
                <c:pt idx="63">
                  <c:v>36.9</c:v>
                </c:pt>
                <c:pt idx="68">
                  <c:v>39.2</c:v>
                </c:pt>
                <c:pt idx="73">
                  <c:v>40.9</c:v>
                </c:pt>
                <c:pt idx="78">
                  <c:v>43.3</c:v>
                </c:pt>
                <c:pt idx="83">
                  <c:v>48.7</c:v>
                </c:pt>
                <c:pt idx="87">
                  <c:v>46.5</c:v>
                </c:pt>
                <c:pt idx="92">
                  <c:v>46.2</c:v>
                </c:pt>
                <c:pt idx="97">
                  <c:v>45.1</c:v>
                </c:pt>
                <c:pt idx="102">
                  <c:v>46.9</c:v>
                </c:pt>
                <c:pt idx="107">
                  <c:v>48</c:v>
                </c:pt>
                <c:pt idx="112">
                  <c:v>51.2</c:v>
                </c:pt>
                <c:pt idx="117">
                  <c:v>52.2</c:v>
                </c:pt>
                <c:pt idx="122">
                  <c:v>51.1</c:v>
                </c:pt>
                <c:pt idx="127">
                  <c:v>49.6</c:v>
                </c:pt>
                <c:pt idx="132">
                  <c:v>52.1</c:v>
                </c:pt>
                <c:pt idx="137">
                  <c:v>53.1</c:v>
                </c:pt>
                <c:pt idx="142">
                  <c:v>49.8</c:v>
                </c:pt>
                <c:pt idx="147">
                  <c:v>49.7</c:v>
                </c:pt>
                <c:pt idx="152">
                  <c:v>54.2</c:v>
                </c:pt>
                <c:pt idx="157">
                  <c:v>58</c:v>
                </c:pt>
                <c:pt idx="162">
                  <c:v>57.7</c:v>
                </c:pt>
                <c:pt idx="167">
                  <c:v>57</c:v>
                </c:pt>
                <c:pt idx="172">
                  <c:v>57.6</c:v>
                </c:pt>
                <c:pt idx="177">
                  <c:v>56.9</c:v>
                </c:pt>
                <c:pt idx="182">
                  <c:v>58.1</c:v>
                </c:pt>
                <c:pt idx="187">
                  <c:v>58.4</c:v>
                </c:pt>
                <c:pt idx="192">
                  <c:v>58.2</c:v>
                </c:pt>
                <c:pt idx="193">
                  <c:v>55.2</c:v>
                </c:pt>
                <c:pt idx="198">
                  <c:v>56.1</c:v>
                </c:pt>
                <c:pt idx="202">
                  <c:v>55.3</c:v>
                </c:pt>
                <c:pt idx="207">
                  <c:v>58.6</c:v>
                </c:pt>
                <c:pt idx="212">
                  <c:v>55.8</c:v>
                </c:pt>
                <c:pt idx="217">
                  <c:v>52.9</c:v>
                </c:pt>
                <c:pt idx="222">
                  <c:v>55.4</c:v>
                </c:pt>
                <c:pt idx="227">
                  <c:v>52.6</c:v>
                </c:pt>
                <c:pt idx="232">
                  <c:v>45.6</c:v>
                </c:pt>
                <c:pt idx="237">
                  <c:v>44.6</c:v>
                </c:pt>
                <c:pt idx="242">
                  <c:v>42.7</c:v>
                </c:pt>
                <c:pt idx="247">
                  <c:v>41.4</c:v>
                </c:pt>
                <c:pt idx="252">
                  <c:v>42.7</c:v>
                </c:pt>
              </c:numCache>
            </c:numRef>
          </c:val>
          <c:smooth val="0"/>
        </c:ser>
        <c:ser>
          <c:idx val="2"/>
          <c:order val="2"/>
          <c:tx>
            <c:strRef>
              <c:f>[钢材供需库存.xlsx]终端验证!$BL$2:$BL$3</c:f>
              <c:strCache>
                <c:ptCount val="1"/>
                <c:pt idx="0">
                  <c:v>2021年</c:v>
                </c:pt>
              </c:strCache>
            </c:strRef>
          </c:tx>
          <c:spPr>
            <a:ln w="28575" cap="rnd">
              <a:solidFill>
                <a:schemeClr val="accent3"/>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[钢材供需库存.xlsx]终端验证!$BL$4:$BL$257</c:f>
              <c:numCache>
                <c:formatCode>General</c:formatCode>
                <c:ptCount val="253"/>
                <c:pt idx="4">
                  <c:v>46.9</c:v>
                </c:pt>
                <c:pt idx="9">
                  <c:v>44.9</c:v>
                </c:pt>
                <c:pt idx="14">
                  <c:v>45.7</c:v>
                </c:pt>
                <c:pt idx="18">
                  <c:v>45.1</c:v>
                </c:pt>
                <c:pt idx="22">
                  <c:v>40.8</c:v>
                </c:pt>
                <c:pt idx="27">
                  <c:v>36.7</c:v>
                </c:pt>
                <c:pt idx="32">
                  <c:v>37.5</c:v>
                </c:pt>
                <c:pt idx="37">
                  <c:v>40.7</c:v>
                </c:pt>
                <c:pt idx="42">
                  <c:v>39.2</c:v>
                </c:pt>
                <c:pt idx="47">
                  <c:v>41.6</c:v>
                </c:pt>
                <c:pt idx="52">
                  <c:v>44.4</c:v>
                </c:pt>
                <c:pt idx="57">
                  <c:v>44.5</c:v>
                </c:pt>
                <c:pt idx="62">
                  <c:v>46.2</c:v>
                </c:pt>
                <c:pt idx="67">
                  <c:v>48.4</c:v>
                </c:pt>
                <c:pt idx="72">
                  <c:v>46.7</c:v>
                </c:pt>
                <c:pt idx="77">
                  <c:v>48</c:v>
                </c:pt>
                <c:pt idx="82">
                  <c:v>49</c:v>
                </c:pt>
                <c:pt idx="86">
                  <c:v>46.9</c:v>
                </c:pt>
                <c:pt idx="91">
                  <c:v>45.4</c:v>
                </c:pt>
                <c:pt idx="96">
                  <c:v>45.4</c:v>
                </c:pt>
                <c:pt idx="101">
                  <c:v>48.7</c:v>
                </c:pt>
                <c:pt idx="106">
                  <c:v>46.5</c:v>
                </c:pt>
                <c:pt idx="111">
                  <c:v>41.6</c:v>
                </c:pt>
                <c:pt idx="116">
                  <c:v>41.1</c:v>
                </c:pt>
                <c:pt idx="121">
                  <c:v>44.3</c:v>
                </c:pt>
                <c:pt idx="126">
                  <c:v>43.6</c:v>
                </c:pt>
                <c:pt idx="131">
                  <c:v>39.1</c:v>
                </c:pt>
                <c:pt idx="136">
                  <c:v>36.9</c:v>
                </c:pt>
                <c:pt idx="141">
                  <c:v>39.2</c:v>
                </c:pt>
                <c:pt idx="146">
                  <c:v>37.8</c:v>
                </c:pt>
                <c:pt idx="151">
                  <c:v>39.9</c:v>
                </c:pt>
                <c:pt idx="156">
                  <c:v>42.2</c:v>
                </c:pt>
                <c:pt idx="161">
                  <c:v>40.6</c:v>
                </c:pt>
                <c:pt idx="166">
                  <c:v>42.5</c:v>
                </c:pt>
                <c:pt idx="171">
                  <c:v>40</c:v>
                </c:pt>
                <c:pt idx="176">
                  <c:v>41.9</c:v>
                </c:pt>
                <c:pt idx="181">
                  <c:v>38.4</c:v>
                </c:pt>
                <c:pt idx="186">
                  <c:v>35.5</c:v>
                </c:pt>
                <c:pt idx="191">
                  <c:v>39.7</c:v>
                </c:pt>
                <c:pt idx="194">
                  <c:v>45.8</c:v>
                </c:pt>
                <c:pt idx="197">
                  <c:v>42.9</c:v>
                </c:pt>
                <c:pt idx="201">
                  <c:v>43.2</c:v>
                </c:pt>
                <c:pt idx="206">
                  <c:v>39.9</c:v>
                </c:pt>
                <c:pt idx="211">
                  <c:v>39.1</c:v>
                </c:pt>
                <c:pt idx="216">
                  <c:v>39.4</c:v>
                </c:pt>
                <c:pt idx="221">
                  <c:v>40.3</c:v>
                </c:pt>
                <c:pt idx="226">
                  <c:v>40.1</c:v>
                </c:pt>
                <c:pt idx="231">
                  <c:v>39.9</c:v>
                </c:pt>
                <c:pt idx="236">
                  <c:v>35.9</c:v>
                </c:pt>
                <c:pt idx="241">
                  <c:v>33.7</c:v>
                </c:pt>
                <c:pt idx="246">
                  <c:v>33.8</c:v>
                </c:pt>
                <c:pt idx="251">
                  <c:v>32.2</c:v>
                </c:pt>
              </c:numCache>
            </c:numRef>
          </c:val>
          <c:smooth val="0"/>
        </c:ser>
        <c:ser>
          <c:idx val="3"/>
          <c:order val="3"/>
          <c:tx>
            <c:strRef>
              <c:f>[钢材供需库存.xlsx]终端验证!$BM$2:$BM$3</c:f>
              <c:strCache>
                <c:ptCount val="1"/>
                <c:pt idx="0">
                  <c:v>2022年</c:v>
                </c:pt>
              </c:strCache>
            </c:strRef>
          </c:tx>
          <c:spPr>
            <a:ln w="28575" cap="rnd">
              <a:solidFill>
                <a:srgbClr val="00B050"/>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[钢材供需库存.xlsx]终端验证!$BM$4:$BM$257</c:f>
              <c:numCache>
                <c:formatCode>General</c:formatCode>
                <c:ptCount val="253"/>
                <c:pt idx="2">
                  <c:v>25.7</c:v>
                </c:pt>
                <c:pt idx="3">
                  <c:v>32.3</c:v>
                </c:pt>
                <c:pt idx="8">
                  <c:v>32.9</c:v>
                </c:pt>
                <c:pt idx="13">
                  <c:v>29.8</c:v>
                </c:pt>
                <c:pt idx="17">
                  <c:v>31.7</c:v>
                </c:pt>
                <c:pt idx="26">
                  <c:v>27.1</c:v>
                </c:pt>
                <c:pt idx="31">
                  <c:v>25</c:v>
                </c:pt>
                <c:pt idx="36">
                  <c:v>23.9</c:v>
                </c:pt>
                <c:pt idx="41">
                  <c:v>26.7</c:v>
                </c:pt>
                <c:pt idx="46">
                  <c:v>29.2</c:v>
                </c:pt>
                <c:pt idx="51">
                  <c:v>24.9</c:v>
                </c:pt>
                <c:pt idx="56">
                  <c:v>27</c:v>
                </c:pt>
                <c:pt idx="61">
                  <c:v>24.8</c:v>
                </c:pt>
                <c:pt idx="66">
                  <c:v>25.6</c:v>
                </c:pt>
                <c:pt idx="71">
                  <c:v>27.4</c:v>
                </c:pt>
                <c:pt idx="76">
                  <c:v>25.1</c:v>
                </c:pt>
                <c:pt idx="81">
                  <c:v>21.6</c:v>
                </c:pt>
                <c:pt idx="85">
                  <c:v>23.2</c:v>
                </c:pt>
                <c:pt idx="90">
                  <c:v>27.1</c:v>
                </c:pt>
                <c:pt idx="95">
                  <c:v>22.6</c:v>
                </c:pt>
                <c:pt idx="100">
                  <c:v>25.9</c:v>
                </c:pt>
                <c:pt idx="105">
                  <c:v>26.8</c:v>
                </c:pt>
                <c:pt idx="110">
                  <c:v>24.8</c:v>
                </c:pt>
                <c:pt idx="115">
                  <c:v>27.3</c:v>
                </c:pt>
                <c:pt idx="120">
                  <c:v>27.7</c:v>
                </c:pt>
                <c:pt idx="125">
                  <c:v>31.1</c:v>
                </c:pt>
                <c:pt idx="130">
                  <c:v>33.8</c:v>
                </c:pt>
                <c:pt idx="135">
                  <c:v>34.2</c:v>
                </c:pt>
                <c:pt idx="140">
                  <c:v>37.5</c:v>
                </c:pt>
                <c:pt idx="145">
                  <c:v>38.3</c:v>
                </c:pt>
                <c:pt idx="150">
                  <c:v>35.8</c:v>
                </c:pt>
                <c:pt idx="155">
                  <c:v>38.9</c:v>
                </c:pt>
                <c:pt idx="160">
                  <c:v>34.4</c:v>
                </c:pt>
                <c:pt idx="165">
                  <c:v>38.9</c:v>
                </c:pt>
                <c:pt idx="170">
                  <c:v>38.1</c:v>
                </c:pt>
                <c:pt idx="175">
                  <c:v>39.7</c:v>
                </c:pt>
                <c:pt idx="180">
                  <c:v>44.5</c:v>
                </c:pt>
                <c:pt idx="185">
                  <c:v>44.2</c:v>
                </c:pt>
                <c:pt idx="190">
                  <c:v>46.2</c:v>
                </c:pt>
                <c:pt idx="196">
                  <c:v>42.4</c:v>
                </c:pt>
                <c:pt idx="200">
                  <c:v>43</c:v>
                </c:pt>
                <c:pt idx="205">
                  <c:v>41</c:v>
                </c:pt>
                <c:pt idx="210">
                  <c:v>42.7</c:v>
                </c:pt>
                <c:pt idx="215">
                  <c:v>42.2</c:v>
                </c:pt>
                <c:pt idx="220">
                  <c:v>43</c:v>
                </c:pt>
                <c:pt idx="225">
                  <c:v>38.2</c:v>
                </c:pt>
                <c:pt idx="230">
                  <c:v>37.6</c:v>
                </c:pt>
                <c:pt idx="235">
                  <c:v>33.6</c:v>
                </c:pt>
                <c:pt idx="240">
                  <c:v>31.6</c:v>
                </c:pt>
                <c:pt idx="245">
                  <c:v>30.6</c:v>
                </c:pt>
                <c:pt idx="250">
                  <c:v>27.5</c:v>
                </c:pt>
              </c:numCache>
            </c:numRef>
          </c:val>
          <c:smooth val="0"/>
        </c:ser>
        <c:ser>
          <c:idx val="4"/>
          <c:order val="4"/>
          <c:tx>
            <c:strRef>
              <c:f>[钢材供需库存.xlsx]终端验证!$BN$2:$BN$3</c:f>
              <c:strCache>
                <c:ptCount val="1"/>
                <c:pt idx="0">
                  <c:v>2023年</c:v>
                </c:pt>
              </c:strCache>
            </c:strRef>
          </c:tx>
          <c:spPr>
            <a:ln w="28575" cap="rnd">
              <a:solidFill>
                <a:schemeClr val="accent5"/>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[钢材供需库存.xlsx]终端验证!$BN$4:$BN$257</c:f>
              <c:numCache>
                <c:formatCode>General</c:formatCode>
                <c:ptCount val="253"/>
                <c:pt idx="7">
                  <c:v>26.6</c:v>
                </c:pt>
                <c:pt idx="12">
                  <c:v>27.1</c:v>
                </c:pt>
                <c:pt idx="21">
                  <c:v>22.6</c:v>
                </c:pt>
                <c:pt idx="25">
                  <c:v>31.2</c:v>
                </c:pt>
                <c:pt idx="30">
                  <c:v>29.7</c:v>
                </c:pt>
                <c:pt idx="35">
                  <c:v>30</c:v>
                </c:pt>
                <c:pt idx="40">
                  <c:v>31.9</c:v>
                </c:pt>
                <c:pt idx="45">
                  <c:v>32.8</c:v>
                </c:pt>
                <c:pt idx="50">
                  <c:v>30.7</c:v>
                </c:pt>
                <c:pt idx="55">
                  <c:v>34.6</c:v>
                </c:pt>
                <c:pt idx="60">
                  <c:v>37.2</c:v>
                </c:pt>
                <c:pt idx="65">
                  <c:v>38.5</c:v>
                </c:pt>
                <c:pt idx="70">
                  <c:v>37</c:v>
                </c:pt>
                <c:pt idx="75">
                  <c:v>37.3</c:v>
                </c:pt>
                <c:pt idx="80">
                  <c:v>35.5</c:v>
                </c:pt>
                <c:pt idx="84">
                  <c:v>32.1</c:v>
                </c:pt>
                <c:pt idx="89">
                  <c:v>33.9</c:v>
                </c:pt>
                <c:pt idx="94">
                  <c:v>30.9</c:v>
                </c:pt>
                <c:pt idx="99">
                  <c:v>31.8</c:v>
                </c:pt>
                <c:pt idx="104">
                  <c:v>34.4</c:v>
                </c:pt>
                <c:pt idx="109">
                  <c:v>34.3</c:v>
                </c:pt>
                <c:pt idx="114">
                  <c:v>34.1</c:v>
                </c:pt>
                <c:pt idx="119">
                  <c:v>33.8</c:v>
                </c:pt>
                <c:pt idx="124">
                  <c:v>34.6</c:v>
                </c:pt>
                <c:pt idx="129">
                  <c:v>35</c:v>
                </c:pt>
                <c:pt idx="134">
                  <c:v>34.9</c:v>
                </c:pt>
                <c:pt idx="139">
                  <c:v>35.2</c:v>
                </c:pt>
                <c:pt idx="144">
                  <c:v>37.9</c:v>
                </c:pt>
                <c:pt idx="149">
                  <c:v>42.2</c:v>
                </c:pt>
                <c:pt idx="154">
                  <c:v>45.3</c:v>
                </c:pt>
                <c:pt idx="159">
                  <c:v>45.8</c:v>
                </c:pt>
                <c:pt idx="164">
                  <c:v>45.3</c:v>
                </c:pt>
                <c:pt idx="169">
                  <c:v>46.1</c:v>
                </c:pt>
                <c:pt idx="174">
                  <c:v>49.3</c:v>
                </c:pt>
                <c:pt idx="179">
                  <c:v>45.3</c:v>
                </c:pt>
                <c:pt idx="184">
                  <c:v>41.6</c:v>
                </c:pt>
                <c:pt idx="189">
                  <c:v>40</c:v>
                </c:pt>
                <c:pt idx="196">
                  <c:v>36</c:v>
                </c:pt>
                <c:pt idx="200">
                  <c:v>37.7</c:v>
                </c:pt>
                <c:pt idx="204">
                  <c:v>38.4</c:v>
                </c:pt>
                <c:pt idx="209">
                  <c:v>37</c:v>
                </c:pt>
                <c:pt idx="214">
                  <c:v>35.5</c:v>
                </c:pt>
                <c:pt idx="219">
                  <c:v>36.4</c:v>
                </c:pt>
                <c:pt idx="224">
                  <c:v>37.9</c:v>
                </c:pt>
                <c:pt idx="229">
                  <c:v>36.8</c:v>
                </c:pt>
                <c:pt idx="234">
                  <c:v>34.1</c:v>
                </c:pt>
                <c:pt idx="239">
                  <c:v>32.7</c:v>
                </c:pt>
                <c:pt idx="244">
                  <c:v>32.2</c:v>
                </c:pt>
                <c:pt idx="249">
                  <c:v>31.3</c:v>
                </c:pt>
              </c:numCache>
            </c:numRef>
          </c:val>
          <c:smooth val="0"/>
        </c:ser>
        <c:ser>
          <c:idx val="5"/>
          <c:order val="5"/>
          <c:tx>
            <c:strRef>
              <c:f>[钢材供需库存.xlsx]终端验证!$BO$2:$BO$3</c:f>
              <c:strCache>
                <c:ptCount val="1"/>
                <c:pt idx="0">
                  <c:v>2024年</c:v>
                </c:pt>
              </c:strCache>
            </c:strRef>
          </c:tx>
          <c:spPr>
            <a:ln w="28575" cap="rnd">
              <a:solidFill>
                <a:srgbClr val="FF0000"/>
              </a:solidFill>
              <a:round/>
            </a:ln>
            <a:effectLst/>
          </c:spPr>
          <c:marker>
            <c:symbol val="none"/>
          </c:marker>
          <c:dLbls>
            <c:delete val="1"/>
          </c:dLbls>
          <c:cat>
            <c:strRef>
              <c:f>[钢材供需库存.xlsx]终端验证!$BI$4:$BI$257</c:f>
              <c:strCache>
                <c:ptCount val="253"/>
                <c:pt idx="0">
                  <c:v>1月2日</c:v>
                </c:pt>
                <c:pt idx="1">
                  <c:v>1月3日</c:v>
                </c:pt>
                <c:pt idx="2">
                  <c:v>1月4日</c:v>
                </c:pt>
                <c:pt idx="3">
                  <c:v>1月5日</c:v>
                </c:pt>
                <c:pt idx="4">
                  <c:v>1月6日</c:v>
                </c:pt>
                <c:pt idx="5">
                  <c:v>1月9日</c:v>
                </c:pt>
                <c:pt idx="6">
                  <c:v>1月10日</c:v>
                </c:pt>
                <c:pt idx="7">
                  <c:v>1月11日</c:v>
                </c:pt>
                <c:pt idx="8">
                  <c:v>1月12日</c:v>
                </c:pt>
                <c:pt idx="9">
                  <c:v>1月13日</c:v>
                </c:pt>
                <c:pt idx="10">
                  <c:v>1月16日</c:v>
                </c:pt>
                <c:pt idx="11">
                  <c:v>1月17日</c:v>
                </c:pt>
                <c:pt idx="12">
                  <c:v>1月18日</c:v>
                </c:pt>
                <c:pt idx="13">
                  <c:v>1月19日</c:v>
                </c:pt>
                <c:pt idx="14">
                  <c:v>1月20日</c:v>
                </c:pt>
                <c:pt idx="15">
                  <c:v>1月23日</c:v>
                </c:pt>
                <c:pt idx="16">
                  <c:v>1月24日</c:v>
                </c:pt>
                <c:pt idx="17">
                  <c:v>1月26日</c:v>
                </c:pt>
                <c:pt idx="18">
                  <c:v>1月27日</c:v>
                </c:pt>
                <c:pt idx="19">
                  <c:v>1月30日</c:v>
                </c:pt>
                <c:pt idx="20">
                  <c:v>1月31日</c:v>
                </c:pt>
                <c:pt idx="21">
                  <c:v>2月1日</c:v>
                </c:pt>
                <c:pt idx="22">
                  <c:v>2月3日</c:v>
                </c:pt>
                <c:pt idx="23">
                  <c:v>2月6日</c:v>
                </c:pt>
                <c:pt idx="24">
                  <c:v>2月7日</c:v>
                </c:pt>
                <c:pt idx="25">
                  <c:v>2月8日</c:v>
                </c:pt>
                <c:pt idx="26">
                  <c:v>2月9日</c:v>
                </c:pt>
                <c:pt idx="27">
                  <c:v>2月10日</c:v>
                </c:pt>
                <c:pt idx="28">
                  <c:v>2月13日</c:v>
                </c:pt>
                <c:pt idx="29">
                  <c:v>2月14日</c:v>
                </c:pt>
                <c:pt idx="30">
                  <c:v>2月15日</c:v>
                </c:pt>
                <c:pt idx="31">
                  <c:v>2月16日</c:v>
                </c:pt>
                <c:pt idx="32">
                  <c:v>2月17日</c:v>
                </c:pt>
                <c:pt idx="33">
                  <c:v>2月20日</c:v>
                </c:pt>
                <c:pt idx="34">
                  <c:v>2月21日</c:v>
                </c:pt>
                <c:pt idx="35">
                  <c:v>2月22日</c:v>
                </c:pt>
                <c:pt idx="36">
                  <c:v>2月23日</c:v>
                </c:pt>
                <c:pt idx="37">
                  <c:v>2月24日</c:v>
                </c:pt>
                <c:pt idx="38">
                  <c:v>2月27日</c:v>
                </c:pt>
                <c:pt idx="39">
                  <c:v>2月28日</c:v>
                </c:pt>
                <c:pt idx="40">
                  <c:v>3月1日</c:v>
                </c:pt>
                <c:pt idx="41">
                  <c:v>3月2日</c:v>
                </c:pt>
                <c:pt idx="42">
                  <c:v>3月3日</c:v>
                </c:pt>
                <c:pt idx="43">
                  <c:v>3月5日</c:v>
                </c:pt>
                <c:pt idx="44">
                  <c:v>3月7日</c:v>
                </c:pt>
                <c:pt idx="45">
                  <c:v>3月8日</c:v>
                </c:pt>
                <c:pt idx="46">
                  <c:v>3月9日</c:v>
                </c:pt>
                <c:pt idx="47">
                  <c:v>3月10日</c:v>
                </c:pt>
                <c:pt idx="48">
                  <c:v>3月12日</c:v>
                </c:pt>
                <c:pt idx="49">
                  <c:v>3月14日</c:v>
                </c:pt>
                <c:pt idx="50">
                  <c:v>3月15日</c:v>
                </c:pt>
                <c:pt idx="51">
                  <c:v>3月16日</c:v>
                </c:pt>
                <c:pt idx="52">
                  <c:v>3月17日</c:v>
                </c:pt>
                <c:pt idx="53">
                  <c:v>3月19日</c:v>
                </c:pt>
                <c:pt idx="54">
                  <c:v>3月21日</c:v>
                </c:pt>
                <c:pt idx="55">
                  <c:v>3月22日</c:v>
                </c:pt>
                <c:pt idx="56">
                  <c:v>3月23日</c:v>
                </c:pt>
                <c:pt idx="57">
                  <c:v>3月24日</c:v>
                </c:pt>
                <c:pt idx="58">
                  <c:v>3月26日</c:v>
                </c:pt>
                <c:pt idx="59">
                  <c:v>3月28日</c:v>
                </c:pt>
                <c:pt idx="60">
                  <c:v>3月29日</c:v>
                </c:pt>
                <c:pt idx="61">
                  <c:v>3月30日</c:v>
                </c:pt>
                <c:pt idx="62">
                  <c:v>3月31日</c:v>
                </c:pt>
                <c:pt idx="63">
                  <c:v>4月2日</c:v>
                </c:pt>
                <c:pt idx="64">
                  <c:v>4月4日</c:v>
                </c:pt>
                <c:pt idx="65">
                  <c:v>4月5日</c:v>
                </c:pt>
                <c:pt idx="66">
                  <c:v>4月6日</c:v>
                </c:pt>
                <c:pt idx="67">
                  <c:v>4月7日</c:v>
                </c:pt>
                <c:pt idx="68">
                  <c:v>4月9日</c:v>
                </c:pt>
                <c:pt idx="69">
                  <c:v>4月11日</c:v>
                </c:pt>
                <c:pt idx="70">
                  <c:v>4月12日</c:v>
                </c:pt>
                <c:pt idx="71">
                  <c:v>4月13日</c:v>
                </c:pt>
                <c:pt idx="72">
                  <c:v>4月14日</c:v>
                </c:pt>
                <c:pt idx="73">
                  <c:v>4月16日</c:v>
                </c:pt>
                <c:pt idx="74">
                  <c:v>4月18日</c:v>
                </c:pt>
                <c:pt idx="75">
                  <c:v>4月19日</c:v>
                </c:pt>
                <c:pt idx="76">
                  <c:v>4月20日</c:v>
                </c:pt>
                <c:pt idx="77">
                  <c:v>4月21日</c:v>
                </c:pt>
                <c:pt idx="78">
                  <c:v>4月23日</c:v>
                </c:pt>
                <c:pt idx="79">
                  <c:v>4月25日</c:v>
                </c:pt>
                <c:pt idx="80">
                  <c:v>4月26日</c:v>
                </c:pt>
                <c:pt idx="81">
                  <c:v>4月27日</c:v>
                </c:pt>
                <c:pt idx="82">
                  <c:v>4月28日</c:v>
                </c:pt>
                <c:pt idx="83">
                  <c:v>4月30日</c:v>
                </c:pt>
                <c:pt idx="84">
                  <c:v>5月3日</c:v>
                </c:pt>
                <c:pt idx="85">
                  <c:v>5月4日</c:v>
                </c:pt>
                <c:pt idx="86">
                  <c:v>5月6日</c:v>
                </c:pt>
                <c:pt idx="87">
                  <c:v>5月7日</c:v>
                </c:pt>
                <c:pt idx="88">
                  <c:v>5月9日</c:v>
                </c:pt>
                <c:pt idx="89">
                  <c:v>5月10日</c:v>
                </c:pt>
                <c:pt idx="90">
                  <c:v>5月11日</c:v>
                </c:pt>
                <c:pt idx="91">
                  <c:v>5月12日</c:v>
                </c:pt>
                <c:pt idx="92">
                  <c:v>5月14日</c:v>
                </c:pt>
                <c:pt idx="93">
                  <c:v>5月16日</c:v>
                </c:pt>
                <c:pt idx="94">
                  <c:v>5月17日</c:v>
                </c:pt>
                <c:pt idx="95">
                  <c:v>5月18日</c:v>
                </c:pt>
                <c:pt idx="96">
                  <c:v>5月19日</c:v>
                </c:pt>
                <c:pt idx="97">
                  <c:v>5月20日</c:v>
                </c:pt>
                <c:pt idx="98">
                  <c:v>5月23日</c:v>
                </c:pt>
                <c:pt idx="99">
                  <c:v>5月24日</c:v>
                </c:pt>
                <c:pt idx="100">
                  <c:v>5月25日</c:v>
                </c:pt>
                <c:pt idx="101">
                  <c:v>5月26日</c:v>
                </c:pt>
                <c:pt idx="102">
                  <c:v>5月27日</c:v>
                </c:pt>
                <c:pt idx="103">
                  <c:v>5月30日</c:v>
                </c:pt>
                <c:pt idx="104">
                  <c:v>5月31日</c:v>
                </c:pt>
                <c:pt idx="105">
                  <c:v>6月1日</c:v>
                </c:pt>
                <c:pt idx="106">
                  <c:v>6月2日</c:v>
                </c:pt>
                <c:pt idx="107">
                  <c:v>6月3日</c:v>
                </c:pt>
                <c:pt idx="108">
                  <c:v>6月6日</c:v>
                </c:pt>
                <c:pt idx="109">
                  <c:v>6月7日</c:v>
                </c:pt>
                <c:pt idx="110">
                  <c:v>6月8日</c:v>
                </c:pt>
                <c:pt idx="111">
                  <c:v>6月9日</c:v>
                </c:pt>
                <c:pt idx="112">
                  <c:v>6月10日</c:v>
                </c:pt>
                <c:pt idx="113">
                  <c:v>6月13日</c:v>
                </c:pt>
                <c:pt idx="114">
                  <c:v>6月14日</c:v>
                </c:pt>
                <c:pt idx="115">
                  <c:v>6月15日</c:v>
                </c:pt>
                <c:pt idx="116">
                  <c:v>6月16日</c:v>
                </c:pt>
                <c:pt idx="117">
                  <c:v>6月17日</c:v>
                </c:pt>
                <c:pt idx="118">
                  <c:v>6月20日</c:v>
                </c:pt>
                <c:pt idx="119">
                  <c:v>6月21日</c:v>
                </c:pt>
                <c:pt idx="120">
                  <c:v>6月22日</c:v>
                </c:pt>
                <c:pt idx="121">
                  <c:v>6月23日</c:v>
                </c:pt>
                <c:pt idx="122">
                  <c:v>6月24日</c:v>
                </c:pt>
                <c:pt idx="123">
                  <c:v>6月27日</c:v>
                </c:pt>
                <c:pt idx="124">
                  <c:v>6月28日</c:v>
                </c:pt>
                <c:pt idx="125">
                  <c:v>6月29日</c:v>
                </c:pt>
                <c:pt idx="126">
                  <c:v>6月30日</c:v>
                </c:pt>
                <c:pt idx="127">
                  <c:v>7月1日</c:v>
                </c:pt>
                <c:pt idx="128">
                  <c:v>7月4日</c:v>
                </c:pt>
                <c:pt idx="129">
                  <c:v>7月5日</c:v>
                </c:pt>
                <c:pt idx="130">
                  <c:v>7月6日</c:v>
                </c:pt>
                <c:pt idx="131">
                  <c:v>7月7日</c:v>
                </c:pt>
                <c:pt idx="132">
                  <c:v>7月8日</c:v>
                </c:pt>
                <c:pt idx="133">
                  <c:v>7月11日</c:v>
                </c:pt>
                <c:pt idx="134">
                  <c:v>7月12日</c:v>
                </c:pt>
                <c:pt idx="135">
                  <c:v>7月13日</c:v>
                </c:pt>
                <c:pt idx="136">
                  <c:v>7月14日</c:v>
                </c:pt>
                <c:pt idx="137">
                  <c:v>7月15日</c:v>
                </c:pt>
                <c:pt idx="138">
                  <c:v>7月18日</c:v>
                </c:pt>
                <c:pt idx="139">
                  <c:v>7月19日</c:v>
                </c:pt>
                <c:pt idx="140">
                  <c:v>7月20日</c:v>
                </c:pt>
                <c:pt idx="141">
                  <c:v>7月21日</c:v>
                </c:pt>
                <c:pt idx="142">
                  <c:v>7月22日</c:v>
                </c:pt>
                <c:pt idx="143">
                  <c:v>7月25日</c:v>
                </c:pt>
                <c:pt idx="144">
                  <c:v>7月26日</c:v>
                </c:pt>
                <c:pt idx="145">
                  <c:v>7月27日</c:v>
                </c:pt>
                <c:pt idx="146">
                  <c:v>7月28日</c:v>
                </c:pt>
                <c:pt idx="147">
                  <c:v>7月29日</c:v>
                </c:pt>
                <c:pt idx="148">
                  <c:v>8月1日</c:v>
                </c:pt>
                <c:pt idx="149">
                  <c:v>8月2日</c:v>
                </c:pt>
                <c:pt idx="150">
                  <c:v>8月3日</c:v>
                </c:pt>
                <c:pt idx="151">
                  <c:v>8月4日</c:v>
                </c:pt>
                <c:pt idx="152">
                  <c:v>8月5日</c:v>
                </c:pt>
                <c:pt idx="153">
                  <c:v>8月8日</c:v>
                </c:pt>
                <c:pt idx="154">
                  <c:v>8月9日</c:v>
                </c:pt>
                <c:pt idx="155">
                  <c:v>8月10日</c:v>
                </c:pt>
                <c:pt idx="156">
                  <c:v>8月11日</c:v>
                </c:pt>
                <c:pt idx="157">
                  <c:v>8月12日</c:v>
                </c:pt>
                <c:pt idx="158">
                  <c:v>8月15日</c:v>
                </c:pt>
                <c:pt idx="159">
                  <c:v>8月16日</c:v>
                </c:pt>
                <c:pt idx="160">
                  <c:v>8月17日</c:v>
                </c:pt>
                <c:pt idx="161">
                  <c:v>8月18日</c:v>
                </c:pt>
                <c:pt idx="162">
                  <c:v>8月19日</c:v>
                </c:pt>
                <c:pt idx="163">
                  <c:v>8月22日</c:v>
                </c:pt>
                <c:pt idx="164">
                  <c:v>8月23日</c:v>
                </c:pt>
                <c:pt idx="165">
                  <c:v>8月24日</c:v>
                </c:pt>
                <c:pt idx="166">
                  <c:v>8月25日</c:v>
                </c:pt>
                <c:pt idx="167">
                  <c:v>8月26日</c:v>
                </c:pt>
                <c:pt idx="168">
                  <c:v>8月29日</c:v>
                </c:pt>
                <c:pt idx="169">
                  <c:v>8月30日</c:v>
                </c:pt>
                <c:pt idx="170">
                  <c:v>8月31日</c:v>
                </c:pt>
                <c:pt idx="171">
                  <c:v>9月1日</c:v>
                </c:pt>
                <c:pt idx="172">
                  <c:v>9月2日</c:v>
                </c:pt>
                <c:pt idx="173">
                  <c:v>9月5日</c:v>
                </c:pt>
                <c:pt idx="174">
                  <c:v>9月6日</c:v>
                </c:pt>
                <c:pt idx="175">
                  <c:v>9月7日</c:v>
                </c:pt>
                <c:pt idx="176">
                  <c:v>9月8日</c:v>
                </c:pt>
                <c:pt idx="177">
                  <c:v>9月9日</c:v>
                </c:pt>
                <c:pt idx="178">
                  <c:v>9月12日</c:v>
                </c:pt>
                <c:pt idx="179">
                  <c:v>9月13日</c:v>
                </c:pt>
                <c:pt idx="180">
                  <c:v>9月14日</c:v>
                </c:pt>
                <c:pt idx="181">
                  <c:v>9月15日</c:v>
                </c:pt>
                <c:pt idx="182">
                  <c:v>9月16日</c:v>
                </c:pt>
                <c:pt idx="183">
                  <c:v>9月19日</c:v>
                </c:pt>
                <c:pt idx="184">
                  <c:v>9月20日</c:v>
                </c:pt>
                <c:pt idx="185">
                  <c:v>9月21日</c:v>
                </c:pt>
                <c:pt idx="186">
                  <c:v>9月22日</c:v>
                </c:pt>
                <c:pt idx="187">
                  <c:v>9月23日</c:v>
                </c:pt>
                <c:pt idx="188">
                  <c:v>9月26日</c:v>
                </c:pt>
                <c:pt idx="189">
                  <c:v>9月27日</c:v>
                </c:pt>
                <c:pt idx="190">
                  <c:v>9月28日</c:v>
                </c:pt>
                <c:pt idx="191">
                  <c:v>9月29日</c:v>
                </c:pt>
                <c:pt idx="192">
                  <c:v>9月30日</c:v>
                </c:pt>
                <c:pt idx="193">
                  <c:v>10月7日</c:v>
                </c:pt>
                <c:pt idx="194">
                  <c:v>10月8日</c:v>
                </c:pt>
                <c:pt idx="195">
                  <c:v>10月10日</c:v>
                </c:pt>
                <c:pt idx="196">
                  <c:v>10月11日</c:v>
                </c:pt>
                <c:pt idx="197">
                  <c:v>10月13日</c:v>
                </c:pt>
                <c:pt idx="198">
                  <c:v>10月14日</c:v>
                </c:pt>
                <c:pt idx="199">
                  <c:v>10月17日</c:v>
                </c:pt>
                <c:pt idx="200">
                  <c:v>10月18日</c:v>
                </c:pt>
                <c:pt idx="201">
                  <c:v>10月20日</c:v>
                </c:pt>
                <c:pt idx="202">
                  <c:v>10月21日</c:v>
                </c:pt>
                <c:pt idx="203">
                  <c:v>10月24日</c:v>
                </c:pt>
                <c:pt idx="204">
                  <c:v>10月25日</c:v>
                </c:pt>
                <c:pt idx="205">
                  <c:v>10月26日</c:v>
                </c:pt>
                <c:pt idx="206">
                  <c:v>10月27日</c:v>
                </c:pt>
                <c:pt idx="207">
                  <c:v>10月28日</c:v>
                </c:pt>
                <c:pt idx="208">
                  <c:v>10月31日</c:v>
                </c:pt>
                <c:pt idx="209">
                  <c:v>11月1日</c:v>
                </c:pt>
                <c:pt idx="210">
                  <c:v>11月2日</c:v>
                </c:pt>
                <c:pt idx="211">
                  <c:v>11月3日</c:v>
                </c:pt>
                <c:pt idx="212">
                  <c:v>11月4日</c:v>
                </c:pt>
                <c:pt idx="213">
                  <c:v>11月7日</c:v>
                </c:pt>
                <c:pt idx="214">
                  <c:v>11月8日</c:v>
                </c:pt>
                <c:pt idx="215">
                  <c:v>11月9日</c:v>
                </c:pt>
                <c:pt idx="216">
                  <c:v>11月10日</c:v>
                </c:pt>
                <c:pt idx="217">
                  <c:v>11月11日</c:v>
                </c:pt>
                <c:pt idx="218">
                  <c:v>11月14日</c:v>
                </c:pt>
                <c:pt idx="219">
                  <c:v>11月15日</c:v>
                </c:pt>
                <c:pt idx="220">
                  <c:v>11月16日</c:v>
                </c:pt>
                <c:pt idx="221">
                  <c:v>11月17日</c:v>
                </c:pt>
                <c:pt idx="222">
                  <c:v>11月18日</c:v>
                </c:pt>
                <c:pt idx="223">
                  <c:v>11月21日</c:v>
                </c:pt>
                <c:pt idx="224">
                  <c:v>11月22日</c:v>
                </c:pt>
                <c:pt idx="225">
                  <c:v>11月23日</c:v>
                </c:pt>
                <c:pt idx="226">
                  <c:v>11月24日</c:v>
                </c:pt>
                <c:pt idx="227">
                  <c:v>11月25日</c:v>
                </c:pt>
                <c:pt idx="228">
                  <c:v>11月28日</c:v>
                </c:pt>
                <c:pt idx="229">
                  <c:v>11月29日</c:v>
                </c:pt>
                <c:pt idx="230">
                  <c:v>11月30日</c:v>
                </c:pt>
                <c:pt idx="231">
                  <c:v>12月1日</c:v>
                </c:pt>
                <c:pt idx="232">
                  <c:v>12月2日</c:v>
                </c:pt>
                <c:pt idx="233">
                  <c:v>12月5日</c:v>
                </c:pt>
                <c:pt idx="234">
                  <c:v>12月6日</c:v>
                </c:pt>
                <c:pt idx="235">
                  <c:v>12月7日</c:v>
                </c:pt>
                <c:pt idx="236">
                  <c:v>12月8日</c:v>
                </c:pt>
                <c:pt idx="237">
                  <c:v>12月9日</c:v>
                </c:pt>
                <c:pt idx="238">
                  <c:v>12月12日</c:v>
                </c:pt>
                <c:pt idx="239">
                  <c:v>12月13日</c:v>
                </c:pt>
                <c:pt idx="240">
                  <c:v>12月14日</c:v>
                </c:pt>
                <c:pt idx="241">
                  <c:v>12月15日</c:v>
                </c:pt>
                <c:pt idx="242">
                  <c:v>12月16日</c:v>
                </c:pt>
                <c:pt idx="243">
                  <c:v>12月19日</c:v>
                </c:pt>
                <c:pt idx="244">
                  <c:v>12月20日</c:v>
                </c:pt>
                <c:pt idx="245">
                  <c:v>12月21日</c:v>
                </c:pt>
                <c:pt idx="246">
                  <c:v>12月22日</c:v>
                </c:pt>
                <c:pt idx="247">
                  <c:v>12月23日</c:v>
                </c:pt>
                <c:pt idx="248">
                  <c:v>12月26日</c:v>
                </c:pt>
                <c:pt idx="249">
                  <c:v>12月27日</c:v>
                </c:pt>
                <c:pt idx="250">
                  <c:v>12月28日</c:v>
                </c:pt>
                <c:pt idx="251">
                  <c:v>12月29日</c:v>
                </c:pt>
                <c:pt idx="252">
                  <c:v>12月30日</c:v>
                </c:pt>
              </c:strCache>
            </c:strRef>
          </c:cat>
          <c:val>
            <c:numRef>
              <c:f>[钢材供需库存.xlsx]终端验证!$BO$4:$BO$257</c:f>
              <c:numCache>
                <c:formatCode>General</c:formatCode>
                <c:ptCount val="253"/>
                <c:pt idx="1">
                  <c:v>29.4</c:v>
                </c:pt>
                <c:pt idx="6">
                  <c:v>31</c:v>
                </c:pt>
                <c:pt idx="11">
                  <c:v>27.8</c:v>
                </c:pt>
                <c:pt idx="16">
                  <c:v>28.9</c:v>
                </c:pt>
                <c:pt idx="20">
                  <c:v>27.4</c:v>
                </c:pt>
                <c:pt idx="24">
                  <c:v>23.7</c:v>
                </c:pt>
                <c:pt idx="29">
                  <c:v>22.4</c:v>
                </c:pt>
                <c:pt idx="34">
                  <c:v>23.2</c:v>
                </c:pt>
              </c:numCache>
            </c:numRef>
          </c:val>
          <c:smooth val="0"/>
        </c:ser>
        <c:dLbls>
          <c:showLegendKey val="0"/>
          <c:showVal val="0"/>
          <c:showCatName val="0"/>
          <c:showSerName val="0"/>
          <c:showPercent val="0"/>
          <c:showBubbleSize val="0"/>
        </c:dLbls>
        <c:marker val="0"/>
        <c:smooth val="0"/>
        <c:axId val="118782529"/>
        <c:axId val="695636525"/>
      </c:lineChart>
      <c:catAx>
        <c:axId val="118782529"/>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95636525"/>
        <c:crosses val="autoZero"/>
        <c:auto val="1"/>
        <c:lblAlgn val="ctr"/>
        <c:lblOffset val="100"/>
        <c:noMultiLvlLbl val="0"/>
      </c:catAx>
      <c:valAx>
        <c:axId val="695636525"/>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18782529"/>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[钢材供需库存.xlsx]终端验证!数据透视表2</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沪市线螺采购量（吨）</a:t>
            </a:r>
            <a:endParaRPr lang="en-US" altLang="zh-CN" b="0"/>
          </a:p>
        </c:rich>
      </c:tx>
      <c:layout/>
      <c:overlay val="0"/>
      <c:spPr>
        <a:noFill/>
        <a:ln>
          <a:noFill/>
        </a:ln>
        <a:effectLst/>
      </c:spPr>
    </c:title>
    <c:autoTitleDeleted val="0"/>
    <c:plotArea>
      <c:layout/>
      <c:lineChart>
        <c:grouping val="standard"/>
        <c:varyColors val="0"/>
        <c:ser>
          <c:idx val="0"/>
          <c:order val="0"/>
          <c:tx>
            <c:strRef>
              <c:f>[钢材供需库存.xlsx]终端验证!$AU$2:$AU$3</c:f>
              <c:strCache>
                <c:ptCount val="1"/>
                <c:pt idx="0">
                  <c:v>2019年</c:v>
                </c:pt>
              </c:strCache>
            </c:strRef>
          </c:tx>
          <c:spPr>
            <a:ln w="28575" cap="rnd">
              <a:solidFill>
                <a:schemeClr val="accent1"/>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[钢材供需库存.xlsx]终端验证!$AU$4:$AU$268</c:f>
              <c:numCache>
                <c:formatCode>General</c:formatCode>
                <c:ptCount val="264"/>
                <c:pt idx="2">
                  <c:v>24987</c:v>
                </c:pt>
                <c:pt idx="8">
                  <c:v>29425</c:v>
                </c:pt>
                <c:pt idx="14">
                  <c:v>32395</c:v>
                </c:pt>
                <c:pt idx="20">
                  <c:v>16480</c:v>
                </c:pt>
                <c:pt idx="24">
                  <c:v>15338</c:v>
                </c:pt>
                <c:pt idx="34">
                  <c:v>1860</c:v>
                </c:pt>
                <c:pt idx="39">
                  <c:v>13200</c:v>
                </c:pt>
                <c:pt idx="45">
                  <c:v>32492</c:v>
                </c:pt>
                <c:pt idx="50">
                  <c:v>38463</c:v>
                </c:pt>
                <c:pt idx="55">
                  <c:v>40700</c:v>
                </c:pt>
                <c:pt idx="60">
                  <c:v>35800</c:v>
                </c:pt>
                <c:pt idx="65">
                  <c:v>39600</c:v>
                </c:pt>
                <c:pt idx="70">
                  <c:v>35750</c:v>
                </c:pt>
                <c:pt idx="75">
                  <c:v>43670</c:v>
                </c:pt>
                <c:pt idx="80">
                  <c:v>39260</c:v>
                </c:pt>
                <c:pt idx="85">
                  <c:v>33600</c:v>
                </c:pt>
                <c:pt idx="90">
                  <c:v>14750</c:v>
                </c:pt>
                <c:pt idx="95">
                  <c:v>41500</c:v>
                </c:pt>
                <c:pt idx="100">
                  <c:v>34650</c:v>
                </c:pt>
                <c:pt idx="105">
                  <c:v>31900</c:v>
                </c:pt>
                <c:pt idx="110">
                  <c:v>15600</c:v>
                </c:pt>
                <c:pt idx="115">
                  <c:v>22350</c:v>
                </c:pt>
                <c:pt idx="120">
                  <c:v>23100</c:v>
                </c:pt>
                <c:pt idx="125">
                  <c:v>22500</c:v>
                </c:pt>
                <c:pt idx="130">
                  <c:v>23500</c:v>
                </c:pt>
                <c:pt idx="135">
                  <c:v>22800</c:v>
                </c:pt>
                <c:pt idx="140">
                  <c:v>25600</c:v>
                </c:pt>
                <c:pt idx="145">
                  <c:v>25500</c:v>
                </c:pt>
                <c:pt idx="150">
                  <c:v>23050</c:v>
                </c:pt>
                <c:pt idx="155">
                  <c:v>24660</c:v>
                </c:pt>
                <c:pt idx="160">
                  <c:v>29800</c:v>
                </c:pt>
                <c:pt idx="165">
                  <c:v>26800</c:v>
                </c:pt>
                <c:pt idx="170">
                  <c:v>32500</c:v>
                </c:pt>
                <c:pt idx="175">
                  <c:v>27300</c:v>
                </c:pt>
                <c:pt idx="180">
                  <c:v>36300</c:v>
                </c:pt>
                <c:pt idx="185">
                  <c:v>32670</c:v>
                </c:pt>
                <c:pt idx="190">
                  <c:v>28600</c:v>
                </c:pt>
                <c:pt idx="195">
                  <c:v>35320</c:v>
                </c:pt>
                <c:pt idx="200">
                  <c:v>18100</c:v>
                </c:pt>
                <c:pt idx="205">
                  <c:v>31800</c:v>
                </c:pt>
                <c:pt idx="210">
                  <c:v>25300</c:v>
                </c:pt>
                <c:pt idx="215">
                  <c:v>27800</c:v>
                </c:pt>
                <c:pt idx="220">
                  <c:v>32600</c:v>
                </c:pt>
                <c:pt idx="225">
                  <c:v>27500</c:v>
                </c:pt>
                <c:pt idx="230">
                  <c:v>29300</c:v>
                </c:pt>
                <c:pt idx="235">
                  <c:v>30200</c:v>
                </c:pt>
                <c:pt idx="240">
                  <c:v>28300</c:v>
                </c:pt>
                <c:pt idx="245">
                  <c:v>26900</c:v>
                </c:pt>
                <c:pt idx="250">
                  <c:v>25300</c:v>
                </c:pt>
                <c:pt idx="255">
                  <c:v>23900</c:v>
                </c:pt>
                <c:pt idx="260">
                  <c:v>20500</c:v>
                </c:pt>
              </c:numCache>
            </c:numRef>
          </c:val>
          <c:smooth val="0"/>
        </c:ser>
        <c:ser>
          <c:idx val="1"/>
          <c:order val="1"/>
          <c:tx>
            <c:strRef>
              <c:f>[钢材供需库存.xlsx]终端验证!$AV$2:$AV$3</c:f>
              <c:strCache>
                <c:ptCount val="1"/>
                <c:pt idx="0">
                  <c:v>2020年</c:v>
                </c:pt>
              </c:strCache>
            </c:strRef>
          </c:tx>
          <c:spPr>
            <a:ln w="28575" cap="rnd">
              <a:solidFill>
                <a:schemeClr val="accent2"/>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[钢材供需库存.xlsx]终端验证!$AV$4:$AV$268</c:f>
              <c:numCache>
                <c:formatCode>General</c:formatCode>
                <c:ptCount val="264"/>
                <c:pt idx="1">
                  <c:v>15600</c:v>
                </c:pt>
                <c:pt idx="7">
                  <c:v>10500</c:v>
                </c:pt>
                <c:pt idx="13">
                  <c:v>6500</c:v>
                </c:pt>
                <c:pt idx="19">
                  <c:v>25600</c:v>
                </c:pt>
                <c:pt idx="33">
                  <c:v>#N/A</c:v>
                </c:pt>
                <c:pt idx="38">
                  <c:v>3200</c:v>
                </c:pt>
                <c:pt idx="44">
                  <c:v>5300</c:v>
                </c:pt>
                <c:pt idx="49">
                  <c:v>13600</c:v>
                </c:pt>
                <c:pt idx="54">
                  <c:v>19500</c:v>
                </c:pt>
                <c:pt idx="59">
                  <c:v>22600</c:v>
                </c:pt>
                <c:pt idx="64">
                  <c:v>24900</c:v>
                </c:pt>
                <c:pt idx="69">
                  <c:v>26600</c:v>
                </c:pt>
                <c:pt idx="74">
                  <c:v>25700</c:v>
                </c:pt>
                <c:pt idx="79">
                  <c:v>28800</c:v>
                </c:pt>
                <c:pt idx="84">
                  <c:v>30300</c:v>
                </c:pt>
                <c:pt idx="89">
                  <c:v>32200</c:v>
                </c:pt>
                <c:pt idx="94">
                  <c:v>30600</c:v>
                </c:pt>
                <c:pt idx="99">
                  <c:v>33400</c:v>
                </c:pt>
                <c:pt idx="104">
                  <c:v>30280</c:v>
                </c:pt>
                <c:pt idx="109">
                  <c:v>33200</c:v>
                </c:pt>
                <c:pt idx="114">
                  <c:v>36200</c:v>
                </c:pt>
                <c:pt idx="119">
                  <c:v>30900</c:v>
                </c:pt>
                <c:pt idx="124">
                  <c:v>24800</c:v>
                </c:pt>
                <c:pt idx="129">
                  <c:v>22500</c:v>
                </c:pt>
                <c:pt idx="134">
                  <c:v>31200</c:v>
                </c:pt>
                <c:pt idx="139">
                  <c:v>27800</c:v>
                </c:pt>
                <c:pt idx="144">
                  <c:v>28900</c:v>
                </c:pt>
                <c:pt idx="149">
                  <c:v>27960</c:v>
                </c:pt>
                <c:pt idx="154">
                  <c:v>23800</c:v>
                </c:pt>
                <c:pt idx="159">
                  <c:v>27900</c:v>
                </c:pt>
                <c:pt idx="164">
                  <c:v>27500</c:v>
                </c:pt>
                <c:pt idx="169">
                  <c:v>28600</c:v>
                </c:pt>
                <c:pt idx="174">
                  <c:v>26400</c:v>
                </c:pt>
                <c:pt idx="179">
                  <c:v>31300</c:v>
                </c:pt>
                <c:pt idx="184">
                  <c:v>29800</c:v>
                </c:pt>
                <c:pt idx="189">
                  <c:v>28600</c:v>
                </c:pt>
                <c:pt idx="194">
                  <c:v>26900</c:v>
                </c:pt>
                <c:pt idx="199">
                  <c:v>25600</c:v>
                </c:pt>
                <c:pt idx="204">
                  <c:v>21800</c:v>
                </c:pt>
                <c:pt idx="209">
                  <c:v>31200</c:v>
                </c:pt>
                <c:pt idx="214">
                  <c:v>34600</c:v>
                </c:pt>
                <c:pt idx="219">
                  <c:v>31600</c:v>
                </c:pt>
                <c:pt idx="224">
                  <c:v>33100</c:v>
                </c:pt>
                <c:pt idx="229">
                  <c:v>34300</c:v>
                </c:pt>
                <c:pt idx="234">
                  <c:v>31200</c:v>
                </c:pt>
                <c:pt idx="239">
                  <c:v>26800</c:v>
                </c:pt>
                <c:pt idx="244">
                  <c:v>23700</c:v>
                </c:pt>
                <c:pt idx="249">
                  <c:v>29600</c:v>
                </c:pt>
                <c:pt idx="254">
                  <c:v>28500</c:v>
                </c:pt>
                <c:pt idx="259">
                  <c:v>25600</c:v>
                </c:pt>
              </c:numCache>
            </c:numRef>
          </c:val>
          <c:smooth val="0"/>
        </c:ser>
        <c:ser>
          <c:idx val="2"/>
          <c:order val="2"/>
          <c:tx>
            <c:strRef>
              <c:f>[钢材供需库存.xlsx]终端验证!$AW$2:$AW$3</c:f>
              <c:strCache>
                <c:ptCount val="1"/>
                <c:pt idx="0">
                  <c:v>2021年</c:v>
                </c:pt>
              </c:strCache>
            </c:strRef>
          </c:tx>
          <c:spPr>
            <a:ln w="28575" cap="rnd">
              <a:solidFill>
                <a:schemeClr val="accent3"/>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[钢材供需库存.xlsx]终端验证!$AW$4:$AW$268</c:f>
              <c:numCache>
                <c:formatCode>General</c:formatCode>
                <c:ptCount val="264"/>
                <c:pt idx="0">
                  <c:v>21500</c:v>
                </c:pt>
                <c:pt idx="6">
                  <c:v>18600</c:v>
                </c:pt>
                <c:pt idx="12">
                  <c:v>13800</c:v>
                </c:pt>
                <c:pt idx="18">
                  <c:v>7900</c:v>
                </c:pt>
                <c:pt idx="23">
                  <c:v>3580</c:v>
                </c:pt>
                <c:pt idx="28">
                  <c:v>1600</c:v>
                </c:pt>
                <c:pt idx="32">
                  <c:v>#N/A</c:v>
                </c:pt>
                <c:pt idx="37">
                  <c:v>#N/A</c:v>
                </c:pt>
                <c:pt idx="43">
                  <c:v>1560</c:v>
                </c:pt>
                <c:pt idx="48">
                  <c:v>12800</c:v>
                </c:pt>
                <c:pt idx="53">
                  <c:v>16500</c:v>
                </c:pt>
                <c:pt idx="58">
                  <c:v>18700</c:v>
                </c:pt>
                <c:pt idx="63">
                  <c:v>22500</c:v>
                </c:pt>
                <c:pt idx="68">
                  <c:v>25300</c:v>
                </c:pt>
                <c:pt idx="73">
                  <c:v>21200</c:v>
                </c:pt>
                <c:pt idx="78">
                  <c:v>24700</c:v>
                </c:pt>
                <c:pt idx="83">
                  <c:v>25200</c:v>
                </c:pt>
                <c:pt idx="88">
                  <c:v>28300</c:v>
                </c:pt>
                <c:pt idx="93">
                  <c:v>16900</c:v>
                </c:pt>
                <c:pt idx="98">
                  <c:v>21150</c:v>
                </c:pt>
                <c:pt idx="103">
                  <c:v>18700</c:v>
                </c:pt>
                <c:pt idx="108">
                  <c:v>18800</c:v>
                </c:pt>
                <c:pt idx="113">
                  <c:v>20500</c:v>
                </c:pt>
                <c:pt idx="118">
                  <c:v>20400</c:v>
                </c:pt>
                <c:pt idx="123">
                  <c:v>15600</c:v>
                </c:pt>
                <c:pt idx="128">
                  <c:v>17200</c:v>
                </c:pt>
                <c:pt idx="133">
                  <c:v>14500</c:v>
                </c:pt>
                <c:pt idx="138">
                  <c:v>18100</c:v>
                </c:pt>
                <c:pt idx="143">
                  <c:v>16300</c:v>
                </c:pt>
                <c:pt idx="148">
                  <c:v>15700</c:v>
                </c:pt>
                <c:pt idx="153">
                  <c:v>14800</c:v>
                </c:pt>
                <c:pt idx="158">
                  <c:v>14700</c:v>
                </c:pt>
                <c:pt idx="163">
                  <c:v>16100</c:v>
                </c:pt>
                <c:pt idx="168">
                  <c:v>15300</c:v>
                </c:pt>
                <c:pt idx="173">
                  <c:v>16600</c:v>
                </c:pt>
                <c:pt idx="178">
                  <c:v>18200</c:v>
                </c:pt>
                <c:pt idx="183">
                  <c:v>19700</c:v>
                </c:pt>
                <c:pt idx="188">
                  <c:v>20100</c:v>
                </c:pt>
                <c:pt idx="193">
                  <c:v>11800</c:v>
                </c:pt>
                <c:pt idx="198">
                  <c:v>21600</c:v>
                </c:pt>
                <c:pt idx="203">
                  <c:v>8300</c:v>
                </c:pt>
                <c:pt idx="208">
                  <c:v>18500</c:v>
                </c:pt>
                <c:pt idx="213">
                  <c:v>16800</c:v>
                </c:pt>
                <c:pt idx="218">
                  <c:v>16500</c:v>
                </c:pt>
                <c:pt idx="223">
                  <c:v>15900</c:v>
                </c:pt>
                <c:pt idx="228">
                  <c:v>16900</c:v>
                </c:pt>
                <c:pt idx="233">
                  <c:v>16700</c:v>
                </c:pt>
                <c:pt idx="238">
                  <c:v>17500</c:v>
                </c:pt>
                <c:pt idx="243">
                  <c:v>17600</c:v>
                </c:pt>
                <c:pt idx="248">
                  <c:v>16600</c:v>
                </c:pt>
                <c:pt idx="253">
                  <c:v>17100</c:v>
                </c:pt>
                <c:pt idx="258">
                  <c:v>15500</c:v>
                </c:pt>
                <c:pt idx="263">
                  <c:v>14300</c:v>
                </c:pt>
              </c:numCache>
            </c:numRef>
          </c:val>
          <c:smooth val="0"/>
        </c:ser>
        <c:ser>
          <c:idx val="3"/>
          <c:order val="3"/>
          <c:tx>
            <c:strRef>
              <c:f>[钢材供需库存.xlsx]终端验证!$AX$2:$AX$3</c:f>
              <c:strCache>
                <c:ptCount val="1"/>
                <c:pt idx="0">
                  <c:v>2022年</c:v>
                </c:pt>
              </c:strCache>
            </c:strRef>
          </c:tx>
          <c:spPr>
            <a:ln w="28575" cap="rnd">
              <a:solidFill>
                <a:srgbClr val="00B05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[钢材供需库存.xlsx]终端验证!$AX$4:$AX$268</c:f>
              <c:numCache>
                <c:formatCode>General</c:formatCode>
                <c:ptCount val="264"/>
                <c:pt idx="5">
                  <c:v>12100</c:v>
                </c:pt>
                <c:pt idx="11">
                  <c:v>12800</c:v>
                </c:pt>
                <c:pt idx="17">
                  <c:v>6800</c:v>
                </c:pt>
                <c:pt idx="22">
                  <c:v>3600</c:v>
                </c:pt>
                <c:pt idx="27">
                  <c:v>#N/A</c:v>
                </c:pt>
                <c:pt idx="31">
                  <c:v>1560</c:v>
                </c:pt>
                <c:pt idx="36">
                  <c:v>5250</c:v>
                </c:pt>
                <c:pt idx="42">
                  <c:v>9680</c:v>
                </c:pt>
                <c:pt idx="47">
                  <c:v>15100</c:v>
                </c:pt>
                <c:pt idx="52">
                  <c:v>16200</c:v>
                </c:pt>
                <c:pt idx="57">
                  <c:v>14500</c:v>
                </c:pt>
                <c:pt idx="62">
                  <c:v>12500</c:v>
                </c:pt>
                <c:pt idx="67">
                  <c:v>6800</c:v>
                </c:pt>
                <c:pt idx="72">
                  <c:v>1200</c:v>
                </c:pt>
                <c:pt idx="77">
                  <c:v>0</c:v>
                </c:pt>
                <c:pt idx="82">
                  <c:v>0</c:v>
                </c:pt>
                <c:pt idx="87">
                  <c:v>0</c:v>
                </c:pt>
                <c:pt idx="92">
                  <c:v>0</c:v>
                </c:pt>
                <c:pt idx="97">
                  <c:v>1100</c:v>
                </c:pt>
                <c:pt idx="102">
                  <c:v>1600</c:v>
                </c:pt>
                <c:pt idx="107">
                  <c:v>1300</c:v>
                </c:pt>
                <c:pt idx="112">
                  <c:v>6200</c:v>
                </c:pt>
                <c:pt idx="117">
                  <c:v>6800</c:v>
                </c:pt>
                <c:pt idx="122">
                  <c:v>6100</c:v>
                </c:pt>
                <c:pt idx="127">
                  <c:v>6900</c:v>
                </c:pt>
                <c:pt idx="132">
                  <c:v>7600</c:v>
                </c:pt>
                <c:pt idx="137">
                  <c:v>7200</c:v>
                </c:pt>
                <c:pt idx="142">
                  <c:v>7300</c:v>
                </c:pt>
                <c:pt idx="147">
                  <c:v>8600</c:v>
                </c:pt>
                <c:pt idx="152">
                  <c:v>10200</c:v>
                </c:pt>
                <c:pt idx="157">
                  <c:v>10800</c:v>
                </c:pt>
                <c:pt idx="162">
                  <c:v>10100</c:v>
                </c:pt>
                <c:pt idx="167">
                  <c:v>9800</c:v>
                </c:pt>
                <c:pt idx="172">
                  <c:v>11000</c:v>
                </c:pt>
                <c:pt idx="177">
                  <c:v>11500</c:v>
                </c:pt>
                <c:pt idx="182">
                  <c:v>14600</c:v>
                </c:pt>
                <c:pt idx="187">
                  <c:v>10500</c:v>
                </c:pt>
                <c:pt idx="192">
                  <c:v>16300</c:v>
                </c:pt>
                <c:pt idx="197">
                  <c:v>18800</c:v>
                </c:pt>
                <c:pt idx="202">
                  <c:v>#N/A</c:v>
                </c:pt>
                <c:pt idx="207">
                  <c:v>20100</c:v>
                </c:pt>
                <c:pt idx="212">
                  <c:v>14500</c:v>
                </c:pt>
                <c:pt idx="217">
                  <c:v>13700</c:v>
                </c:pt>
                <c:pt idx="222">
                  <c:v>15200</c:v>
                </c:pt>
                <c:pt idx="227">
                  <c:v>14600</c:v>
                </c:pt>
                <c:pt idx="232">
                  <c:v>14300</c:v>
                </c:pt>
                <c:pt idx="237">
                  <c:v>12800</c:v>
                </c:pt>
                <c:pt idx="242">
                  <c:v>12100</c:v>
                </c:pt>
                <c:pt idx="247">
                  <c:v>13300</c:v>
                </c:pt>
                <c:pt idx="252">
                  <c:v>14500</c:v>
                </c:pt>
                <c:pt idx="257">
                  <c:v>11450</c:v>
                </c:pt>
                <c:pt idx="262">
                  <c:v>10500</c:v>
                </c:pt>
              </c:numCache>
            </c:numRef>
          </c:val>
          <c:smooth val="0"/>
        </c:ser>
        <c:ser>
          <c:idx val="4"/>
          <c:order val="4"/>
          <c:tx>
            <c:strRef>
              <c:f>[钢材供需库存.xlsx]终端验证!$AY$2:$AY$3</c:f>
              <c:strCache>
                <c:ptCount val="1"/>
                <c:pt idx="0">
                  <c:v>2023年</c:v>
                </c:pt>
              </c:strCache>
            </c:strRef>
          </c:tx>
          <c:spPr>
            <a:ln w="28575" cap="rnd">
              <a:solidFill>
                <a:schemeClr val="accent5"/>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[钢材供需库存.xlsx]终端验证!$AY$4:$AY$268</c:f>
              <c:numCache>
                <c:formatCode>General</c:formatCode>
                <c:ptCount val="264"/>
                <c:pt idx="4">
                  <c:v>6800</c:v>
                </c:pt>
                <c:pt idx="10">
                  <c:v>3500</c:v>
                </c:pt>
                <c:pt idx="16">
                  <c:v>#N/A</c:v>
                </c:pt>
                <c:pt idx="26">
                  <c:v>3800</c:v>
                </c:pt>
                <c:pt idx="30">
                  <c:v>8200</c:v>
                </c:pt>
                <c:pt idx="35">
                  <c:v>13300</c:v>
                </c:pt>
                <c:pt idx="41">
                  <c:v>15800</c:v>
                </c:pt>
                <c:pt idx="46">
                  <c:v>16800</c:v>
                </c:pt>
                <c:pt idx="51">
                  <c:v>17600</c:v>
                </c:pt>
                <c:pt idx="56">
                  <c:v>16400</c:v>
                </c:pt>
                <c:pt idx="61">
                  <c:v>14700</c:v>
                </c:pt>
                <c:pt idx="66">
                  <c:v>17100</c:v>
                </c:pt>
                <c:pt idx="71">
                  <c:v>12300</c:v>
                </c:pt>
                <c:pt idx="76">
                  <c:v>16200</c:v>
                </c:pt>
                <c:pt idx="81">
                  <c:v>16400</c:v>
                </c:pt>
                <c:pt idx="86">
                  <c:v>17800</c:v>
                </c:pt>
                <c:pt idx="91">
                  <c:v>9500</c:v>
                </c:pt>
                <c:pt idx="96">
                  <c:v>15500</c:v>
                </c:pt>
                <c:pt idx="101">
                  <c:v>14800</c:v>
                </c:pt>
                <c:pt idx="106">
                  <c:v>12500</c:v>
                </c:pt>
                <c:pt idx="111">
                  <c:v>14500</c:v>
                </c:pt>
                <c:pt idx="116">
                  <c:v>13900</c:v>
                </c:pt>
                <c:pt idx="121">
                  <c:v>14800</c:v>
                </c:pt>
                <c:pt idx="126">
                  <c:v>7800</c:v>
                </c:pt>
                <c:pt idx="131">
                  <c:v>15200</c:v>
                </c:pt>
                <c:pt idx="136">
                  <c:v>13100</c:v>
                </c:pt>
                <c:pt idx="141">
                  <c:v>13900</c:v>
                </c:pt>
                <c:pt idx="146">
                  <c:v>13700</c:v>
                </c:pt>
                <c:pt idx="151">
                  <c:v>13600</c:v>
                </c:pt>
                <c:pt idx="156">
                  <c:v>12100</c:v>
                </c:pt>
                <c:pt idx="161">
                  <c:v>13300</c:v>
                </c:pt>
                <c:pt idx="166">
                  <c:v>15100</c:v>
                </c:pt>
                <c:pt idx="171">
                  <c:v>15300</c:v>
                </c:pt>
                <c:pt idx="176">
                  <c:v>14800</c:v>
                </c:pt>
                <c:pt idx="181">
                  <c:v>14200</c:v>
                </c:pt>
                <c:pt idx="186">
                  <c:v>15200</c:v>
                </c:pt>
                <c:pt idx="191">
                  <c:v>13900</c:v>
                </c:pt>
                <c:pt idx="196">
                  <c:v>12600</c:v>
                </c:pt>
                <c:pt idx="201">
                  <c:v>#N/A</c:v>
                </c:pt>
                <c:pt idx="206">
                  <c:v>19200</c:v>
                </c:pt>
                <c:pt idx="211">
                  <c:v>15700</c:v>
                </c:pt>
                <c:pt idx="216">
                  <c:v>16800</c:v>
                </c:pt>
                <c:pt idx="221">
                  <c:v>17800</c:v>
                </c:pt>
                <c:pt idx="226">
                  <c:v>17000</c:v>
                </c:pt>
                <c:pt idx="231">
                  <c:v>16900</c:v>
                </c:pt>
                <c:pt idx="236">
                  <c:v>16800</c:v>
                </c:pt>
                <c:pt idx="241">
                  <c:v>16500</c:v>
                </c:pt>
                <c:pt idx="246">
                  <c:v>17100</c:v>
                </c:pt>
                <c:pt idx="251">
                  <c:v>15300</c:v>
                </c:pt>
                <c:pt idx="256">
                  <c:v>15100</c:v>
                </c:pt>
                <c:pt idx="261">
                  <c:v>15200</c:v>
                </c:pt>
              </c:numCache>
            </c:numRef>
          </c:val>
          <c:smooth val="0"/>
        </c:ser>
        <c:ser>
          <c:idx val="5"/>
          <c:order val="5"/>
          <c:tx>
            <c:strRef>
              <c:f>[钢材供需库存.xlsx]终端验证!$AZ$2:$AZ$3</c:f>
              <c:strCache>
                <c:ptCount val="1"/>
                <c:pt idx="0">
                  <c:v>2024年</c:v>
                </c:pt>
              </c:strCache>
            </c:strRef>
          </c:tx>
          <c:spPr>
            <a:ln w="28575" cap="rnd">
              <a:solidFill>
                <a:srgbClr val="FF000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[钢材供需库存.xlsx]终端验证!$AZ$4:$AZ$268</c:f>
              <c:numCache>
                <c:formatCode>General</c:formatCode>
                <c:ptCount val="264"/>
                <c:pt idx="3">
                  <c:v>13800</c:v>
                </c:pt>
                <c:pt idx="9">
                  <c:v>15500</c:v>
                </c:pt>
                <c:pt idx="15">
                  <c:v>14100</c:v>
                </c:pt>
                <c:pt idx="21">
                  <c:v>11100</c:v>
                </c:pt>
                <c:pt idx="25">
                  <c:v>2800</c:v>
                </c:pt>
                <c:pt idx="29">
                  <c:v>1800</c:v>
                </c:pt>
                <c:pt idx="40">
                  <c:v>2200</c:v>
                </c:pt>
                <c:pt idx="45">
                  <c:v>#N/A</c:v>
                </c:pt>
              </c:numCache>
            </c:numRef>
          </c:val>
          <c:smooth val="0"/>
        </c:ser>
        <c:dLbls>
          <c:showLegendKey val="0"/>
          <c:showVal val="0"/>
          <c:showCatName val="0"/>
          <c:showSerName val="0"/>
          <c:showPercent val="0"/>
          <c:showBubbleSize val="0"/>
        </c:dLbls>
        <c:marker val="0"/>
        <c:smooth val="0"/>
        <c:axId val="216139665"/>
        <c:axId val="766610670"/>
      </c:lineChart>
      <c:catAx>
        <c:axId val="2161396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6610670"/>
        <c:crosses val="autoZero"/>
        <c:auto val="1"/>
        <c:lblAlgn val="ctr"/>
        <c:lblOffset val="100"/>
        <c:noMultiLvlLbl val="0"/>
      </c:catAx>
      <c:valAx>
        <c:axId val="766610670"/>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61396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[钢材供需库存.xlsx]终端验证!数据透视表2</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焊管成交量（吨）</a:t>
            </a:r>
            <a:endParaRPr lang="en-US" altLang="zh-CN" b="0"/>
          </a:p>
        </c:rich>
      </c:tx>
      <c:layout/>
      <c:overlay val="0"/>
      <c:spPr>
        <a:noFill/>
        <a:ln>
          <a:noFill/>
        </a:ln>
        <a:effectLst/>
      </c:spPr>
    </c:title>
    <c:autoTitleDeleted val="0"/>
    <c:plotArea>
      <c:layout/>
      <c:lineChart>
        <c:grouping val="standard"/>
        <c:varyColors val="0"/>
        <c:ser>
          <c:idx val="0"/>
          <c:order val="0"/>
          <c:tx>
            <c:strRef>
              <c:f>[钢材供需库存.xlsx]终端验证!$AU$2:$AU$3</c:f>
              <c:strCache>
                <c:ptCount val="1"/>
                <c:pt idx="0">
                  <c:v>2019年</c:v>
                </c:pt>
              </c:strCache>
            </c:strRef>
          </c:tx>
          <c:spPr>
            <a:ln w="28575" cap="rnd">
              <a:solidFill>
                <a:schemeClr val="accent1"/>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[钢材供需库存.xlsx]终端验证!$AU$4:$AU$268</c:f>
              <c:numCache>
                <c:formatCode>General</c:formatCode>
                <c:ptCount val="264"/>
                <c:pt idx="2">
                  <c:v>#N/A</c:v>
                </c:pt>
                <c:pt idx="8">
                  <c:v>#N/A</c:v>
                </c:pt>
                <c:pt idx="14">
                  <c:v>#N/A</c:v>
                </c:pt>
                <c:pt idx="20">
                  <c:v>#N/A</c:v>
                </c:pt>
                <c:pt idx="24">
                  <c:v>#N/A</c:v>
                </c:pt>
                <c:pt idx="34">
                  <c:v>#N/A</c:v>
                </c:pt>
                <c:pt idx="39">
                  <c:v>#N/A</c:v>
                </c:pt>
                <c:pt idx="45">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numCache>
            </c:numRef>
          </c:val>
          <c:smooth val="0"/>
        </c:ser>
        <c:ser>
          <c:idx val="1"/>
          <c:order val="1"/>
          <c:tx>
            <c:strRef>
              <c:f>[钢材供需库存.xlsx]终端验证!$AV$2:$AV$3</c:f>
              <c:strCache>
                <c:ptCount val="1"/>
                <c:pt idx="0">
                  <c:v>2020年</c:v>
                </c:pt>
              </c:strCache>
            </c:strRef>
          </c:tx>
          <c:spPr>
            <a:ln w="28575" cap="rnd">
              <a:solidFill>
                <a:schemeClr val="accent2"/>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[钢材供需库存.xlsx]终端验证!$AV$4:$AV$268</c:f>
              <c:numCache>
                <c:formatCode>General</c:formatCode>
                <c:ptCount val="264"/>
                <c:pt idx="1">
                  <c:v>#N/A</c:v>
                </c:pt>
                <c:pt idx="7">
                  <c:v>#N/A</c:v>
                </c:pt>
                <c:pt idx="13">
                  <c:v>#N/A</c:v>
                </c:pt>
                <c:pt idx="19">
                  <c:v>#N/A</c:v>
                </c:pt>
                <c:pt idx="33">
                  <c:v>#N/A</c:v>
                </c:pt>
                <c:pt idx="38">
                  <c:v>#N/A</c:v>
                </c:pt>
                <c:pt idx="44">
                  <c:v>#N/A</c:v>
                </c:pt>
                <c:pt idx="49">
                  <c:v>#N/A</c:v>
                </c:pt>
                <c:pt idx="54">
                  <c:v>#N/A</c:v>
                </c:pt>
                <c:pt idx="59">
                  <c:v>#N/A</c:v>
                </c:pt>
                <c:pt idx="64">
                  <c:v>#N/A</c:v>
                </c:pt>
                <c:pt idx="69">
                  <c:v>#N/A</c:v>
                </c:pt>
                <c:pt idx="74">
                  <c:v>#N/A</c:v>
                </c:pt>
                <c:pt idx="79">
                  <c:v>#N/A</c:v>
                </c:pt>
                <c:pt idx="84">
                  <c:v>#N/A</c:v>
                </c:pt>
                <c:pt idx="89">
                  <c:v>#N/A</c:v>
                </c:pt>
                <c:pt idx="94">
                  <c:v>#N/A</c:v>
                </c:pt>
                <c:pt idx="99">
                  <c:v>#N/A</c:v>
                </c:pt>
                <c:pt idx="104">
                  <c:v>#N/A</c:v>
                </c:pt>
                <c:pt idx="109">
                  <c:v>#N/A</c:v>
                </c:pt>
                <c:pt idx="114">
                  <c:v>#N/A</c:v>
                </c:pt>
                <c:pt idx="119">
                  <c:v>#N/A</c:v>
                </c:pt>
                <c:pt idx="124">
                  <c:v>#N/A</c:v>
                </c:pt>
                <c:pt idx="129">
                  <c:v>#N/A</c:v>
                </c:pt>
                <c:pt idx="134">
                  <c:v>#N/A</c:v>
                </c:pt>
                <c:pt idx="139">
                  <c:v>#N/A</c:v>
                </c:pt>
                <c:pt idx="144">
                  <c:v>#N/A</c:v>
                </c:pt>
                <c:pt idx="149">
                  <c:v>#N/A</c:v>
                </c:pt>
                <c:pt idx="154">
                  <c:v>#N/A</c:v>
                </c:pt>
                <c:pt idx="159">
                  <c:v>#N/A</c:v>
                </c:pt>
                <c:pt idx="164">
                  <c:v>#N/A</c:v>
                </c:pt>
                <c:pt idx="169">
                  <c:v>#N/A</c:v>
                </c:pt>
                <c:pt idx="174">
                  <c:v>#N/A</c:v>
                </c:pt>
                <c:pt idx="179">
                  <c:v>#N/A</c:v>
                </c:pt>
                <c:pt idx="184">
                  <c:v>#N/A</c:v>
                </c:pt>
                <c:pt idx="189">
                  <c:v>#N/A</c:v>
                </c:pt>
                <c:pt idx="194">
                  <c:v>#N/A</c:v>
                </c:pt>
                <c:pt idx="199">
                  <c:v>#N/A</c:v>
                </c:pt>
                <c:pt idx="204">
                  <c:v>#N/A</c:v>
                </c:pt>
                <c:pt idx="209">
                  <c:v>#N/A</c:v>
                </c:pt>
                <c:pt idx="214">
                  <c:v>#N/A</c:v>
                </c:pt>
                <c:pt idx="219">
                  <c:v>#N/A</c:v>
                </c:pt>
                <c:pt idx="224">
                  <c:v>#N/A</c:v>
                </c:pt>
                <c:pt idx="229">
                  <c:v>#N/A</c:v>
                </c:pt>
                <c:pt idx="234">
                  <c:v>#N/A</c:v>
                </c:pt>
                <c:pt idx="239">
                  <c:v>#N/A</c:v>
                </c:pt>
                <c:pt idx="244">
                  <c:v>#N/A</c:v>
                </c:pt>
                <c:pt idx="249">
                  <c:v>#N/A</c:v>
                </c:pt>
                <c:pt idx="254">
                  <c:v>#N/A</c:v>
                </c:pt>
                <c:pt idx="259">
                  <c:v>#N/A</c:v>
                </c:pt>
              </c:numCache>
            </c:numRef>
          </c:val>
          <c:smooth val="0"/>
        </c:ser>
        <c:ser>
          <c:idx val="2"/>
          <c:order val="2"/>
          <c:tx>
            <c:strRef>
              <c:f>[钢材供需库存.xlsx]终端验证!$AW$2:$AW$3</c:f>
              <c:strCache>
                <c:ptCount val="1"/>
                <c:pt idx="0">
                  <c:v>2021年</c:v>
                </c:pt>
              </c:strCache>
            </c:strRef>
          </c:tx>
          <c:spPr>
            <a:ln w="28575" cap="rnd">
              <a:solidFill>
                <a:schemeClr val="accent3"/>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[钢材供需库存.xlsx]终端验证!$AW$4:$AW$268</c:f>
              <c:numCache>
                <c:formatCode>General</c:formatCode>
                <c:ptCount val="264"/>
                <c:pt idx="0">
                  <c:v>#N/A</c:v>
                </c:pt>
                <c:pt idx="6">
                  <c:v>#N/A</c:v>
                </c:pt>
                <c:pt idx="12">
                  <c:v>#N/A</c:v>
                </c:pt>
                <c:pt idx="18">
                  <c:v>#N/A</c:v>
                </c:pt>
                <c:pt idx="23">
                  <c:v>#N/A</c:v>
                </c:pt>
                <c:pt idx="28">
                  <c:v>#N/A</c:v>
                </c:pt>
                <c:pt idx="32">
                  <c:v>#N/A</c:v>
                </c:pt>
                <c:pt idx="37">
                  <c:v>#N/A</c:v>
                </c:pt>
                <c:pt idx="43">
                  <c:v>4014</c:v>
                </c:pt>
                <c:pt idx="48">
                  <c:v>6065.8</c:v>
                </c:pt>
                <c:pt idx="53">
                  <c:v>6081.8</c:v>
                </c:pt>
                <c:pt idx="58">
                  <c:v>6773.6</c:v>
                </c:pt>
                <c:pt idx="63">
                  <c:v>6572.6</c:v>
                </c:pt>
                <c:pt idx="68">
                  <c:v>6764.6</c:v>
                </c:pt>
                <c:pt idx="73">
                  <c:v>6332.5</c:v>
                </c:pt>
                <c:pt idx="78">
                  <c:v>6654.6</c:v>
                </c:pt>
                <c:pt idx="83">
                  <c:v>7073</c:v>
                </c:pt>
                <c:pt idx="88">
                  <c:v>6962.6</c:v>
                </c:pt>
                <c:pt idx="93">
                  <c:v>7500.5</c:v>
                </c:pt>
                <c:pt idx="98">
                  <c:v>5540.6</c:v>
                </c:pt>
                <c:pt idx="103">
                  <c:v>4893.4</c:v>
                </c:pt>
                <c:pt idx="108">
                  <c:v>5004.2</c:v>
                </c:pt>
                <c:pt idx="113">
                  <c:v>5542</c:v>
                </c:pt>
                <c:pt idx="118">
                  <c:v>6039.4</c:v>
                </c:pt>
                <c:pt idx="123">
                  <c:v>5788</c:v>
                </c:pt>
                <c:pt idx="128">
                  <c:v>5453.8</c:v>
                </c:pt>
                <c:pt idx="133">
                  <c:v>5032.8</c:v>
                </c:pt>
                <c:pt idx="138">
                  <c:v>5473.8</c:v>
                </c:pt>
                <c:pt idx="143">
                  <c:v>5196.2</c:v>
                </c:pt>
                <c:pt idx="148">
                  <c:v>4799.6</c:v>
                </c:pt>
                <c:pt idx="153">
                  <c:v>4699.4</c:v>
                </c:pt>
                <c:pt idx="158">
                  <c:v>4689.2</c:v>
                </c:pt>
                <c:pt idx="163">
                  <c:v>4983.4</c:v>
                </c:pt>
                <c:pt idx="168">
                  <c:v>4602.6</c:v>
                </c:pt>
                <c:pt idx="173">
                  <c:v>5019</c:v>
                </c:pt>
                <c:pt idx="178">
                  <c:v>5491.6</c:v>
                </c:pt>
                <c:pt idx="183">
                  <c:v>5887.2</c:v>
                </c:pt>
                <c:pt idx="188">
                  <c:v>4464</c:v>
                </c:pt>
                <c:pt idx="193">
                  <c:v>4833.67</c:v>
                </c:pt>
                <c:pt idx="198">
                  <c:v>6284.25</c:v>
                </c:pt>
                <c:pt idx="203">
                  <c:v>6538</c:v>
                </c:pt>
                <c:pt idx="208">
                  <c:v>5140.4</c:v>
                </c:pt>
                <c:pt idx="213">
                  <c:v>4746.6</c:v>
                </c:pt>
                <c:pt idx="218">
                  <c:v>5217.4</c:v>
                </c:pt>
                <c:pt idx="223">
                  <c:v>5507.8</c:v>
                </c:pt>
                <c:pt idx="228">
                  <c:v>5152.4</c:v>
                </c:pt>
                <c:pt idx="233">
                  <c:v>5764.2</c:v>
                </c:pt>
                <c:pt idx="238">
                  <c:v>6096.2</c:v>
                </c:pt>
                <c:pt idx="243">
                  <c:v>6232.2</c:v>
                </c:pt>
                <c:pt idx="248">
                  <c:v>5846</c:v>
                </c:pt>
                <c:pt idx="253">
                  <c:v>5724.6</c:v>
                </c:pt>
                <c:pt idx="258">
                  <c:v>4872.6</c:v>
                </c:pt>
                <c:pt idx="263">
                  <c:v>4662.2</c:v>
                </c:pt>
              </c:numCache>
            </c:numRef>
          </c:val>
          <c:smooth val="0"/>
        </c:ser>
        <c:ser>
          <c:idx val="3"/>
          <c:order val="3"/>
          <c:tx>
            <c:strRef>
              <c:f>[钢材供需库存.xlsx]终端验证!$AX$2:$AX$3</c:f>
              <c:strCache>
                <c:ptCount val="1"/>
                <c:pt idx="0">
                  <c:v>2022年</c:v>
                </c:pt>
              </c:strCache>
            </c:strRef>
          </c:tx>
          <c:spPr>
            <a:ln w="28575" cap="rnd">
              <a:solidFill>
                <a:srgbClr val="00B05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[钢材供需库存.xlsx]终端验证!$AX$4:$AX$268</c:f>
              <c:numCache>
                <c:formatCode>General</c:formatCode>
                <c:ptCount val="264"/>
                <c:pt idx="5">
                  <c:v>5307.5</c:v>
                </c:pt>
                <c:pt idx="11">
                  <c:v>3650</c:v>
                </c:pt>
                <c:pt idx="17">
                  <c:v>2695.6</c:v>
                </c:pt>
                <c:pt idx="22">
                  <c:v>#N/A</c:v>
                </c:pt>
                <c:pt idx="27">
                  <c:v>#N/A</c:v>
                </c:pt>
                <c:pt idx="31">
                  <c:v>#N/A</c:v>
                </c:pt>
                <c:pt idx="36">
                  <c:v>3908.6</c:v>
                </c:pt>
                <c:pt idx="42">
                  <c:v>5227.6</c:v>
                </c:pt>
                <c:pt idx="47">
                  <c:v>6697.2</c:v>
                </c:pt>
                <c:pt idx="52">
                  <c:v>5604.4</c:v>
                </c:pt>
                <c:pt idx="57">
                  <c:v>5017.8</c:v>
                </c:pt>
                <c:pt idx="62">
                  <c:v>4975.2</c:v>
                </c:pt>
                <c:pt idx="67">
                  <c:v>4710</c:v>
                </c:pt>
                <c:pt idx="72">
                  <c:v>4702.33</c:v>
                </c:pt>
                <c:pt idx="77">
                  <c:v>5287</c:v>
                </c:pt>
                <c:pt idx="82">
                  <c:v>5777.8</c:v>
                </c:pt>
                <c:pt idx="87">
                  <c:v>6240.2</c:v>
                </c:pt>
                <c:pt idx="92">
                  <c:v>7168</c:v>
                </c:pt>
                <c:pt idx="97">
                  <c:v>6460.4</c:v>
                </c:pt>
                <c:pt idx="102">
                  <c:v>6661</c:v>
                </c:pt>
                <c:pt idx="107">
                  <c:v>6345.4</c:v>
                </c:pt>
                <c:pt idx="112">
                  <c:v>6933.5</c:v>
                </c:pt>
                <c:pt idx="117">
                  <c:v>6336</c:v>
                </c:pt>
                <c:pt idx="122">
                  <c:v>5639.6</c:v>
                </c:pt>
                <c:pt idx="127">
                  <c:v>5886.4</c:v>
                </c:pt>
                <c:pt idx="132">
                  <c:v>6014.4</c:v>
                </c:pt>
                <c:pt idx="137">
                  <c:v>5831.6</c:v>
                </c:pt>
                <c:pt idx="142">
                  <c:v>4379.4</c:v>
                </c:pt>
                <c:pt idx="147">
                  <c:v>5844.8</c:v>
                </c:pt>
                <c:pt idx="152">
                  <c:v>6392.4</c:v>
                </c:pt>
                <c:pt idx="157">
                  <c:v>6033.4</c:v>
                </c:pt>
                <c:pt idx="162">
                  <c:v>5904.6</c:v>
                </c:pt>
                <c:pt idx="167">
                  <c:v>5274.6</c:v>
                </c:pt>
                <c:pt idx="172">
                  <c:v>5788.4</c:v>
                </c:pt>
                <c:pt idx="177">
                  <c:v>5336.8</c:v>
                </c:pt>
                <c:pt idx="182">
                  <c:v>5678</c:v>
                </c:pt>
                <c:pt idx="187">
                  <c:v>5561.5</c:v>
                </c:pt>
                <c:pt idx="192">
                  <c:v>5450.6</c:v>
                </c:pt>
                <c:pt idx="197">
                  <c:v>6337.2</c:v>
                </c:pt>
                <c:pt idx="202">
                  <c:v>#N/A</c:v>
                </c:pt>
                <c:pt idx="207">
                  <c:v>5556.2</c:v>
                </c:pt>
                <c:pt idx="212">
                  <c:v>5201.4</c:v>
                </c:pt>
                <c:pt idx="217">
                  <c:v>4897</c:v>
                </c:pt>
                <c:pt idx="222">
                  <c:v>5617</c:v>
                </c:pt>
                <c:pt idx="227">
                  <c:v>6050.4</c:v>
                </c:pt>
                <c:pt idx="232">
                  <c:v>6096.6</c:v>
                </c:pt>
                <c:pt idx="237">
                  <c:v>4957.4</c:v>
                </c:pt>
                <c:pt idx="242">
                  <c:v>4199.8</c:v>
                </c:pt>
                <c:pt idx="247">
                  <c:v>6441.2</c:v>
                </c:pt>
                <c:pt idx="252">
                  <c:v>5439.4</c:v>
                </c:pt>
                <c:pt idx="257">
                  <c:v>3681.8</c:v>
                </c:pt>
                <c:pt idx="262">
                  <c:v>3215.8</c:v>
                </c:pt>
              </c:numCache>
            </c:numRef>
          </c:val>
          <c:smooth val="0"/>
        </c:ser>
        <c:ser>
          <c:idx val="4"/>
          <c:order val="4"/>
          <c:tx>
            <c:strRef>
              <c:f>[钢材供需库存.xlsx]终端验证!$AY$2:$AY$3</c:f>
              <c:strCache>
                <c:ptCount val="1"/>
                <c:pt idx="0">
                  <c:v>2023年</c:v>
                </c:pt>
              </c:strCache>
            </c:strRef>
          </c:tx>
          <c:spPr>
            <a:ln w="28575" cap="rnd">
              <a:solidFill>
                <a:schemeClr val="accent5"/>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[钢材供需库存.xlsx]终端验证!$AY$4:$AY$268</c:f>
              <c:numCache>
                <c:formatCode>General</c:formatCode>
                <c:ptCount val="264"/>
                <c:pt idx="4">
                  <c:v>2604.75</c:v>
                </c:pt>
                <c:pt idx="10">
                  <c:v>1086</c:v>
                </c:pt>
                <c:pt idx="16">
                  <c:v>#N/A</c:v>
                </c:pt>
                <c:pt idx="26">
                  <c:v>#N/A</c:v>
                </c:pt>
                <c:pt idx="30">
                  <c:v>5285.4</c:v>
                </c:pt>
                <c:pt idx="35">
                  <c:v>6777.6</c:v>
                </c:pt>
                <c:pt idx="41">
                  <c:v>7734.2</c:v>
                </c:pt>
                <c:pt idx="46">
                  <c:v>8627</c:v>
                </c:pt>
                <c:pt idx="51">
                  <c:v>8259.6</c:v>
                </c:pt>
                <c:pt idx="56">
                  <c:v>8190.2</c:v>
                </c:pt>
                <c:pt idx="61">
                  <c:v>7602.4</c:v>
                </c:pt>
                <c:pt idx="66">
                  <c:v>8750.4</c:v>
                </c:pt>
                <c:pt idx="71">
                  <c:v>6952</c:v>
                </c:pt>
                <c:pt idx="76">
                  <c:v>7164.6</c:v>
                </c:pt>
                <c:pt idx="81">
                  <c:v>6913.4</c:v>
                </c:pt>
                <c:pt idx="86">
                  <c:v>6508.4</c:v>
                </c:pt>
                <c:pt idx="91">
                  <c:v>5631</c:v>
                </c:pt>
                <c:pt idx="96">
                  <c:v>7293.8</c:v>
                </c:pt>
                <c:pt idx="101">
                  <c:v>7049.6</c:v>
                </c:pt>
                <c:pt idx="106">
                  <c:v>6303.8</c:v>
                </c:pt>
                <c:pt idx="111">
                  <c:v>7138</c:v>
                </c:pt>
                <c:pt idx="116">
                  <c:v>7036.2</c:v>
                </c:pt>
                <c:pt idx="121">
                  <c:v>7534</c:v>
                </c:pt>
                <c:pt idx="126">
                  <c:v>6795.67</c:v>
                </c:pt>
                <c:pt idx="131">
                  <c:v>6932</c:v>
                </c:pt>
                <c:pt idx="136">
                  <c:v>6287.6</c:v>
                </c:pt>
                <c:pt idx="141">
                  <c:v>5590.4</c:v>
                </c:pt>
                <c:pt idx="146">
                  <c:v>6128.4</c:v>
                </c:pt>
                <c:pt idx="151">
                  <c:v>6772</c:v>
                </c:pt>
                <c:pt idx="156">
                  <c:v>5955.8</c:v>
                </c:pt>
                <c:pt idx="161">
                  <c:v>5888.4</c:v>
                </c:pt>
                <c:pt idx="166">
                  <c:v>6241</c:v>
                </c:pt>
                <c:pt idx="171">
                  <c:v>6226</c:v>
                </c:pt>
                <c:pt idx="176">
                  <c:v>6210.6</c:v>
                </c:pt>
                <c:pt idx="181">
                  <c:v>6250</c:v>
                </c:pt>
                <c:pt idx="186">
                  <c:v>6767.6</c:v>
                </c:pt>
                <c:pt idx="191">
                  <c:v>6592.6</c:v>
                </c:pt>
                <c:pt idx="196">
                  <c:v>5913.25</c:v>
                </c:pt>
                <c:pt idx="201">
                  <c:v>#N/A</c:v>
                </c:pt>
                <c:pt idx="206">
                  <c:v>5809.4</c:v>
                </c:pt>
                <c:pt idx="211">
                  <c:v>6237.4</c:v>
                </c:pt>
                <c:pt idx="216">
                  <c:v>6351.2</c:v>
                </c:pt>
                <c:pt idx="221">
                  <c:v>6481.8</c:v>
                </c:pt>
                <c:pt idx="226">
                  <c:v>5849.6</c:v>
                </c:pt>
                <c:pt idx="231">
                  <c:v>5890.6</c:v>
                </c:pt>
                <c:pt idx="236">
                  <c:v>5528.4</c:v>
                </c:pt>
                <c:pt idx="241">
                  <c:v>5302.2</c:v>
                </c:pt>
                <c:pt idx="246">
                  <c:v>5547.6</c:v>
                </c:pt>
                <c:pt idx="251">
                  <c:v>4127.8</c:v>
                </c:pt>
                <c:pt idx="256">
                  <c:v>4704.4</c:v>
                </c:pt>
                <c:pt idx="261">
                  <c:v>4524.8</c:v>
                </c:pt>
              </c:numCache>
            </c:numRef>
          </c:val>
          <c:smooth val="0"/>
        </c:ser>
        <c:ser>
          <c:idx val="5"/>
          <c:order val="5"/>
          <c:tx>
            <c:strRef>
              <c:f>[钢材供需库存.xlsx]终端验证!$AZ$2:$AZ$3</c:f>
              <c:strCache>
                <c:ptCount val="1"/>
                <c:pt idx="0">
                  <c:v>2024年</c:v>
                </c:pt>
              </c:strCache>
            </c:strRef>
          </c:tx>
          <c:spPr>
            <a:ln w="28575" cap="rnd">
              <a:solidFill>
                <a:srgbClr val="FF000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[钢材供需库存.xlsx]终端验证!$AZ$4:$AZ$268</c:f>
              <c:numCache>
                <c:formatCode>General</c:formatCode>
                <c:ptCount val="264"/>
                <c:pt idx="3">
                  <c:v>4814.25</c:v>
                </c:pt>
                <c:pt idx="9">
                  <c:v>4142.2</c:v>
                </c:pt>
                <c:pt idx="15">
                  <c:v>3724.6</c:v>
                </c:pt>
                <c:pt idx="21">
                  <c:v>2963.4</c:v>
                </c:pt>
                <c:pt idx="25">
                  <c:v>940.4</c:v>
                </c:pt>
                <c:pt idx="29">
                  <c:v>#N/A</c:v>
                </c:pt>
                <c:pt idx="40">
                  <c:v>#N/A</c:v>
                </c:pt>
                <c:pt idx="45">
                  <c:v>3507</c:v>
                </c:pt>
              </c:numCache>
            </c:numRef>
          </c:val>
          <c:smooth val="0"/>
        </c:ser>
        <c:dLbls>
          <c:showLegendKey val="0"/>
          <c:showVal val="0"/>
          <c:showCatName val="0"/>
          <c:showSerName val="0"/>
          <c:showPercent val="0"/>
          <c:showBubbleSize val="0"/>
        </c:dLbls>
        <c:marker val="0"/>
        <c:smooth val="0"/>
        <c:axId val="216139665"/>
        <c:axId val="766610670"/>
      </c:lineChart>
      <c:catAx>
        <c:axId val="2161396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6610670"/>
        <c:crosses val="autoZero"/>
        <c:auto val="1"/>
        <c:lblAlgn val="ctr"/>
        <c:lblOffset val="100"/>
        <c:noMultiLvlLbl val="0"/>
      </c:catAx>
      <c:valAx>
        <c:axId val="766610670"/>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61396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[钢材供需库存.xlsx]终端验证!数据透视表2</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镀锌管成交量（吨）</a:t>
            </a:r>
            <a:endParaRPr lang="en-US" altLang="zh-CN" b="0"/>
          </a:p>
        </c:rich>
      </c:tx>
      <c:layout/>
      <c:overlay val="0"/>
      <c:spPr>
        <a:noFill/>
        <a:ln>
          <a:noFill/>
        </a:ln>
        <a:effectLst/>
      </c:spPr>
    </c:title>
    <c:autoTitleDeleted val="0"/>
    <c:plotArea>
      <c:layout/>
      <c:lineChart>
        <c:grouping val="standard"/>
        <c:varyColors val="0"/>
        <c:ser>
          <c:idx val="0"/>
          <c:order val="0"/>
          <c:tx>
            <c:strRef>
              <c:f>[钢材供需库存.xlsx]终端验证!$AU$2:$AU$3</c:f>
              <c:strCache>
                <c:ptCount val="1"/>
                <c:pt idx="0">
                  <c:v>2019年</c:v>
                </c:pt>
              </c:strCache>
            </c:strRef>
          </c:tx>
          <c:spPr>
            <a:ln w="28575" cap="rnd">
              <a:solidFill>
                <a:schemeClr val="accent1"/>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[钢材供需库存.xlsx]终端验证!$AU$4:$AU$268</c:f>
              <c:numCache>
                <c:formatCode>General</c:formatCode>
                <c:ptCount val="264"/>
                <c:pt idx="2">
                  <c:v>#N/A</c:v>
                </c:pt>
                <c:pt idx="8">
                  <c:v>#N/A</c:v>
                </c:pt>
                <c:pt idx="14">
                  <c:v>#N/A</c:v>
                </c:pt>
                <c:pt idx="20">
                  <c:v>#N/A</c:v>
                </c:pt>
                <c:pt idx="24">
                  <c:v>#N/A</c:v>
                </c:pt>
                <c:pt idx="34">
                  <c:v>#N/A</c:v>
                </c:pt>
                <c:pt idx="39">
                  <c:v>#N/A</c:v>
                </c:pt>
                <c:pt idx="45">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numCache>
            </c:numRef>
          </c:val>
          <c:smooth val="0"/>
        </c:ser>
        <c:ser>
          <c:idx val="1"/>
          <c:order val="1"/>
          <c:tx>
            <c:strRef>
              <c:f>[钢材供需库存.xlsx]终端验证!$AV$2:$AV$3</c:f>
              <c:strCache>
                <c:ptCount val="1"/>
                <c:pt idx="0">
                  <c:v>2020年</c:v>
                </c:pt>
              </c:strCache>
            </c:strRef>
          </c:tx>
          <c:spPr>
            <a:ln w="28575" cap="rnd">
              <a:solidFill>
                <a:schemeClr val="accent2"/>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[钢材供需库存.xlsx]终端验证!$AV$4:$AV$268</c:f>
              <c:numCache>
                <c:formatCode>General</c:formatCode>
                <c:ptCount val="264"/>
                <c:pt idx="1">
                  <c:v>#N/A</c:v>
                </c:pt>
                <c:pt idx="7">
                  <c:v>#N/A</c:v>
                </c:pt>
                <c:pt idx="13">
                  <c:v>#N/A</c:v>
                </c:pt>
                <c:pt idx="19">
                  <c:v>#N/A</c:v>
                </c:pt>
                <c:pt idx="33">
                  <c:v>#N/A</c:v>
                </c:pt>
                <c:pt idx="38">
                  <c:v>#N/A</c:v>
                </c:pt>
                <c:pt idx="44">
                  <c:v>#N/A</c:v>
                </c:pt>
                <c:pt idx="49">
                  <c:v>#N/A</c:v>
                </c:pt>
                <c:pt idx="54">
                  <c:v>#N/A</c:v>
                </c:pt>
                <c:pt idx="59">
                  <c:v>#N/A</c:v>
                </c:pt>
                <c:pt idx="64">
                  <c:v>#N/A</c:v>
                </c:pt>
                <c:pt idx="69">
                  <c:v>#N/A</c:v>
                </c:pt>
                <c:pt idx="74">
                  <c:v>#N/A</c:v>
                </c:pt>
                <c:pt idx="79">
                  <c:v>#N/A</c:v>
                </c:pt>
                <c:pt idx="84">
                  <c:v>#N/A</c:v>
                </c:pt>
                <c:pt idx="89">
                  <c:v>#N/A</c:v>
                </c:pt>
                <c:pt idx="94">
                  <c:v>#N/A</c:v>
                </c:pt>
                <c:pt idx="99">
                  <c:v>#N/A</c:v>
                </c:pt>
                <c:pt idx="104">
                  <c:v>#N/A</c:v>
                </c:pt>
                <c:pt idx="109">
                  <c:v>#N/A</c:v>
                </c:pt>
                <c:pt idx="114">
                  <c:v>#N/A</c:v>
                </c:pt>
                <c:pt idx="119">
                  <c:v>#N/A</c:v>
                </c:pt>
                <c:pt idx="124">
                  <c:v>#N/A</c:v>
                </c:pt>
                <c:pt idx="129">
                  <c:v>#N/A</c:v>
                </c:pt>
                <c:pt idx="134">
                  <c:v>#N/A</c:v>
                </c:pt>
                <c:pt idx="139">
                  <c:v>#N/A</c:v>
                </c:pt>
                <c:pt idx="144">
                  <c:v>#N/A</c:v>
                </c:pt>
                <c:pt idx="149">
                  <c:v>#N/A</c:v>
                </c:pt>
                <c:pt idx="154">
                  <c:v>#N/A</c:v>
                </c:pt>
                <c:pt idx="159">
                  <c:v>#N/A</c:v>
                </c:pt>
                <c:pt idx="164">
                  <c:v>#N/A</c:v>
                </c:pt>
                <c:pt idx="169">
                  <c:v>#N/A</c:v>
                </c:pt>
                <c:pt idx="174">
                  <c:v>#N/A</c:v>
                </c:pt>
                <c:pt idx="179">
                  <c:v>#N/A</c:v>
                </c:pt>
                <c:pt idx="184">
                  <c:v>#N/A</c:v>
                </c:pt>
                <c:pt idx="189">
                  <c:v>#N/A</c:v>
                </c:pt>
                <c:pt idx="194">
                  <c:v>#N/A</c:v>
                </c:pt>
                <c:pt idx="199">
                  <c:v>#N/A</c:v>
                </c:pt>
                <c:pt idx="204">
                  <c:v>#N/A</c:v>
                </c:pt>
                <c:pt idx="209">
                  <c:v>#N/A</c:v>
                </c:pt>
                <c:pt idx="214">
                  <c:v>#N/A</c:v>
                </c:pt>
                <c:pt idx="219">
                  <c:v>#N/A</c:v>
                </c:pt>
                <c:pt idx="224">
                  <c:v>#N/A</c:v>
                </c:pt>
                <c:pt idx="229">
                  <c:v>#N/A</c:v>
                </c:pt>
                <c:pt idx="234">
                  <c:v>#N/A</c:v>
                </c:pt>
                <c:pt idx="239">
                  <c:v>#N/A</c:v>
                </c:pt>
                <c:pt idx="244">
                  <c:v>#N/A</c:v>
                </c:pt>
                <c:pt idx="249">
                  <c:v>#N/A</c:v>
                </c:pt>
                <c:pt idx="254">
                  <c:v>#N/A</c:v>
                </c:pt>
                <c:pt idx="259">
                  <c:v>#N/A</c:v>
                </c:pt>
              </c:numCache>
            </c:numRef>
          </c:val>
          <c:smooth val="0"/>
        </c:ser>
        <c:ser>
          <c:idx val="2"/>
          <c:order val="2"/>
          <c:tx>
            <c:strRef>
              <c:f>[钢材供需库存.xlsx]终端验证!$AW$2:$AW$3</c:f>
              <c:strCache>
                <c:ptCount val="1"/>
                <c:pt idx="0">
                  <c:v>2021年</c:v>
                </c:pt>
              </c:strCache>
            </c:strRef>
          </c:tx>
          <c:spPr>
            <a:ln w="28575" cap="rnd">
              <a:solidFill>
                <a:schemeClr val="accent3"/>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[钢材供需库存.xlsx]终端验证!$AW$4:$AW$268</c:f>
              <c:numCache>
                <c:formatCode>General</c:formatCode>
                <c:ptCount val="264"/>
                <c:pt idx="0">
                  <c:v>#N/A</c:v>
                </c:pt>
                <c:pt idx="6">
                  <c:v>#N/A</c:v>
                </c:pt>
                <c:pt idx="12">
                  <c:v>#N/A</c:v>
                </c:pt>
                <c:pt idx="18">
                  <c:v>#N/A</c:v>
                </c:pt>
                <c:pt idx="23">
                  <c:v>#N/A</c:v>
                </c:pt>
                <c:pt idx="28">
                  <c:v>#N/A</c:v>
                </c:pt>
                <c:pt idx="32">
                  <c:v>#N/A</c:v>
                </c:pt>
                <c:pt idx="37">
                  <c:v>#N/A</c:v>
                </c:pt>
                <c:pt idx="43">
                  <c:v>10541.8</c:v>
                </c:pt>
                <c:pt idx="48">
                  <c:v>14613.4</c:v>
                </c:pt>
                <c:pt idx="53">
                  <c:v>14635.4</c:v>
                </c:pt>
                <c:pt idx="58">
                  <c:v>14871.6</c:v>
                </c:pt>
                <c:pt idx="63">
                  <c:v>15355</c:v>
                </c:pt>
                <c:pt idx="68">
                  <c:v>15565.2</c:v>
                </c:pt>
                <c:pt idx="73">
                  <c:v>13935</c:v>
                </c:pt>
                <c:pt idx="78">
                  <c:v>14245.6</c:v>
                </c:pt>
                <c:pt idx="83">
                  <c:v>14781.4</c:v>
                </c:pt>
                <c:pt idx="88">
                  <c:v>14834.6</c:v>
                </c:pt>
                <c:pt idx="93">
                  <c:v>16137.5</c:v>
                </c:pt>
                <c:pt idx="98">
                  <c:v>13297.2</c:v>
                </c:pt>
                <c:pt idx="103">
                  <c:v>11232.2</c:v>
                </c:pt>
                <c:pt idx="108">
                  <c:v>11442</c:v>
                </c:pt>
                <c:pt idx="113">
                  <c:v>13065.6</c:v>
                </c:pt>
                <c:pt idx="118">
                  <c:v>13704.4</c:v>
                </c:pt>
                <c:pt idx="123">
                  <c:v>13037.5</c:v>
                </c:pt>
                <c:pt idx="128">
                  <c:v>13337.2</c:v>
                </c:pt>
                <c:pt idx="133">
                  <c:v>12287.6</c:v>
                </c:pt>
                <c:pt idx="138">
                  <c:v>13899.2</c:v>
                </c:pt>
                <c:pt idx="143">
                  <c:v>12766.4</c:v>
                </c:pt>
                <c:pt idx="148">
                  <c:v>12402.6</c:v>
                </c:pt>
                <c:pt idx="153">
                  <c:v>12580.6</c:v>
                </c:pt>
                <c:pt idx="158">
                  <c:v>11981</c:v>
                </c:pt>
                <c:pt idx="163">
                  <c:v>13006.2</c:v>
                </c:pt>
                <c:pt idx="168">
                  <c:v>11863</c:v>
                </c:pt>
                <c:pt idx="173">
                  <c:v>13075</c:v>
                </c:pt>
                <c:pt idx="178">
                  <c:v>14438.6</c:v>
                </c:pt>
                <c:pt idx="183">
                  <c:v>14855.6</c:v>
                </c:pt>
                <c:pt idx="188">
                  <c:v>13879.2</c:v>
                </c:pt>
                <c:pt idx="193">
                  <c:v>12706.3</c:v>
                </c:pt>
                <c:pt idx="198">
                  <c:v>15807</c:v>
                </c:pt>
                <c:pt idx="203">
                  <c:v>15686</c:v>
                </c:pt>
                <c:pt idx="208">
                  <c:v>13776</c:v>
                </c:pt>
                <c:pt idx="213">
                  <c:v>12794.2</c:v>
                </c:pt>
                <c:pt idx="218">
                  <c:v>12525.6</c:v>
                </c:pt>
                <c:pt idx="223">
                  <c:v>11617.8</c:v>
                </c:pt>
                <c:pt idx="228">
                  <c:v>11930.8</c:v>
                </c:pt>
                <c:pt idx="233">
                  <c:v>12647.8</c:v>
                </c:pt>
                <c:pt idx="238">
                  <c:v>13604.2</c:v>
                </c:pt>
                <c:pt idx="243">
                  <c:v>13944</c:v>
                </c:pt>
                <c:pt idx="248">
                  <c:v>13743.6</c:v>
                </c:pt>
                <c:pt idx="253">
                  <c:v>14816.6</c:v>
                </c:pt>
                <c:pt idx="258">
                  <c:v>12954.4</c:v>
                </c:pt>
                <c:pt idx="263">
                  <c:v>11468</c:v>
                </c:pt>
              </c:numCache>
            </c:numRef>
          </c:val>
          <c:smooth val="0"/>
        </c:ser>
        <c:ser>
          <c:idx val="3"/>
          <c:order val="3"/>
          <c:tx>
            <c:strRef>
              <c:f>[钢材供需库存.xlsx]终端验证!$AX$2:$AX$3</c:f>
              <c:strCache>
                <c:ptCount val="1"/>
                <c:pt idx="0">
                  <c:v>2022年</c:v>
                </c:pt>
              </c:strCache>
            </c:strRef>
          </c:tx>
          <c:spPr>
            <a:ln w="28575" cap="rnd">
              <a:solidFill>
                <a:srgbClr val="00B05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[钢材供需库存.xlsx]终端验证!$AX$4:$AX$268</c:f>
              <c:numCache>
                <c:formatCode>General</c:formatCode>
                <c:ptCount val="264"/>
                <c:pt idx="5">
                  <c:v>12164</c:v>
                </c:pt>
                <c:pt idx="11">
                  <c:v>9094.6</c:v>
                </c:pt>
                <c:pt idx="17">
                  <c:v>5470.6</c:v>
                </c:pt>
                <c:pt idx="22">
                  <c:v>#N/A</c:v>
                </c:pt>
                <c:pt idx="27">
                  <c:v>#N/A</c:v>
                </c:pt>
                <c:pt idx="31">
                  <c:v>#N/A</c:v>
                </c:pt>
                <c:pt idx="36">
                  <c:v>8860.8</c:v>
                </c:pt>
                <c:pt idx="42">
                  <c:v>12842.4</c:v>
                </c:pt>
                <c:pt idx="47">
                  <c:v>16468.6</c:v>
                </c:pt>
                <c:pt idx="52">
                  <c:v>14451.2</c:v>
                </c:pt>
                <c:pt idx="57">
                  <c:v>13090.4</c:v>
                </c:pt>
                <c:pt idx="62">
                  <c:v>13696.6</c:v>
                </c:pt>
                <c:pt idx="67">
                  <c:v>13378.2</c:v>
                </c:pt>
                <c:pt idx="72">
                  <c:v>13313.7</c:v>
                </c:pt>
                <c:pt idx="77">
                  <c:v>13976.2</c:v>
                </c:pt>
                <c:pt idx="82">
                  <c:v>14190.4</c:v>
                </c:pt>
                <c:pt idx="87">
                  <c:v>13948.2</c:v>
                </c:pt>
                <c:pt idx="92">
                  <c:v>15946</c:v>
                </c:pt>
                <c:pt idx="97">
                  <c:v>14204.4</c:v>
                </c:pt>
                <c:pt idx="102">
                  <c:v>14887</c:v>
                </c:pt>
                <c:pt idx="107">
                  <c:v>14789.4</c:v>
                </c:pt>
                <c:pt idx="112">
                  <c:v>15416.3</c:v>
                </c:pt>
                <c:pt idx="117">
                  <c:v>14736.4</c:v>
                </c:pt>
                <c:pt idx="122">
                  <c:v>13433.4</c:v>
                </c:pt>
                <c:pt idx="127">
                  <c:v>13402.4</c:v>
                </c:pt>
                <c:pt idx="132">
                  <c:v>15047.6</c:v>
                </c:pt>
                <c:pt idx="137">
                  <c:v>14632.6</c:v>
                </c:pt>
                <c:pt idx="142">
                  <c:v>12488.2</c:v>
                </c:pt>
                <c:pt idx="147">
                  <c:v>15446.8</c:v>
                </c:pt>
                <c:pt idx="152">
                  <c:v>16394.4</c:v>
                </c:pt>
                <c:pt idx="157">
                  <c:v>16153</c:v>
                </c:pt>
                <c:pt idx="162">
                  <c:v>15641.4</c:v>
                </c:pt>
                <c:pt idx="167">
                  <c:v>14791.6</c:v>
                </c:pt>
                <c:pt idx="172">
                  <c:v>15825.8</c:v>
                </c:pt>
                <c:pt idx="177">
                  <c:v>14493.2</c:v>
                </c:pt>
                <c:pt idx="182">
                  <c:v>13967.6</c:v>
                </c:pt>
                <c:pt idx="187">
                  <c:v>14305.3</c:v>
                </c:pt>
                <c:pt idx="192">
                  <c:v>15843</c:v>
                </c:pt>
                <c:pt idx="197">
                  <c:v>17188.8</c:v>
                </c:pt>
                <c:pt idx="202">
                  <c:v>#N/A</c:v>
                </c:pt>
                <c:pt idx="207">
                  <c:v>15733.6</c:v>
                </c:pt>
                <c:pt idx="212">
                  <c:v>15436</c:v>
                </c:pt>
                <c:pt idx="217">
                  <c:v>14397</c:v>
                </c:pt>
                <c:pt idx="222">
                  <c:v>15425.4</c:v>
                </c:pt>
                <c:pt idx="227">
                  <c:v>16638.4</c:v>
                </c:pt>
                <c:pt idx="232">
                  <c:v>16037.8</c:v>
                </c:pt>
                <c:pt idx="237">
                  <c:v>13922.8</c:v>
                </c:pt>
                <c:pt idx="242">
                  <c:v>13129.8</c:v>
                </c:pt>
                <c:pt idx="247">
                  <c:v>16139</c:v>
                </c:pt>
                <c:pt idx="252">
                  <c:v>14624</c:v>
                </c:pt>
                <c:pt idx="257">
                  <c:v>10180.6</c:v>
                </c:pt>
                <c:pt idx="262">
                  <c:v>8878.2</c:v>
                </c:pt>
              </c:numCache>
            </c:numRef>
          </c:val>
          <c:smooth val="0"/>
        </c:ser>
        <c:ser>
          <c:idx val="4"/>
          <c:order val="4"/>
          <c:tx>
            <c:strRef>
              <c:f>[钢材供需库存.xlsx]终端验证!$AY$2:$AY$3</c:f>
              <c:strCache>
                <c:ptCount val="1"/>
                <c:pt idx="0">
                  <c:v>2023年</c:v>
                </c:pt>
              </c:strCache>
            </c:strRef>
          </c:tx>
          <c:spPr>
            <a:ln w="28575" cap="rnd">
              <a:solidFill>
                <a:schemeClr val="accent5"/>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[钢材供需库存.xlsx]终端验证!$AY$4:$AY$268</c:f>
              <c:numCache>
                <c:formatCode>General</c:formatCode>
                <c:ptCount val="264"/>
                <c:pt idx="4">
                  <c:v>7371.5</c:v>
                </c:pt>
                <c:pt idx="10">
                  <c:v>3359</c:v>
                </c:pt>
                <c:pt idx="16">
                  <c:v>#N/A</c:v>
                </c:pt>
                <c:pt idx="26">
                  <c:v>#N/A</c:v>
                </c:pt>
                <c:pt idx="30">
                  <c:v>11341.6</c:v>
                </c:pt>
                <c:pt idx="35">
                  <c:v>15602</c:v>
                </c:pt>
                <c:pt idx="41">
                  <c:v>16445.4</c:v>
                </c:pt>
                <c:pt idx="46">
                  <c:v>17045.8</c:v>
                </c:pt>
                <c:pt idx="51">
                  <c:v>17027.8</c:v>
                </c:pt>
                <c:pt idx="56">
                  <c:v>16779.8</c:v>
                </c:pt>
                <c:pt idx="61">
                  <c:v>15177.2</c:v>
                </c:pt>
                <c:pt idx="66">
                  <c:v>16286.2</c:v>
                </c:pt>
                <c:pt idx="71">
                  <c:v>14297.8</c:v>
                </c:pt>
                <c:pt idx="76">
                  <c:v>15396.6</c:v>
                </c:pt>
                <c:pt idx="81">
                  <c:v>14939.4</c:v>
                </c:pt>
                <c:pt idx="86">
                  <c:v>14618.2</c:v>
                </c:pt>
                <c:pt idx="91">
                  <c:v>12984</c:v>
                </c:pt>
                <c:pt idx="96">
                  <c:v>15626.4</c:v>
                </c:pt>
                <c:pt idx="101">
                  <c:v>15460.8</c:v>
                </c:pt>
                <c:pt idx="106">
                  <c:v>13667</c:v>
                </c:pt>
                <c:pt idx="111">
                  <c:v>15544.4</c:v>
                </c:pt>
                <c:pt idx="116">
                  <c:v>15412.6</c:v>
                </c:pt>
                <c:pt idx="121">
                  <c:v>15725.2</c:v>
                </c:pt>
                <c:pt idx="126">
                  <c:v>13666.3</c:v>
                </c:pt>
                <c:pt idx="131">
                  <c:v>14801.4</c:v>
                </c:pt>
                <c:pt idx="136">
                  <c:v>13786.2</c:v>
                </c:pt>
                <c:pt idx="141">
                  <c:v>13107.8</c:v>
                </c:pt>
                <c:pt idx="146">
                  <c:v>14398.6</c:v>
                </c:pt>
                <c:pt idx="151">
                  <c:v>15138.8</c:v>
                </c:pt>
                <c:pt idx="156">
                  <c:v>13011.4</c:v>
                </c:pt>
                <c:pt idx="161">
                  <c:v>13229</c:v>
                </c:pt>
                <c:pt idx="166">
                  <c:v>13748.8</c:v>
                </c:pt>
                <c:pt idx="171">
                  <c:v>14479.8</c:v>
                </c:pt>
                <c:pt idx="176">
                  <c:v>14317.6</c:v>
                </c:pt>
                <c:pt idx="181">
                  <c:v>14138.4</c:v>
                </c:pt>
                <c:pt idx="186">
                  <c:v>14800.2</c:v>
                </c:pt>
                <c:pt idx="191">
                  <c:v>14118.2</c:v>
                </c:pt>
                <c:pt idx="196">
                  <c:v>13049</c:v>
                </c:pt>
                <c:pt idx="201">
                  <c:v>#N/A</c:v>
                </c:pt>
                <c:pt idx="206">
                  <c:v>12939.8</c:v>
                </c:pt>
                <c:pt idx="211">
                  <c:v>14139.6</c:v>
                </c:pt>
                <c:pt idx="216">
                  <c:v>14759.8</c:v>
                </c:pt>
                <c:pt idx="221">
                  <c:v>15051.8</c:v>
                </c:pt>
                <c:pt idx="226">
                  <c:v>15175.2</c:v>
                </c:pt>
                <c:pt idx="231">
                  <c:v>15270.4</c:v>
                </c:pt>
                <c:pt idx="236">
                  <c:v>15087.4</c:v>
                </c:pt>
                <c:pt idx="241">
                  <c:v>14672.8</c:v>
                </c:pt>
                <c:pt idx="246">
                  <c:v>15016.6</c:v>
                </c:pt>
                <c:pt idx="251">
                  <c:v>12945.4</c:v>
                </c:pt>
                <c:pt idx="256">
                  <c:v>12395.4</c:v>
                </c:pt>
                <c:pt idx="261">
                  <c:v>12319.8</c:v>
                </c:pt>
              </c:numCache>
            </c:numRef>
          </c:val>
          <c:smooth val="0"/>
        </c:ser>
        <c:ser>
          <c:idx val="5"/>
          <c:order val="5"/>
          <c:tx>
            <c:strRef>
              <c:f>[钢材供需库存.xlsx]终端验证!$AZ$2:$AZ$3</c:f>
              <c:strCache>
                <c:ptCount val="1"/>
                <c:pt idx="0">
                  <c:v>2024年</c:v>
                </c:pt>
              </c:strCache>
            </c:strRef>
          </c:tx>
          <c:spPr>
            <a:ln w="28575" cap="rnd">
              <a:solidFill>
                <a:srgbClr val="FF0000"/>
              </a:solidFill>
              <a:round/>
            </a:ln>
            <a:effectLst/>
          </c:spPr>
          <c:marker>
            <c:symbol val="none"/>
          </c:marker>
          <c:dLbls>
            <c:delete val="1"/>
          </c:dLbls>
          <c:cat>
            <c:strRef>
              <c:f>[钢材供需库存.xlsx]终端验证!$AT$4:$AT$268</c:f>
              <c:strCache>
                <c:ptCount val="264"/>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1月28日</c:v>
                </c:pt>
                <c:pt idx="23">
                  <c:v>1月29日</c:v>
                </c:pt>
                <c:pt idx="24">
                  <c:v>2月1日</c:v>
                </c:pt>
                <c:pt idx="25">
                  <c:v>2月2日</c:v>
                </c:pt>
                <c:pt idx="26">
                  <c:v>2月3日</c:v>
                </c:pt>
                <c:pt idx="27">
                  <c:v>2月4日</c:v>
                </c:pt>
                <c:pt idx="28">
                  <c:v>2月5日</c:v>
                </c:pt>
                <c:pt idx="29">
                  <c:v>2月9日</c:v>
                </c:pt>
                <c:pt idx="30">
                  <c:v>2月10日</c:v>
                </c:pt>
                <c:pt idx="31">
                  <c:v>2月11日</c:v>
                </c:pt>
                <c:pt idx="32">
                  <c:v>2月12日</c:v>
                </c:pt>
                <c:pt idx="33">
                  <c:v>2月14日</c:v>
                </c:pt>
                <c:pt idx="34">
                  <c:v>2月15日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3月3日</c:v>
                </c:pt>
                <c:pt idx="47">
                  <c:v>3月4日</c:v>
                </c:pt>
                <c:pt idx="48">
                  <c:v>3月5日</c:v>
                </c:pt>
                <c:pt idx="49">
                  <c:v>3月6日</c:v>
                </c:pt>
                <c:pt idx="50">
                  <c:v>3月8日</c:v>
                </c:pt>
                <c:pt idx="51">
                  <c:v>3月10日</c:v>
                </c:pt>
                <c:pt idx="52">
                  <c:v>3月11日</c:v>
                </c:pt>
                <c:pt idx="53">
                  <c:v>3月12日</c:v>
                </c:pt>
                <c:pt idx="54">
                  <c:v>3月13日</c:v>
                </c:pt>
                <c:pt idx="55">
                  <c:v>3月15日</c:v>
                </c:pt>
                <c:pt idx="56">
                  <c:v>3月17日</c:v>
                </c:pt>
                <c:pt idx="57">
                  <c:v>3月18日</c:v>
                </c:pt>
                <c:pt idx="58">
                  <c:v>3月19日</c:v>
                </c:pt>
                <c:pt idx="59">
                  <c:v>3月20日</c:v>
                </c:pt>
                <c:pt idx="60">
                  <c:v>3月22日</c:v>
                </c:pt>
                <c:pt idx="61">
                  <c:v>3月24日</c:v>
                </c:pt>
                <c:pt idx="62">
                  <c:v>3月25日</c:v>
                </c:pt>
                <c:pt idx="63">
                  <c:v>3月26日</c:v>
                </c:pt>
                <c:pt idx="64">
                  <c:v>3月27日</c:v>
                </c:pt>
                <c:pt idx="65">
                  <c:v>3月29日</c:v>
                </c:pt>
                <c:pt idx="66">
                  <c:v>3月31日</c:v>
                </c:pt>
                <c:pt idx="67">
                  <c:v>4月1日</c:v>
                </c:pt>
                <c:pt idx="68">
                  <c:v>4月2日</c:v>
                </c:pt>
                <c:pt idx="69">
                  <c:v>4月3日</c:v>
                </c:pt>
                <c:pt idx="70">
                  <c:v>4月5日</c:v>
                </c:pt>
                <c:pt idx="71">
                  <c:v>4月7日</c:v>
                </c:pt>
                <c:pt idx="72">
                  <c:v>4月8日</c:v>
                </c:pt>
                <c:pt idx="73">
                  <c:v>4月9日</c:v>
                </c:pt>
                <c:pt idx="74">
                  <c:v>4月10日</c:v>
                </c:pt>
                <c:pt idx="75">
                  <c:v>4月12日</c:v>
                </c:pt>
                <c:pt idx="76">
                  <c:v>4月14日</c:v>
                </c:pt>
                <c:pt idx="77">
                  <c:v>4月15日</c:v>
                </c:pt>
                <c:pt idx="78">
                  <c:v>4月16日</c:v>
                </c:pt>
                <c:pt idx="79">
                  <c:v>4月17日</c:v>
                </c:pt>
                <c:pt idx="80">
                  <c:v>4月19日</c:v>
                </c:pt>
                <c:pt idx="81">
                  <c:v>4月21日</c:v>
                </c:pt>
                <c:pt idx="82">
                  <c:v>4月22日</c:v>
                </c:pt>
                <c:pt idx="83">
                  <c:v>4月23日</c:v>
                </c:pt>
                <c:pt idx="84">
                  <c:v>4月24日</c:v>
                </c:pt>
                <c:pt idx="85">
                  <c:v>4月26日</c:v>
                </c:pt>
                <c:pt idx="86">
                  <c:v>4月28日</c:v>
                </c:pt>
                <c:pt idx="87">
                  <c:v>4月29日</c:v>
                </c:pt>
                <c:pt idx="88">
                  <c:v>4月30日</c:v>
                </c:pt>
                <c:pt idx="89">
                  <c:v>5月1日</c:v>
                </c:pt>
                <c:pt idx="90">
                  <c:v>5月3日</c:v>
                </c:pt>
                <c:pt idx="91">
                  <c:v>5月5日</c:v>
                </c:pt>
                <c:pt idx="92">
                  <c:v>5月6日</c:v>
                </c:pt>
                <c:pt idx="93">
                  <c:v>5月7日</c:v>
                </c:pt>
                <c:pt idx="94">
                  <c:v>5月8日</c:v>
                </c:pt>
                <c:pt idx="95">
                  <c:v>5月10日</c:v>
                </c:pt>
                <c:pt idx="96">
                  <c:v>5月12日</c:v>
                </c:pt>
                <c:pt idx="97">
                  <c:v>5月13日</c:v>
                </c:pt>
                <c:pt idx="98">
                  <c:v>5月14日</c:v>
                </c:pt>
                <c:pt idx="99">
                  <c:v>5月15日</c:v>
                </c:pt>
                <c:pt idx="100">
                  <c:v>5月17日</c:v>
                </c:pt>
                <c:pt idx="101">
                  <c:v>5月19日</c:v>
                </c:pt>
                <c:pt idx="102">
                  <c:v>5月20日</c:v>
                </c:pt>
                <c:pt idx="103">
                  <c:v>5月21日</c:v>
                </c:pt>
                <c:pt idx="104">
                  <c:v>5月22日</c:v>
                </c:pt>
                <c:pt idx="105">
                  <c:v>5月24日</c:v>
                </c:pt>
                <c:pt idx="106">
                  <c:v>5月26日</c:v>
                </c:pt>
                <c:pt idx="107">
                  <c:v>5月27日</c:v>
                </c:pt>
                <c:pt idx="108">
                  <c:v>5月28日</c:v>
                </c:pt>
                <c:pt idx="109">
                  <c:v>5月29日</c:v>
                </c:pt>
                <c:pt idx="110">
                  <c:v>5月31日</c:v>
                </c:pt>
                <c:pt idx="111">
                  <c:v>6月2日</c:v>
                </c:pt>
                <c:pt idx="112">
                  <c:v>6月3日</c:v>
                </c:pt>
                <c:pt idx="113">
                  <c:v>6月4日</c:v>
                </c:pt>
                <c:pt idx="114">
                  <c:v>6月5日</c:v>
                </c:pt>
                <c:pt idx="115">
                  <c:v>6月7日</c:v>
                </c:pt>
                <c:pt idx="116">
                  <c:v>6月9日</c:v>
                </c:pt>
                <c:pt idx="117">
                  <c:v>6月10日</c:v>
                </c:pt>
                <c:pt idx="118">
                  <c:v>6月11日</c:v>
                </c:pt>
                <c:pt idx="119">
                  <c:v>6月12日</c:v>
                </c:pt>
                <c:pt idx="120">
                  <c:v>6月14日</c:v>
                </c:pt>
                <c:pt idx="121">
                  <c:v>6月16日</c:v>
                </c:pt>
                <c:pt idx="122">
                  <c:v>6月17日</c:v>
                </c:pt>
                <c:pt idx="123">
                  <c:v>6月18日</c:v>
                </c:pt>
                <c:pt idx="124">
                  <c:v>6月19日</c:v>
                </c:pt>
                <c:pt idx="125">
                  <c:v>6月21日</c:v>
                </c:pt>
                <c:pt idx="126">
                  <c:v>6月23日</c:v>
                </c:pt>
                <c:pt idx="127">
                  <c:v>6月24日</c:v>
                </c:pt>
                <c:pt idx="128">
                  <c:v>6月25日</c:v>
                </c:pt>
                <c:pt idx="129">
                  <c:v>6月26日</c:v>
                </c:pt>
                <c:pt idx="130">
                  <c:v>6月28日</c:v>
                </c:pt>
                <c:pt idx="131">
                  <c:v>6月30日</c:v>
                </c:pt>
                <c:pt idx="132">
                  <c:v>7月1日</c:v>
                </c:pt>
                <c:pt idx="133">
                  <c:v>7月2日</c:v>
                </c:pt>
                <c:pt idx="134">
                  <c:v>7月3日</c:v>
                </c:pt>
                <c:pt idx="135">
                  <c:v>7月5日</c:v>
                </c:pt>
                <c:pt idx="136">
                  <c:v>7月7日</c:v>
                </c:pt>
                <c:pt idx="137">
                  <c:v>7月8日</c:v>
                </c:pt>
                <c:pt idx="138">
                  <c:v>7月9日</c:v>
                </c:pt>
                <c:pt idx="139">
                  <c:v>7月10日</c:v>
                </c:pt>
                <c:pt idx="140">
                  <c:v>7月12日</c:v>
                </c:pt>
                <c:pt idx="141">
                  <c:v>7月14日</c:v>
                </c:pt>
                <c:pt idx="142">
                  <c:v>7月15日</c:v>
                </c:pt>
                <c:pt idx="143">
                  <c:v>7月16日</c:v>
                </c:pt>
                <c:pt idx="144">
                  <c:v>7月17日</c:v>
                </c:pt>
                <c:pt idx="145">
                  <c:v>7月19日</c:v>
                </c:pt>
                <c:pt idx="146">
                  <c:v>7月21日</c:v>
                </c:pt>
                <c:pt idx="147">
                  <c:v>7月22日</c:v>
                </c:pt>
                <c:pt idx="148">
                  <c:v>7月23日</c:v>
                </c:pt>
                <c:pt idx="149">
                  <c:v>7月24日</c:v>
                </c:pt>
                <c:pt idx="150">
                  <c:v>7月26日</c:v>
                </c:pt>
                <c:pt idx="151">
                  <c:v>7月28日</c:v>
                </c:pt>
                <c:pt idx="152">
                  <c:v>7月29日</c:v>
                </c:pt>
                <c:pt idx="153">
                  <c:v>7月30日</c:v>
                </c:pt>
                <c:pt idx="154">
                  <c:v>7月31日</c:v>
                </c:pt>
                <c:pt idx="155">
                  <c:v>8月2日</c:v>
                </c:pt>
                <c:pt idx="156">
                  <c:v>8月4日</c:v>
                </c:pt>
                <c:pt idx="157">
                  <c:v>8月5日</c:v>
                </c:pt>
                <c:pt idx="158">
                  <c:v>8月6日</c:v>
                </c:pt>
                <c:pt idx="159">
                  <c:v>8月7日</c:v>
                </c:pt>
                <c:pt idx="160">
                  <c:v>8月9日</c:v>
                </c:pt>
                <c:pt idx="161">
                  <c:v>8月11日</c:v>
                </c:pt>
                <c:pt idx="162">
                  <c:v>8月12日</c:v>
                </c:pt>
                <c:pt idx="163">
                  <c:v>8月13日</c:v>
                </c:pt>
                <c:pt idx="164">
                  <c:v>8月14日</c:v>
                </c:pt>
                <c:pt idx="165">
                  <c:v>8月16日</c:v>
                </c:pt>
                <c:pt idx="166">
                  <c:v>8月18日</c:v>
                </c:pt>
                <c:pt idx="167">
                  <c:v>8月19日</c:v>
                </c:pt>
                <c:pt idx="168">
                  <c:v>8月20日</c:v>
                </c:pt>
                <c:pt idx="169">
                  <c:v>8月21日</c:v>
                </c:pt>
                <c:pt idx="170">
                  <c:v>8月23日</c:v>
                </c:pt>
                <c:pt idx="171">
                  <c:v>8月25日</c:v>
                </c:pt>
                <c:pt idx="172">
                  <c:v>8月26日</c:v>
                </c:pt>
                <c:pt idx="173">
                  <c:v>8月27日</c:v>
                </c:pt>
                <c:pt idx="174">
                  <c:v>8月28日</c:v>
                </c:pt>
                <c:pt idx="175">
                  <c:v>8月30日</c:v>
                </c:pt>
                <c:pt idx="176">
                  <c:v>9月1日</c:v>
                </c:pt>
                <c:pt idx="177">
                  <c:v>9月2日</c:v>
                </c:pt>
                <c:pt idx="178">
                  <c:v>9月3日</c:v>
                </c:pt>
                <c:pt idx="179">
                  <c:v>9月4日</c:v>
                </c:pt>
                <c:pt idx="180">
                  <c:v>9月6日</c:v>
                </c:pt>
                <c:pt idx="181">
                  <c:v>9月8日</c:v>
                </c:pt>
                <c:pt idx="182">
                  <c:v>9月9日</c:v>
                </c:pt>
                <c:pt idx="183">
                  <c:v>9月10日</c:v>
                </c:pt>
                <c:pt idx="184">
                  <c:v>9月11日</c:v>
                </c:pt>
                <c:pt idx="185">
                  <c:v>9月13日</c:v>
                </c:pt>
                <c:pt idx="186">
                  <c:v>9月15日</c:v>
                </c:pt>
                <c:pt idx="187">
                  <c:v>9月16日</c:v>
                </c:pt>
                <c:pt idx="188">
                  <c:v>9月17日</c:v>
                </c:pt>
                <c:pt idx="189">
                  <c:v>9月18日</c:v>
                </c:pt>
                <c:pt idx="190">
                  <c:v>9月20日</c:v>
                </c:pt>
                <c:pt idx="191">
                  <c:v>9月22日</c:v>
                </c:pt>
                <c:pt idx="192">
                  <c:v>9月23日</c:v>
                </c:pt>
                <c:pt idx="193">
                  <c:v>9月24日</c:v>
                </c:pt>
                <c:pt idx="194">
                  <c:v>9月25日</c:v>
                </c:pt>
                <c:pt idx="195">
                  <c:v>9月27日</c:v>
                </c:pt>
                <c:pt idx="196">
                  <c:v>9月29日</c:v>
                </c:pt>
                <c:pt idx="197">
                  <c:v>9月30日</c:v>
                </c:pt>
                <c:pt idx="198">
                  <c:v>10月1日</c:v>
                </c:pt>
                <c:pt idx="199">
                  <c:v>10月2日</c:v>
                </c:pt>
                <c:pt idx="200">
                  <c:v>10月4日</c:v>
                </c:pt>
                <c:pt idx="201">
                  <c:v>10月6日</c:v>
                </c:pt>
                <c:pt idx="202">
                  <c:v>10月7日</c:v>
                </c:pt>
                <c:pt idx="203">
                  <c:v>10月8日</c:v>
                </c:pt>
                <c:pt idx="204">
                  <c:v>10月9日</c:v>
                </c:pt>
                <c:pt idx="205">
                  <c:v>10月11日</c:v>
                </c:pt>
                <c:pt idx="206">
                  <c:v>10月13日</c:v>
                </c:pt>
                <c:pt idx="207">
                  <c:v>10月14日</c:v>
                </c:pt>
                <c:pt idx="208">
                  <c:v>10月15日</c:v>
                </c:pt>
                <c:pt idx="209">
                  <c:v>10月16日</c:v>
                </c:pt>
                <c:pt idx="210">
                  <c:v>10月18日</c:v>
                </c:pt>
                <c:pt idx="211">
                  <c:v>10月20日</c:v>
                </c:pt>
                <c:pt idx="212">
                  <c:v>10月21日</c:v>
                </c:pt>
                <c:pt idx="213">
                  <c:v>10月22日</c:v>
                </c:pt>
                <c:pt idx="214">
                  <c:v>10月23日</c:v>
                </c:pt>
                <c:pt idx="215">
                  <c:v>10月25日</c:v>
                </c:pt>
                <c:pt idx="216">
                  <c:v>10月27日</c:v>
                </c:pt>
                <c:pt idx="217">
                  <c:v>10月28日</c:v>
                </c:pt>
                <c:pt idx="218">
                  <c:v>10月29日</c:v>
                </c:pt>
                <c:pt idx="219">
                  <c:v>10月30日</c:v>
                </c:pt>
                <c:pt idx="220">
                  <c:v>11月1日</c:v>
                </c:pt>
                <c:pt idx="221">
                  <c:v>11月3日</c:v>
                </c:pt>
                <c:pt idx="222">
                  <c:v>11月4日</c:v>
                </c:pt>
                <c:pt idx="223">
                  <c:v>11月5日</c:v>
                </c:pt>
                <c:pt idx="224">
                  <c:v>11月6日</c:v>
                </c:pt>
                <c:pt idx="225">
                  <c:v>11月8日</c:v>
                </c:pt>
                <c:pt idx="226">
                  <c:v>11月10日</c:v>
                </c:pt>
                <c:pt idx="227">
                  <c:v>11月11日</c:v>
                </c:pt>
                <c:pt idx="228">
                  <c:v>11月12日</c:v>
                </c:pt>
                <c:pt idx="229">
                  <c:v>11月13日</c:v>
                </c:pt>
                <c:pt idx="230">
                  <c:v>11月15日</c:v>
                </c:pt>
                <c:pt idx="231">
                  <c:v>11月17日</c:v>
                </c:pt>
                <c:pt idx="232">
                  <c:v>11月18日</c:v>
                </c:pt>
                <c:pt idx="233">
                  <c:v>11月19日</c:v>
                </c:pt>
                <c:pt idx="234">
                  <c:v>11月20日</c:v>
                </c:pt>
                <c:pt idx="235">
                  <c:v>11月22日</c:v>
                </c:pt>
                <c:pt idx="236">
                  <c:v>11月24日</c:v>
                </c:pt>
                <c:pt idx="237">
                  <c:v>11月25日</c:v>
                </c:pt>
                <c:pt idx="238">
                  <c:v>11月26日</c:v>
                </c:pt>
                <c:pt idx="239">
                  <c:v>11月27日</c:v>
                </c:pt>
                <c:pt idx="240">
                  <c:v>11月29日</c:v>
                </c:pt>
                <c:pt idx="241">
                  <c:v>12月1日</c:v>
                </c:pt>
                <c:pt idx="242">
                  <c:v>12月2日</c:v>
                </c:pt>
                <c:pt idx="243">
                  <c:v>12月3日</c:v>
                </c:pt>
                <c:pt idx="244">
                  <c:v>12月4日</c:v>
                </c:pt>
                <c:pt idx="245">
                  <c:v>12月6日</c:v>
                </c:pt>
                <c:pt idx="246">
                  <c:v>12月8日</c:v>
                </c:pt>
                <c:pt idx="247">
                  <c:v>12月9日</c:v>
                </c:pt>
                <c:pt idx="248">
                  <c:v>12月10日</c:v>
                </c:pt>
                <c:pt idx="249">
                  <c:v>12月11日</c:v>
                </c:pt>
                <c:pt idx="250">
                  <c:v>12月13日</c:v>
                </c:pt>
                <c:pt idx="251">
                  <c:v>12月15日</c:v>
                </c:pt>
                <c:pt idx="252">
                  <c:v>12月16日</c:v>
                </c:pt>
                <c:pt idx="253">
                  <c:v>12月17日</c:v>
                </c:pt>
                <c:pt idx="254">
                  <c:v>12月18日</c:v>
                </c:pt>
                <c:pt idx="255">
                  <c:v>12月20日</c:v>
                </c:pt>
                <c:pt idx="256">
                  <c:v>12月22日</c:v>
                </c:pt>
                <c:pt idx="257">
                  <c:v>12月23日</c:v>
                </c:pt>
                <c:pt idx="258">
                  <c:v>12月24日</c:v>
                </c:pt>
                <c:pt idx="259">
                  <c:v>12月25日</c:v>
                </c:pt>
                <c:pt idx="260">
                  <c:v>12月27日</c:v>
                </c:pt>
                <c:pt idx="261">
                  <c:v>12月29日</c:v>
                </c:pt>
                <c:pt idx="262">
                  <c:v>12月30日</c:v>
                </c:pt>
                <c:pt idx="263">
                  <c:v>12月31日</c:v>
                </c:pt>
              </c:strCache>
            </c:strRef>
          </c:cat>
          <c:val>
            <c:numRef>
              <c:f>[钢材供需库存.xlsx]终端验证!$AZ$4:$AZ$268</c:f>
              <c:numCache>
                <c:formatCode>General</c:formatCode>
                <c:ptCount val="264"/>
                <c:pt idx="3">
                  <c:v>12436.8</c:v>
                </c:pt>
                <c:pt idx="9">
                  <c:v>10775.2</c:v>
                </c:pt>
                <c:pt idx="15">
                  <c:v>9728.8</c:v>
                </c:pt>
                <c:pt idx="21">
                  <c:v>7820.8</c:v>
                </c:pt>
                <c:pt idx="25">
                  <c:v>2631</c:v>
                </c:pt>
                <c:pt idx="29">
                  <c:v>#N/A</c:v>
                </c:pt>
                <c:pt idx="40">
                  <c:v>#N/A</c:v>
                </c:pt>
                <c:pt idx="45">
                  <c:v>8862</c:v>
                </c:pt>
              </c:numCache>
            </c:numRef>
          </c:val>
          <c:smooth val="0"/>
        </c:ser>
        <c:dLbls>
          <c:showLegendKey val="0"/>
          <c:showVal val="0"/>
          <c:showCatName val="0"/>
          <c:showSerName val="0"/>
          <c:showPercent val="0"/>
          <c:showBubbleSize val="0"/>
        </c:dLbls>
        <c:marker val="0"/>
        <c:smooth val="0"/>
        <c:axId val="216139665"/>
        <c:axId val="766610670"/>
      </c:lineChart>
      <c:catAx>
        <c:axId val="2161396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6610670"/>
        <c:crosses val="autoZero"/>
        <c:auto val="1"/>
        <c:lblAlgn val="ctr"/>
        <c:lblOffset val="100"/>
        <c:noMultiLvlLbl val="0"/>
      </c:catAx>
      <c:valAx>
        <c:axId val="766610670"/>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161396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[铁矿供需库存.xlsx]库存!数据透视表5</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港口库存（万吨）</a:t>
            </a:r>
            <a:endParaRPr lang="en-US" altLang="zh-CN" b="0"/>
          </a:p>
        </c:rich>
      </c:tx>
      <c:layout/>
      <c:overlay val="0"/>
      <c:spPr>
        <a:noFill/>
        <a:ln>
          <a:noFill/>
        </a:ln>
        <a:effectLst/>
      </c:spPr>
    </c:title>
    <c:autoTitleDeleted val="0"/>
    <c:plotArea>
      <c:layout/>
      <c:lineChart>
        <c:grouping val="standard"/>
        <c:varyColors val="0"/>
        <c:ser>
          <c:idx val="0"/>
          <c:order val="0"/>
          <c:tx>
            <c:strRef>
              <c:f>[铁矿供需库存.xlsx]库存!$AX$2:$AX$3</c:f>
              <c:strCache>
                <c:ptCount val="1"/>
                <c:pt idx="0">
                  <c:v>2019年</c:v>
                </c:pt>
              </c:strCache>
            </c:strRef>
          </c:tx>
          <c:spPr>
            <a:ln w="28575" cap="rnd">
              <a:solidFill>
                <a:schemeClr val="accent1"/>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[铁矿供需库存.xlsx]库存!$AX$4:$AX$270</c:f>
              <c:numCache>
                <c:formatCode>General</c:formatCode>
                <c:ptCount val="266"/>
                <c:pt idx="2">
                  <c:v>14288.16</c:v>
                </c:pt>
                <c:pt idx="8">
                  <c:v>14182.2</c:v>
                </c:pt>
                <c:pt idx="14">
                  <c:v>14373.5</c:v>
                </c:pt>
                <c:pt idx="20">
                  <c:v>14205.75</c:v>
                </c:pt>
                <c:pt idx="25">
                  <c:v>13973</c:v>
                </c:pt>
                <c:pt idx="36">
                  <c:v>14414.21</c:v>
                </c:pt>
                <c:pt idx="42">
                  <c:v>14576.5</c:v>
                </c:pt>
                <c:pt idx="48">
                  <c:v>14687.73</c:v>
                </c:pt>
                <c:pt idx="53">
                  <c:v>14745.65</c:v>
                </c:pt>
                <c:pt idx="58">
                  <c:v>14770</c:v>
                </c:pt>
                <c:pt idx="63">
                  <c:v>14788.56</c:v>
                </c:pt>
                <c:pt idx="68">
                  <c:v>14702.93</c:v>
                </c:pt>
                <c:pt idx="73">
                  <c:v>14843.43</c:v>
                </c:pt>
                <c:pt idx="78">
                  <c:v>14186.13</c:v>
                </c:pt>
                <c:pt idx="83">
                  <c:v>13836.29</c:v>
                </c:pt>
                <c:pt idx="88">
                  <c:v>13426</c:v>
                </c:pt>
                <c:pt idx="93">
                  <c:v>13437.48</c:v>
                </c:pt>
                <c:pt idx="98">
                  <c:v>13330.83</c:v>
                </c:pt>
                <c:pt idx="103">
                  <c:v>13206.92</c:v>
                </c:pt>
                <c:pt idx="108">
                  <c:v>12767.82</c:v>
                </c:pt>
                <c:pt idx="113">
                  <c:v>12398.1</c:v>
                </c:pt>
                <c:pt idx="118">
                  <c:v>12158</c:v>
                </c:pt>
                <c:pt idx="123">
                  <c:v>11795.73</c:v>
                </c:pt>
                <c:pt idx="128">
                  <c:v>11752.3</c:v>
                </c:pt>
                <c:pt idx="133">
                  <c:v>11565.03</c:v>
                </c:pt>
                <c:pt idx="138">
                  <c:v>11493.15</c:v>
                </c:pt>
                <c:pt idx="143">
                  <c:v>11413.51</c:v>
                </c:pt>
                <c:pt idx="148">
                  <c:v>11682.09</c:v>
                </c:pt>
                <c:pt idx="153">
                  <c:v>11641.81</c:v>
                </c:pt>
                <c:pt idx="158">
                  <c:v>11869.28</c:v>
                </c:pt>
                <c:pt idx="163">
                  <c:v>11850.75</c:v>
                </c:pt>
                <c:pt idx="168">
                  <c:v>11601.24</c:v>
                </c:pt>
                <c:pt idx="173">
                  <c:v>11984.33</c:v>
                </c:pt>
                <c:pt idx="178">
                  <c:v>12131.4</c:v>
                </c:pt>
                <c:pt idx="183">
                  <c:v>12091.66</c:v>
                </c:pt>
                <c:pt idx="188">
                  <c:v>11944</c:v>
                </c:pt>
                <c:pt idx="193">
                  <c:v>12254.29</c:v>
                </c:pt>
                <c:pt idx="198">
                  <c:v>12033</c:v>
                </c:pt>
                <c:pt idx="207">
                  <c:v>12669.6</c:v>
                </c:pt>
                <c:pt idx="212">
                  <c:v>12724.03</c:v>
                </c:pt>
                <c:pt idx="217">
                  <c:v>12836</c:v>
                </c:pt>
                <c:pt idx="222">
                  <c:v>12648.5</c:v>
                </c:pt>
                <c:pt idx="227">
                  <c:v>12585</c:v>
                </c:pt>
                <c:pt idx="232">
                  <c:v>12373.75</c:v>
                </c:pt>
                <c:pt idx="237">
                  <c:v>12517.25</c:v>
                </c:pt>
                <c:pt idx="242">
                  <c:v>12383.41</c:v>
                </c:pt>
                <c:pt idx="247">
                  <c:v>12343.88</c:v>
                </c:pt>
                <c:pt idx="252">
                  <c:v>12307.54</c:v>
                </c:pt>
                <c:pt idx="257">
                  <c:v>12692.51</c:v>
                </c:pt>
                <c:pt idx="262">
                  <c:v>12695</c:v>
                </c:pt>
              </c:numCache>
            </c:numRef>
          </c:val>
          <c:smooth val="0"/>
        </c:ser>
        <c:ser>
          <c:idx val="1"/>
          <c:order val="1"/>
          <c:tx>
            <c:strRef>
              <c:f>[铁矿供需库存.xlsx]库存!$AY$2:$AY$3</c:f>
              <c:strCache>
                <c:ptCount val="1"/>
                <c:pt idx="0">
                  <c:v>2020年</c:v>
                </c:pt>
              </c:strCache>
            </c:strRef>
          </c:tx>
          <c:spPr>
            <a:ln w="28575" cap="rnd">
              <a:solidFill>
                <a:schemeClr val="accent2"/>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[铁矿供需库存.xlsx]库存!$AY$4:$AY$270</c:f>
              <c:numCache>
                <c:formatCode>General</c:formatCode>
                <c:ptCount val="266"/>
                <c:pt idx="1">
                  <c:v>12513.4</c:v>
                </c:pt>
                <c:pt idx="7">
                  <c:v>12337.86</c:v>
                </c:pt>
                <c:pt idx="13">
                  <c:v>12373.93</c:v>
                </c:pt>
                <c:pt idx="19">
                  <c:v>12352.59</c:v>
                </c:pt>
                <c:pt idx="30">
                  <c:v>12557</c:v>
                </c:pt>
                <c:pt idx="35">
                  <c:v>12468.96</c:v>
                </c:pt>
                <c:pt idx="41">
                  <c:v>12394.23</c:v>
                </c:pt>
                <c:pt idx="47">
                  <c:v>12170.16</c:v>
                </c:pt>
                <c:pt idx="52">
                  <c:v>12077.466</c:v>
                </c:pt>
                <c:pt idx="57">
                  <c:v>11911.13</c:v>
                </c:pt>
                <c:pt idx="62">
                  <c:v>11844.13</c:v>
                </c:pt>
                <c:pt idx="67">
                  <c:v>11694.89</c:v>
                </c:pt>
                <c:pt idx="72">
                  <c:v>11536.3</c:v>
                </c:pt>
                <c:pt idx="77">
                  <c:v>11609.35</c:v>
                </c:pt>
                <c:pt idx="82">
                  <c:v>11635.78</c:v>
                </c:pt>
                <c:pt idx="87">
                  <c:v>11585.36</c:v>
                </c:pt>
                <c:pt idx="92">
                  <c:v>11398.03</c:v>
                </c:pt>
                <c:pt idx="97">
                  <c:v>11188.96</c:v>
                </c:pt>
                <c:pt idx="102">
                  <c:v>11094.9</c:v>
                </c:pt>
                <c:pt idx="107">
                  <c:v>10926.08</c:v>
                </c:pt>
                <c:pt idx="112">
                  <c:v>10784.85</c:v>
                </c:pt>
                <c:pt idx="117">
                  <c:v>10753.7</c:v>
                </c:pt>
                <c:pt idx="122">
                  <c:v>10697.7</c:v>
                </c:pt>
                <c:pt idx="127">
                  <c:v>10617.16</c:v>
                </c:pt>
                <c:pt idx="132">
                  <c:v>10781.1</c:v>
                </c:pt>
                <c:pt idx="137">
                  <c:v>10808.75</c:v>
                </c:pt>
                <c:pt idx="142">
                  <c:v>10878.08</c:v>
                </c:pt>
                <c:pt idx="147">
                  <c:v>11047.44</c:v>
                </c:pt>
                <c:pt idx="152">
                  <c:v>11325.13</c:v>
                </c:pt>
                <c:pt idx="157">
                  <c:v>11402.72</c:v>
                </c:pt>
                <c:pt idx="162">
                  <c:v>11345.76</c:v>
                </c:pt>
                <c:pt idx="167">
                  <c:v>11323.05</c:v>
                </c:pt>
                <c:pt idx="172">
                  <c:v>11241.72</c:v>
                </c:pt>
                <c:pt idx="177">
                  <c:v>11310.48</c:v>
                </c:pt>
                <c:pt idx="182">
                  <c:v>11373.99</c:v>
                </c:pt>
                <c:pt idx="187">
                  <c:v>11456.45</c:v>
                </c:pt>
                <c:pt idx="192">
                  <c:v>11492.81</c:v>
                </c:pt>
                <c:pt idx="197">
                  <c:v>11616.05</c:v>
                </c:pt>
                <c:pt idx="202">
                  <c:v>11906.64</c:v>
                </c:pt>
                <c:pt idx="206">
                  <c:v>12060.9</c:v>
                </c:pt>
                <c:pt idx="211">
                  <c:v>12238.52</c:v>
                </c:pt>
                <c:pt idx="216">
                  <c:v>12415.58</c:v>
                </c:pt>
                <c:pt idx="221">
                  <c:v>12763.25</c:v>
                </c:pt>
                <c:pt idx="226">
                  <c:v>12811.5</c:v>
                </c:pt>
                <c:pt idx="231">
                  <c:v>12777.7</c:v>
                </c:pt>
                <c:pt idx="236">
                  <c:v>12751.4</c:v>
                </c:pt>
                <c:pt idx="241">
                  <c:v>12605.4</c:v>
                </c:pt>
                <c:pt idx="246">
                  <c:v>12446.6</c:v>
                </c:pt>
                <c:pt idx="251">
                  <c:v>12203.2</c:v>
                </c:pt>
                <c:pt idx="256">
                  <c:v>12404.45</c:v>
                </c:pt>
                <c:pt idx="261">
                  <c:v>12408.68</c:v>
                </c:pt>
              </c:numCache>
            </c:numRef>
          </c:val>
          <c:smooth val="0"/>
        </c:ser>
        <c:ser>
          <c:idx val="2"/>
          <c:order val="2"/>
          <c:tx>
            <c:strRef>
              <c:f>[铁矿供需库存.xlsx]库存!$AZ$2:$AZ$3</c:f>
              <c:strCache>
                <c:ptCount val="1"/>
                <c:pt idx="0">
                  <c:v>2021年</c:v>
                </c:pt>
              </c:strCache>
            </c:strRef>
          </c:tx>
          <c:spPr>
            <a:ln w="28575" cap="rnd">
              <a:solidFill>
                <a:schemeClr val="accent3"/>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[铁矿供需库存.xlsx]库存!$AZ$4:$AZ$270</c:f>
              <c:numCache>
                <c:formatCode>General</c:formatCode>
                <c:ptCount val="266"/>
                <c:pt idx="0">
                  <c:v>12415.95</c:v>
                </c:pt>
                <c:pt idx="6">
                  <c:v>12267.2</c:v>
                </c:pt>
                <c:pt idx="12">
                  <c:v>12411.87</c:v>
                </c:pt>
                <c:pt idx="18">
                  <c:v>12438.2</c:v>
                </c:pt>
                <c:pt idx="24">
                  <c:v>12500.71</c:v>
                </c:pt>
                <c:pt idx="29">
                  <c:v>12519.4</c:v>
                </c:pt>
                <c:pt idx="34">
                  <c:v>#N/A</c:v>
                </c:pt>
                <c:pt idx="40">
                  <c:v>12706.9</c:v>
                </c:pt>
                <c:pt idx="46">
                  <c:v>12644.73</c:v>
                </c:pt>
                <c:pt idx="51">
                  <c:v>12789.2</c:v>
                </c:pt>
                <c:pt idx="56">
                  <c:v>12882.4</c:v>
                </c:pt>
                <c:pt idx="61">
                  <c:v>13021.1</c:v>
                </c:pt>
                <c:pt idx="66">
                  <c:v>13066.1</c:v>
                </c:pt>
                <c:pt idx="71">
                  <c:v>13132.9</c:v>
                </c:pt>
                <c:pt idx="76">
                  <c:v>13098.82</c:v>
                </c:pt>
                <c:pt idx="81">
                  <c:v>13315.37</c:v>
                </c:pt>
                <c:pt idx="86">
                  <c:v>13320.2</c:v>
                </c:pt>
                <c:pt idx="91">
                  <c:v>13026.69</c:v>
                </c:pt>
                <c:pt idx="96">
                  <c:v>12957.78</c:v>
                </c:pt>
                <c:pt idx="101">
                  <c:v>12532.9</c:v>
                </c:pt>
                <c:pt idx="106">
                  <c:v>12510.6</c:v>
                </c:pt>
                <c:pt idx="111">
                  <c:v>12622.16</c:v>
                </c:pt>
                <c:pt idx="116">
                  <c:v>12534.7</c:v>
                </c:pt>
                <c:pt idx="121">
                  <c:v>12367.17</c:v>
                </c:pt>
                <c:pt idx="126">
                  <c:v>12088.75</c:v>
                </c:pt>
                <c:pt idx="131">
                  <c:v>12175.91</c:v>
                </c:pt>
                <c:pt idx="136">
                  <c:v>12234.86</c:v>
                </c:pt>
                <c:pt idx="141">
                  <c:v>12457.6</c:v>
                </c:pt>
                <c:pt idx="146">
                  <c:v>12551.38</c:v>
                </c:pt>
                <c:pt idx="151">
                  <c:v>12847.76</c:v>
                </c:pt>
                <c:pt idx="156">
                  <c:v>12813.42</c:v>
                </c:pt>
                <c:pt idx="161">
                  <c:v>12639.3</c:v>
                </c:pt>
                <c:pt idx="166">
                  <c:v>12628.3</c:v>
                </c:pt>
                <c:pt idx="171">
                  <c:v>12795.78</c:v>
                </c:pt>
                <c:pt idx="176">
                  <c:v>12920.9</c:v>
                </c:pt>
                <c:pt idx="181">
                  <c:v>13099.15</c:v>
                </c:pt>
                <c:pt idx="186">
                  <c:v>13035.2</c:v>
                </c:pt>
                <c:pt idx="191">
                  <c:v>12975.74</c:v>
                </c:pt>
                <c:pt idx="196">
                  <c:v>12857.22</c:v>
                </c:pt>
                <c:pt idx="201">
                  <c:v>13321.66</c:v>
                </c:pt>
                <c:pt idx="205">
                  <c:v>13419.3</c:v>
                </c:pt>
                <c:pt idx="210">
                  <c:v>13898.19</c:v>
                </c:pt>
                <c:pt idx="215">
                  <c:v>14045.48</c:v>
                </c:pt>
                <c:pt idx="220">
                  <c:v>14491.95</c:v>
                </c:pt>
                <c:pt idx="225">
                  <c:v>14703.83</c:v>
                </c:pt>
                <c:pt idx="230">
                  <c:v>15005.7</c:v>
                </c:pt>
                <c:pt idx="235">
                  <c:v>15106.19</c:v>
                </c:pt>
                <c:pt idx="240">
                  <c:v>15251.47</c:v>
                </c:pt>
                <c:pt idx="245">
                  <c:v>15456.93</c:v>
                </c:pt>
                <c:pt idx="250">
                  <c:v>15484.91</c:v>
                </c:pt>
                <c:pt idx="255">
                  <c:v>15696.3</c:v>
                </c:pt>
                <c:pt idx="260">
                  <c:v>15512.6</c:v>
                </c:pt>
                <c:pt idx="265">
                  <c:v>15625.65</c:v>
                </c:pt>
              </c:numCache>
            </c:numRef>
          </c:val>
          <c:smooth val="0"/>
        </c:ser>
        <c:ser>
          <c:idx val="3"/>
          <c:order val="3"/>
          <c:tx>
            <c:strRef>
              <c:f>[铁矿供需库存.xlsx]库存!$BA$2:$BA$3</c:f>
              <c:strCache>
                <c:ptCount val="1"/>
                <c:pt idx="0">
                  <c:v>2022年</c:v>
                </c:pt>
              </c:strCache>
            </c:strRef>
          </c:tx>
          <c:spPr>
            <a:ln w="28575" cap="rnd">
              <a:solidFill>
                <a:srgbClr val="00B05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[铁矿供需库存.xlsx]库存!$BA$4:$BA$270</c:f>
              <c:numCache>
                <c:formatCode>General</c:formatCode>
                <c:ptCount val="266"/>
                <c:pt idx="5">
                  <c:v>15605.1</c:v>
                </c:pt>
                <c:pt idx="11">
                  <c:v>15697.19</c:v>
                </c:pt>
                <c:pt idx="17">
                  <c:v>15435.81</c:v>
                </c:pt>
                <c:pt idx="23">
                  <c:v>15309.93</c:v>
                </c:pt>
                <c:pt idx="28">
                  <c:v>15726.3</c:v>
                </c:pt>
                <c:pt idx="33">
                  <c:v>15889.94</c:v>
                </c:pt>
                <c:pt idx="39">
                  <c:v>16034.05</c:v>
                </c:pt>
                <c:pt idx="45">
                  <c:v>15886.57</c:v>
                </c:pt>
                <c:pt idx="50">
                  <c:v>15854.52</c:v>
                </c:pt>
                <c:pt idx="55">
                  <c:v>15714.3</c:v>
                </c:pt>
                <c:pt idx="60">
                  <c:v>15497.3</c:v>
                </c:pt>
                <c:pt idx="65">
                  <c:v>15517.93</c:v>
                </c:pt>
                <c:pt idx="70">
                  <c:v>15389.02</c:v>
                </c:pt>
                <c:pt idx="75">
                  <c:v>15225.85</c:v>
                </c:pt>
                <c:pt idx="80">
                  <c:v>14872.5</c:v>
                </c:pt>
                <c:pt idx="85">
                  <c:v>14725.4</c:v>
                </c:pt>
                <c:pt idx="90">
                  <c:v>14517.5</c:v>
                </c:pt>
                <c:pt idx="95">
                  <c:v>14324.82</c:v>
                </c:pt>
                <c:pt idx="100">
                  <c:v>13995.7</c:v>
                </c:pt>
                <c:pt idx="105">
                  <c:v>13558.37</c:v>
                </c:pt>
                <c:pt idx="110">
                  <c:v>13453.8</c:v>
                </c:pt>
                <c:pt idx="115">
                  <c:v>13233.8</c:v>
                </c:pt>
                <c:pt idx="120">
                  <c:v>12845.33</c:v>
                </c:pt>
                <c:pt idx="125">
                  <c:v>12665.26</c:v>
                </c:pt>
                <c:pt idx="130">
                  <c:v>12571.57</c:v>
                </c:pt>
                <c:pt idx="135">
                  <c:v>12625.5</c:v>
                </c:pt>
                <c:pt idx="140">
                  <c:v>12654.62</c:v>
                </c:pt>
                <c:pt idx="145">
                  <c:v>13028.29</c:v>
                </c:pt>
                <c:pt idx="150">
                  <c:v>13194.55</c:v>
                </c:pt>
                <c:pt idx="155">
                  <c:v>13534.55</c:v>
                </c:pt>
                <c:pt idx="160">
                  <c:v>13703.98</c:v>
                </c:pt>
                <c:pt idx="165">
                  <c:v>13886.16</c:v>
                </c:pt>
                <c:pt idx="170">
                  <c:v>13888.2</c:v>
                </c:pt>
                <c:pt idx="175">
                  <c:v>13815.99</c:v>
                </c:pt>
                <c:pt idx="180">
                  <c:v>14036.46</c:v>
                </c:pt>
                <c:pt idx="185">
                  <c:v>13688.98</c:v>
                </c:pt>
                <c:pt idx="190">
                  <c:v>13718.92</c:v>
                </c:pt>
                <c:pt idx="195">
                  <c:v>13184.2</c:v>
                </c:pt>
                <c:pt idx="200">
                  <c:v>13075.64</c:v>
                </c:pt>
                <c:pt idx="204">
                  <c:v>12961.85</c:v>
                </c:pt>
                <c:pt idx="209">
                  <c:v>12992.7</c:v>
                </c:pt>
                <c:pt idx="214">
                  <c:v>12912.76</c:v>
                </c:pt>
                <c:pt idx="219">
                  <c:v>12944.22</c:v>
                </c:pt>
                <c:pt idx="224">
                  <c:v>13193.46</c:v>
                </c:pt>
                <c:pt idx="229">
                  <c:v>13258.77</c:v>
                </c:pt>
                <c:pt idx="234">
                  <c:v>13319.04</c:v>
                </c:pt>
                <c:pt idx="239">
                  <c:v>13484.64</c:v>
                </c:pt>
                <c:pt idx="244">
                  <c:v>13277.81</c:v>
                </c:pt>
                <c:pt idx="249">
                  <c:v>13384.62</c:v>
                </c:pt>
                <c:pt idx="254">
                  <c:v>13398.78</c:v>
                </c:pt>
                <c:pt idx="259">
                  <c:v>13336.64</c:v>
                </c:pt>
                <c:pt idx="264">
                  <c:v>13185.63</c:v>
                </c:pt>
              </c:numCache>
            </c:numRef>
          </c:val>
          <c:smooth val="0"/>
        </c:ser>
        <c:ser>
          <c:idx val="4"/>
          <c:order val="4"/>
          <c:tx>
            <c:strRef>
              <c:f>[铁矿供需库存.xlsx]库存!$BB$2:$BB$3</c:f>
              <c:strCache>
                <c:ptCount val="1"/>
                <c:pt idx="0">
                  <c:v>2023年</c:v>
                </c:pt>
              </c:strCache>
            </c:strRef>
          </c:tx>
          <c:spPr>
            <a:ln w="28575" cap="rnd">
              <a:solidFill>
                <a:schemeClr val="accent5"/>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[铁矿供需库存.xlsx]库存!$BB$4:$BB$270</c:f>
              <c:numCache>
                <c:formatCode>General</c:formatCode>
                <c:ptCount val="266"/>
                <c:pt idx="4">
                  <c:v>13130.54</c:v>
                </c:pt>
                <c:pt idx="10">
                  <c:v>13358.93</c:v>
                </c:pt>
                <c:pt idx="16">
                  <c:v>13201.72</c:v>
                </c:pt>
                <c:pt idx="22">
                  <c:v>13725.83</c:v>
                </c:pt>
                <c:pt idx="27">
                  <c:v>13911.29</c:v>
                </c:pt>
                <c:pt idx="32">
                  <c:v>14010.28</c:v>
                </c:pt>
                <c:pt idx="38">
                  <c:v>14110.72</c:v>
                </c:pt>
                <c:pt idx="44">
                  <c:v>14223.26</c:v>
                </c:pt>
                <c:pt idx="49">
                  <c:v>14000.56</c:v>
                </c:pt>
                <c:pt idx="54">
                  <c:v>13770.03</c:v>
                </c:pt>
                <c:pt idx="59">
                  <c:v>13682.88</c:v>
                </c:pt>
                <c:pt idx="64">
                  <c:v>13604.66</c:v>
                </c:pt>
                <c:pt idx="69">
                  <c:v>13461.24</c:v>
                </c:pt>
                <c:pt idx="74">
                  <c:v>13152.98</c:v>
                </c:pt>
                <c:pt idx="79">
                  <c:v>12911.51</c:v>
                </c:pt>
                <c:pt idx="84">
                  <c:v>13034.54</c:v>
                </c:pt>
                <c:pt idx="89">
                  <c:v>12886.99</c:v>
                </c:pt>
                <c:pt idx="94">
                  <c:v>12736.28</c:v>
                </c:pt>
                <c:pt idx="99">
                  <c:v>12600.06</c:v>
                </c:pt>
                <c:pt idx="104">
                  <c:v>12786.21</c:v>
                </c:pt>
                <c:pt idx="109">
                  <c:v>12793.83</c:v>
                </c:pt>
                <c:pt idx="114">
                  <c:v>12752.54</c:v>
                </c:pt>
                <c:pt idx="119">
                  <c:v>12622.26</c:v>
                </c:pt>
                <c:pt idx="124">
                  <c:v>12849.94</c:v>
                </c:pt>
                <c:pt idx="129">
                  <c:v>12792.98</c:v>
                </c:pt>
                <c:pt idx="134">
                  <c:v>12742</c:v>
                </c:pt>
                <c:pt idx="139">
                  <c:v>12638.56</c:v>
                </c:pt>
                <c:pt idx="144">
                  <c:v>12495.17</c:v>
                </c:pt>
                <c:pt idx="149">
                  <c:v>12540.56</c:v>
                </c:pt>
                <c:pt idx="154">
                  <c:v>12451.96</c:v>
                </c:pt>
                <c:pt idx="159">
                  <c:v>12290.36</c:v>
                </c:pt>
                <c:pt idx="164">
                  <c:v>11945.91</c:v>
                </c:pt>
                <c:pt idx="169">
                  <c:v>12050.99</c:v>
                </c:pt>
                <c:pt idx="174">
                  <c:v>12032.48</c:v>
                </c:pt>
                <c:pt idx="179">
                  <c:v>12126.76</c:v>
                </c:pt>
                <c:pt idx="184">
                  <c:v>11867.87</c:v>
                </c:pt>
                <c:pt idx="189">
                  <c:v>11865.75</c:v>
                </c:pt>
                <c:pt idx="194">
                  <c:v>11592.61</c:v>
                </c:pt>
                <c:pt idx="199">
                  <c:v>11385.42</c:v>
                </c:pt>
                <c:pt idx="203">
                  <c:v>#N/A</c:v>
                </c:pt>
                <c:pt idx="208">
                  <c:v>10845.6</c:v>
                </c:pt>
                <c:pt idx="213">
                  <c:v>11041.51</c:v>
                </c:pt>
                <c:pt idx="218">
                  <c:v>11137.16</c:v>
                </c:pt>
                <c:pt idx="223">
                  <c:v>11293.41</c:v>
                </c:pt>
                <c:pt idx="228">
                  <c:v>11308.55</c:v>
                </c:pt>
                <c:pt idx="233">
                  <c:v>11226.9</c:v>
                </c:pt>
                <c:pt idx="238">
                  <c:v>11309.1</c:v>
                </c:pt>
                <c:pt idx="243">
                  <c:v>11497.66</c:v>
                </c:pt>
                <c:pt idx="248">
                  <c:v>11814.97</c:v>
                </c:pt>
                <c:pt idx="253">
                  <c:v>11585.19</c:v>
                </c:pt>
                <c:pt idx="258">
                  <c:v>11886.76</c:v>
                </c:pt>
                <c:pt idx="263">
                  <c:v>11991.73</c:v>
                </c:pt>
              </c:numCache>
            </c:numRef>
          </c:val>
          <c:smooth val="0"/>
        </c:ser>
        <c:ser>
          <c:idx val="5"/>
          <c:order val="5"/>
          <c:tx>
            <c:strRef>
              <c:f>[铁矿供需库存.xlsx]库存!$BC$2:$BC$3</c:f>
              <c:strCache>
                <c:ptCount val="1"/>
                <c:pt idx="0">
                  <c:v>2024年</c:v>
                </c:pt>
              </c:strCache>
            </c:strRef>
          </c:tx>
          <c:spPr>
            <a:ln w="28575" cap="rnd">
              <a:solidFill>
                <a:srgbClr val="FF000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[铁矿供需库存.xlsx]库存!$BC$4:$BC$270</c:f>
              <c:numCache>
                <c:formatCode>General</c:formatCode>
                <c:ptCount val="266"/>
                <c:pt idx="3">
                  <c:v>12244.75</c:v>
                </c:pt>
                <c:pt idx="9">
                  <c:v>12621.11</c:v>
                </c:pt>
                <c:pt idx="15">
                  <c:v>12641.9</c:v>
                </c:pt>
                <c:pt idx="21">
                  <c:v>12762.4</c:v>
                </c:pt>
                <c:pt idx="26">
                  <c:v>12946.22</c:v>
                </c:pt>
                <c:pt idx="31">
                  <c:v>13147.84</c:v>
                </c:pt>
                <c:pt idx="37">
                  <c:v>#N/A</c:v>
                </c:pt>
                <c:pt idx="43">
                  <c:v>13603.39</c:v>
                </c:pt>
              </c:numCache>
            </c:numRef>
          </c:val>
          <c:smooth val="0"/>
        </c:ser>
        <c:dLbls>
          <c:showLegendKey val="0"/>
          <c:showVal val="0"/>
          <c:showCatName val="0"/>
          <c:showSerName val="0"/>
          <c:showPercent val="0"/>
          <c:showBubbleSize val="0"/>
        </c:dLbls>
        <c:marker val="0"/>
        <c:smooth val="0"/>
        <c:axId val="309377083"/>
        <c:axId val="206968065"/>
      </c:lineChart>
      <c:catAx>
        <c:axId val="30937708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06968065"/>
        <c:crosses val="autoZero"/>
        <c:auto val="1"/>
        <c:lblAlgn val="ctr"/>
        <c:lblOffset val="100"/>
        <c:noMultiLvlLbl val="0"/>
      </c:catAx>
      <c:valAx>
        <c:axId val="206968065"/>
        <c:scaling>
          <c:orientation val="minMax"/>
          <c:min val="100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937708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[铁矿供需库存.xlsx]需求!数据透视表6</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日均疏港量（万吨）</a:t>
            </a:r>
            <a:endParaRPr b="0"/>
          </a:p>
        </c:rich>
      </c:tx>
      <c:layout/>
      <c:overlay val="0"/>
      <c:spPr>
        <a:noFill/>
        <a:ln>
          <a:noFill/>
        </a:ln>
        <a:effectLst/>
      </c:spPr>
    </c:title>
    <c:autoTitleDeleted val="0"/>
    <c:plotArea>
      <c:layout/>
      <c:lineChart>
        <c:grouping val="standard"/>
        <c:varyColors val="0"/>
        <c:ser>
          <c:idx val="0"/>
          <c:order val="0"/>
          <c:tx>
            <c:strRef>
              <c:f>[铁矿供需库存.xlsx]需求!$AK$2:$AK$3</c:f>
              <c:strCache>
                <c:ptCount val="1"/>
                <c:pt idx="0">
                  <c:v>2019年</c:v>
                </c:pt>
              </c:strCache>
            </c:strRef>
          </c:tx>
          <c:spPr>
            <a:ln w="28575" cap="rnd">
              <a:solidFill>
                <a:schemeClr val="accent1"/>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[铁矿供需库存.xlsx]需求!$AK$4:$AK$270</c:f>
              <c:numCache>
                <c:formatCode>General</c:formatCode>
                <c:ptCount val="266"/>
                <c:pt idx="2">
                  <c:v>264.03</c:v>
                </c:pt>
                <c:pt idx="8">
                  <c:v>279.47</c:v>
                </c:pt>
                <c:pt idx="14">
                  <c:v>287.78</c:v>
                </c:pt>
                <c:pt idx="20">
                  <c:v>301.37</c:v>
                </c:pt>
                <c:pt idx="25">
                  <c:v>313</c:v>
                </c:pt>
                <c:pt idx="36">
                  <c:v>266.76</c:v>
                </c:pt>
                <c:pt idx="42">
                  <c:v>283.3</c:v>
                </c:pt>
                <c:pt idx="48">
                  <c:v>292.31</c:v>
                </c:pt>
                <c:pt idx="53">
                  <c:v>266.11</c:v>
                </c:pt>
                <c:pt idx="58">
                  <c:v>248.73</c:v>
                </c:pt>
                <c:pt idx="63">
                  <c:v>292.8</c:v>
                </c:pt>
                <c:pt idx="68">
                  <c:v>277.14</c:v>
                </c:pt>
                <c:pt idx="73">
                  <c:v>276.58</c:v>
                </c:pt>
                <c:pt idx="78">
                  <c:v>289.83</c:v>
                </c:pt>
                <c:pt idx="83">
                  <c:v>280.25</c:v>
                </c:pt>
                <c:pt idx="88">
                  <c:v>283</c:v>
                </c:pt>
                <c:pt idx="93">
                  <c:v>292.82</c:v>
                </c:pt>
                <c:pt idx="98">
                  <c:v>297.9</c:v>
                </c:pt>
                <c:pt idx="103">
                  <c:v>293.5</c:v>
                </c:pt>
                <c:pt idx="108">
                  <c:v>297.14</c:v>
                </c:pt>
                <c:pt idx="113">
                  <c:v>289.89</c:v>
                </c:pt>
                <c:pt idx="118">
                  <c:v>295</c:v>
                </c:pt>
                <c:pt idx="123">
                  <c:v>291.61</c:v>
                </c:pt>
                <c:pt idx="128">
                  <c:v>281.68</c:v>
                </c:pt>
                <c:pt idx="133">
                  <c:v>287.73</c:v>
                </c:pt>
                <c:pt idx="138">
                  <c:v>281.02</c:v>
                </c:pt>
                <c:pt idx="143">
                  <c:v>290.3</c:v>
                </c:pt>
                <c:pt idx="148">
                  <c:v>291.85</c:v>
                </c:pt>
                <c:pt idx="153">
                  <c:v>286.64</c:v>
                </c:pt>
                <c:pt idx="158">
                  <c:v>262.1</c:v>
                </c:pt>
                <c:pt idx="163">
                  <c:v>293.89</c:v>
                </c:pt>
                <c:pt idx="168">
                  <c:v>254.65</c:v>
                </c:pt>
                <c:pt idx="173">
                  <c:v>308.5</c:v>
                </c:pt>
                <c:pt idx="178">
                  <c:v>310.4</c:v>
                </c:pt>
                <c:pt idx="183">
                  <c:v>317.93</c:v>
                </c:pt>
                <c:pt idx="188">
                  <c:v>316</c:v>
                </c:pt>
                <c:pt idx="193">
                  <c:v>314.23</c:v>
                </c:pt>
                <c:pt idx="198">
                  <c:v>287</c:v>
                </c:pt>
                <c:pt idx="207">
                  <c:v>309.5</c:v>
                </c:pt>
                <c:pt idx="212">
                  <c:v>301.22</c:v>
                </c:pt>
                <c:pt idx="217">
                  <c:v>268</c:v>
                </c:pt>
                <c:pt idx="222">
                  <c:v>312.19</c:v>
                </c:pt>
                <c:pt idx="227">
                  <c:v>295</c:v>
                </c:pt>
                <c:pt idx="232">
                  <c:v>316.43</c:v>
                </c:pt>
                <c:pt idx="237">
                  <c:v>306.13</c:v>
                </c:pt>
                <c:pt idx="242">
                  <c:v>304.35</c:v>
                </c:pt>
                <c:pt idx="247">
                  <c:v>313.99</c:v>
                </c:pt>
                <c:pt idx="252">
                  <c:v>318</c:v>
                </c:pt>
                <c:pt idx="257">
                  <c:v>271.43</c:v>
                </c:pt>
                <c:pt idx="262">
                  <c:v>305</c:v>
                </c:pt>
              </c:numCache>
            </c:numRef>
          </c:val>
          <c:smooth val="0"/>
        </c:ser>
        <c:ser>
          <c:idx val="1"/>
          <c:order val="1"/>
          <c:tx>
            <c:strRef>
              <c:f>[铁矿供需库存.xlsx]需求!$AL$2:$AL$3</c:f>
              <c:strCache>
                <c:ptCount val="1"/>
                <c:pt idx="0">
                  <c:v>2020年</c:v>
                </c:pt>
              </c:strCache>
            </c:strRef>
          </c:tx>
          <c:spPr>
            <a:ln w="28575" cap="rnd">
              <a:solidFill>
                <a:schemeClr val="accent2"/>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[铁矿供需库存.xlsx]需求!$AL$4:$AL$270</c:f>
              <c:numCache>
                <c:formatCode>General</c:formatCode>
                <c:ptCount val="266"/>
                <c:pt idx="1">
                  <c:v>308.14</c:v>
                </c:pt>
                <c:pt idx="7">
                  <c:v>304.42</c:v>
                </c:pt>
                <c:pt idx="13">
                  <c:v>317.23</c:v>
                </c:pt>
                <c:pt idx="19">
                  <c:v>300.15</c:v>
                </c:pt>
                <c:pt idx="30">
                  <c:v>264</c:v>
                </c:pt>
                <c:pt idx="35">
                  <c:v>275.9</c:v>
                </c:pt>
                <c:pt idx="41">
                  <c:v>283.37</c:v>
                </c:pt>
                <c:pt idx="47">
                  <c:v>296.24</c:v>
                </c:pt>
                <c:pt idx="52">
                  <c:v>285.9</c:v>
                </c:pt>
                <c:pt idx="57">
                  <c:v>301.114</c:v>
                </c:pt>
                <c:pt idx="62">
                  <c:v>299.33</c:v>
                </c:pt>
                <c:pt idx="67">
                  <c:v>310.56</c:v>
                </c:pt>
                <c:pt idx="72">
                  <c:v>303.225</c:v>
                </c:pt>
                <c:pt idx="77">
                  <c:v>304.11</c:v>
                </c:pt>
                <c:pt idx="82">
                  <c:v>304.143</c:v>
                </c:pt>
                <c:pt idx="87">
                  <c:v>305.688</c:v>
                </c:pt>
                <c:pt idx="92">
                  <c:v>318.43</c:v>
                </c:pt>
                <c:pt idx="97">
                  <c:v>316.44</c:v>
                </c:pt>
                <c:pt idx="102">
                  <c:v>300.607</c:v>
                </c:pt>
                <c:pt idx="107">
                  <c:v>308.14</c:v>
                </c:pt>
                <c:pt idx="112">
                  <c:v>301.94</c:v>
                </c:pt>
                <c:pt idx="117">
                  <c:v>314.08</c:v>
                </c:pt>
                <c:pt idx="122">
                  <c:v>296.3</c:v>
                </c:pt>
                <c:pt idx="127">
                  <c:v>310.292</c:v>
                </c:pt>
                <c:pt idx="132">
                  <c:v>319.67</c:v>
                </c:pt>
                <c:pt idx="137">
                  <c:v>315.38</c:v>
                </c:pt>
                <c:pt idx="142">
                  <c:v>315.98</c:v>
                </c:pt>
                <c:pt idx="147">
                  <c:v>310.59</c:v>
                </c:pt>
                <c:pt idx="152">
                  <c:v>280.35</c:v>
                </c:pt>
                <c:pt idx="157">
                  <c:v>310.87</c:v>
                </c:pt>
                <c:pt idx="162">
                  <c:v>315.87</c:v>
                </c:pt>
                <c:pt idx="167">
                  <c:v>328.62</c:v>
                </c:pt>
                <c:pt idx="172">
                  <c:v>327.36</c:v>
                </c:pt>
                <c:pt idx="177">
                  <c:v>310.66</c:v>
                </c:pt>
                <c:pt idx="182">
                  <c:v>325.55</c:v>
                </c:pt>
                <c:pt idx="187">
                  <c:v>313.83</c:v>
                </c:pt>
                <c:pt idx="192">
                  <c:v>317.6</c:v>
                </c:pt>
                <c:pt idx="197">
                  <c:v>312.89</c:v>
                </c:pt>
                <c:pt idx="202">
                  <c:v>292.81</c:v>
                </c:pt>
                <c:pt idx="206">
                  <c:v>317.7</c:v>
                </c:pt>
                <c:pt idx="211">
                  <c:v>311.85</c:v>
                </c:pt>
                <c:pt idx="216">
                  <c:v>308.29</c:v>
                </c:pt>
                <c:pt idx="221">
                  <c:v>313.06</c:v>
                </c:pt>
                <c:pt idx="226">
                  <c:v>319.86</c:v>
                </c:pt>
                <c:pt idx="231">
                  <c:v>317.41</c:v>
                </c:pt>
                <c:pt idx="236">
                  <c:v>322.33</c:v>
                </c:pt>
                <c:pt idx="241">
                  <c:v>321.33</c:v>
                </c:pt>
                <c:pt idx="246">
                  <c:v>319.11</c:v>
                </c:pt>
                <c:pt idx="251">
                  <c:v>306.15</c:v>
                </c:pt>
                <c:pt idx="256">
                  <c:v>297.16</c:v>
                </c:pt>
                <c:pt idx="261">
                  <c:v>303.96</c:v>
                </c:pt>
              </c:numCache>
            </c:numRef>
          </c:val>
          <c:smooth val="0"/>
        </c:ser>
        <c:ser>
          <c:idx val="2"/>
          <c:order val="2"/>
          <c:tx>
            <c:strRef>
              <c:f>[铁矿供需库存.xlsx]需求!$AM$2:$AM$3</c:f>
              <c:strCache>
                <c:ptCount val="1"/>
                <c:pt idx="0">
                  <c:v>2021年</c:v>
                </c:pt>
              </c:strCache>
            </c:strRef>
          </c:tx>
          <c:spPr>
            <a:ln w="28575" cap="rnd">
              <a:solidFill>
                <a:schemeClr val="accent3"/>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[铁矿供需库存.xlsx]需求!$AM$4:$AM$270</c:f>
              <c:numCache>
                <c:formatCode>General</c:formatCode>
                <c:ptCount val="266"/>
                <c:pt idx="0">
                  <c:v>280.1</c:v>
                </c:pt>
                <c:pt idx="6">
                  <c:v>302.26</c:v>
                </c:pt>
                <c:pt idx="12">
                  <c:v>296.5</c:v>
                </c:pt>
                <c:pt idx="18">
                  <c:v>318.76</c:v>
                </c:pt>
                <c:pt idx="24">
                  <c:v>304.07</c:v>
                </c:pt>
                <c:pt idx="29">
                  <c:v>328.01</c:v>
                </c:pt>
                <c:pt idx="34">
                  <c:v>#N/A</c:v>
                </c:pt>
                <c:pt idx="40">
                  <c:v>284.85</c:v>
                </c:pt>
                <c:pt idx="46">
                  <c:v>294.97</c:v>
                </c:pt>
                <c:pt idx="51">
                  <c:v>271.52</c:v>
                </c:pt>
                <c:pt idx="56">
                  <c:v>278.57</c:v>
                </c:pt>
                <c:pt idx="61">
                  <c:v>282.31</c:v>
                </c:pt>
                <c:pt idx="66">
                  <c:v>306.54</c:v>
                </c:pt>
                <c:pt idx="71">
                  <c:v>293.78</c:v>
                </c:pt>
                <c:pt idx="76">
                  <c:v>280.91</c:v>
                </c:pt>
                <c:pt idx="81">
                  <c:v>290.01</c:v>
                </c:pt>
                <c:pt idx="86">
                  <c:v>284.4</c:v>
                </c:pt>
                <c:pt idx="91">
                  <c:v>303.44</c:v>
                </c:pt>
                <c:pt idx="96">
                  <c:v>296.13</c:v>
                </c:pt>
                <c:pt idx="101">
                  <c:v>301.13</c:v>
                </c:pt>
                <c:pt idx="106">
                  <c:v>291.37</c:v>
                </c:pt>
                <c:pt idx="111">
                  <c:v>290.09</c:v>
                </c:pt>
                <c:pt idx="116">
                  <c:v>294.46</c:v>
                </c:pt>
                <c:pt idx="121">
                  <c:v>298.29</c:v>
                </c:pt>
                <c:pt idx="126">
                  <c:v>300.53</c:v>
                </c:pt>
                <c:pt idx="131">
                  <c:v>294.98</c:v>
                </c:pt>
                <c:pt idx="136">
                  <c:v>258.28</c:v>
                </c:pt>
                <c:pt idx="141">
                  <c:v>285.43</c:v>
                </c:pt>
                <c:pt idx="146">
                  <c:v>277.09</c:v>
                </c:pt>
                <c:pt idx="151">
                  <c:v>284.24</c:v>
                </c:pt>
                <c:pt idx="156">
                  <c:v>248.82</c:v>
                </c:pt>
                <c:pt idx="161">
                  <c:v>284.37</c:v>
                </c:pt>
                <c:pt idx="166">
                  <c:v>299.17</c:v>
                </c:pt>
                <c:pt idx="171">
                  <c:v>295.11</c:v>
                </c:pt>
                <c:pt idx="176">
                  <c:v>296.48</c:v>
                </c:pt>
                <c:pt idx="181">
                  <c:v>291.68</c:v>
                </c:pt>
                <c:pt idx="186">
                  <c:v>283.26</c:v>
                </c:pt>
                <c:pt idx="191">
                  <c:v>274.23</c:v>
                </c:pt>
                <c:pt idx="196">
                  <c:v>281.8</c:v>
                </c:pt>
                <c:pt idx="201">
                  <c:v>286.56</c:v>
                </c:pt>
                <c:pt idx="205">
                  <c:v>274.19</c:v>
                </c:pt>
                <c:pt idx="210">
                  <c:v>267.42</c:v>
                </c:pt>
                <c:pt idx="215">
                  <c:v>276.33</c:v>
                </c:pt>
                <c:pt idx="220">
                  <c:v>289.39</c:v>
                </c:pt>
                <c:pt idx="225">
                  <c:v>283.79</c:v>
                </c:pt>
                <c:pt idx="230">
                  <c:v>271.85</c:v>
                </c:pt>
                <c:pt idx="235">
                  <c:v>289.75</c:v>
                </c:pt>
                <c:pt idx="240">
                  <c:v>281.41</c:v>
                </c:pt>
                <c:pt idx="245">
                  <c:v>276.09</c:v>
                </c:pt>
                <c:pt idx="250">
                  <c:v>279.72</c:v>
                </c:pt>
                <c:pt idx="255">
                  <c:v>286.13</c:v>
                </c:pt>
                <c:pt idx="260">
                  <c:v>298.22</c:v>
                </c:pt>
                <c:pt idx="265">
                  <c:v>294.06</c:v>
                </c:pt>
              </c:numCache>
            </c:numRef>
          </c:val>
          <c:smooth val="0"/>
        </c:ser>
        <c:ser>
          <c:idx val="3"/>
          <c:order val="3"/>
          <c:tx>
            <c:strRef>
              <c:f>[铁矿供需库存.xlsx]需求!$AN$2:$AN$3</c:f>
              <c:strCache>
                <c:ptCount val="1"/>
                <c:pt idx="0">
                  <c:v>2022年</c:v>
                </c:pt>
              </c:strCache>
            </c:strRef>
          </c:tx>
          <c:spPr>
            <a:ln w="28575" cap="rnd">
              <a:solidFill>
                <a:srgbClr val="00B050"/>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[铁矿供需库存.xlsx]需求!$AN$4:$AN$270</c:f>
              <c:numCache>
                <c:formatCode>General</c:formatCode>
                <c:ptCount val="266"/>
                <c:pt idx="5">
                  <c:v>317.649</c:v>
                </c:pt>
                <c:pt idx="11">
                  <c:v>312.17</c:v>
                </c:pt>
                <c:pt idx="17">
                  <c:v>328.119</c:v>
                </c:pt>
                <c:pt idx="23">
                  <c:v>324.59</c:v>
                </c:pt>
                <c:pt idx="28">
                  <c:v>247.38</c:v>
                </c:pt>
                <c:pt idx="33">
                  <c:v>247.882</c:v>
                </c:pt>
                <c:pt idx="39">
                  <c:v>255.361</c:v>
                </c:pt>
                <c:pt idx="45">
                  <c:v>293.7854</c:v>
                </c:pt>
                <c:pt idx="50">
                  <c:v>297.8486</c:v>
                </c:pt>
                <c:pt idx="55">
                  <c:v>276.25</c:v>
                </c:pt>
                <c:pt idx="60">
                  <c:v>272.44</c:v>
                </c:pt>
                <c:pt idx="65">
                  <c:v>264.21</c:v>
                </c:pt>
                <c:pt idx="70">
                  <c:v>269.193</c:v>
                </c:pt>
                <c:pt idx="75">
                  <c:v>301.5</c:v>
                </c:pt>
                <c:pt idx="80">
                  <c:v>300.36</c:v>
                </c:pt>
                <c:pt idx="85">
                  <c:v>308.25</c:v>
                </c:pt>
                <c:pt idx="90">
                  <c:v>297.77</c:v>
                </c:pt>
                <c:pt idx="95">
                  <c:v>315.66</c:v>
                </c:pt>
                <c:pt idx="100">
                  <c:v>321.3</c:v>
                </c:pt>
                <c:pt idx="105">
                  <c:v>330.7</c:v>
                </c:pt>
                <c:pt idx="110">
                  <c:v>318.04</c:v>
                </c:pt>
                <c:pt idx="115">
                  <c:v>323.42</c:v>
                </c:pt>
                <c:pt idx="120">
                  <c:v>318.59</c:v>
                </c:pt>
                <c:pt idx="125">
                  <c:v>306.24</c:v>
                </c:pt>
                <c:pt idx="130">
                  <c:v>294.55</c:v>
                </c:pt>
                <c:pt idx="135">
                  <c:v>283.13</c:v>
                </c:pt>
                <c:pt idx="140">
                  <c:v>288.75</c:v>
                </c:pt>
                <c:pt idx="145">
                  <c:v>274.29</c:v>
                </c:pt>
                <c:pt idx="150">
                  <c:v>260.71</c:v>
                </c:pt>
                <c:pt idx="155">
                  <c:v>259.84</c:v>
                </c:pt>
                <c:pt idx="160">
                  <c:v>268.04</c:v>
                </c:pt>
                <c:pt idx="165">
                  <c:v>272.85</c:v>
                </c:pt>
                <c:pt idx="170">
                  <c:v>278.22</c:v>
                </c:pt>
                <c:pt idx="175">
                  <c:v>283.09</c:v>
                </c:pt>
                <c:pt idx="180">
                  <c:v>287.16</c:v>
                </c:pt>
                <c:pt idx="185">
                  <c:v>298.55</c:v>
                </c:pt>
                <c:pt idx="190">
                  <c:v>279.78</c:v>
                </c:pt>
                <c:pt idx="195">
                  <c:v>315.14</c:v>
                </c:pt>
                <c:pt idx="200">
                  <c:v>331.72</c:v>
                </c:pt>
                <c:pt idx="204">
                  <c:v>304.84</c:v>
                </c:pt>
                <c:pt idx="209">
                  <c:v>314.07</c:v>
                </c:pt>
                <c:pt idx="214">
                  <c:v>298.72</c:v>
                </c:pt>
                <c:pt idx="219">
                  <c:v>307.94</c:v>
                </c:pt>
                <c:pt idx="224">
                  <c:v>287.62</c:v>
                </c:pt>
                <c:pt idx="229">
                  <c:v>295.02</c:v>
                </c:pt>
                <c:pt idx="234">
                  <c:v>292.62</c:v>
                </c:pt>
                <c:pt idx="239">
                  <c:v>283.84</c:v>
                </c:pt>
                <c:pt idx="244">
                  <c:v>299.57</c:v>
                </c:pt>
                <c:pt idx="249">
                  <c:v>303.25</c:v>
                </c:pt>
                <c:pt idx="254">
                  <c:v>310.05</c:v>
                </c:pt>
                <c:pt idx="259">
                  <c:v>304.37</c:v>
                </c:pt>
                <c:pt idx="264">
                  <c:v>291.88</c:v>
                </c:pt>
              </c:numCache>
            </c:numRef>
          </c:val>
          <c:smooth val="0"/>
        </c:ser>
        <c:ser>
          <c:idx val="4"/>
          <c:order val="4"/>
          <c:tx>
            <c:strRef>
              <c:f>[铁矿供需库存.xlsx]需求!$AO$2:$AO$3</c:f>
              <c:strCache>
                <c:ptCount val="1"/>
                <c:pt idx="0">
                  <c:v>2023年</c:v>
                </c:pt>
              </c:strCache>
            </c:strRef>
          </c:tx>
          <c:spPr>
            <a:ln w="28575" cap="rnd">
              <a:solidFill>
                <a:schemeClr val="accent5"/>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[铁矿供需库存.xlsx]需求!$AO$4:$AO$270</c:f>
              <c:numCache>
                <c:formatCode>General</c:formatCode>
                <c:ptCount val="266"/>
                <c:pt idx="4">
                  <c:v>311.96</c:v>
                </c:pt>
                <c:pt idx="10">
                  <c:v>327.48</c:v>
                </c:pt>
                <c:pt idx="16">
                  <c:v>324.56</c:v>
                </c:pt>
                <c:pt idx="22">
                  <c:v>250.83</c:v>
                </c:pt>
                <c:pt idx="27">
                  <c:v>263.67</c:v>
                </c:pt>
                <c:pt idx="32">
                  <c:v>305.45</c:v>
                </c:pt>
                <c:pt idx="38">
                  <c:v>314.41</c:v>
                </c:pt>
                <c:pt idx="44">
                  <c:v>319.29</c:v>
                </c:pt>
                <c:pt idx="49">
                  <c:v>321.77</c:v>
                </c:pt>
                <c:pt idx="54">
                  <c:v>310.78</c:v>
                </c:pt>
                <c:pt idx="59">
                  <c:v>303.31</c:v>
                </c:pt>
                <c:pt idx="64">
                  <c:v>303.34</c:v>
                </c:pt>
                <c:pt idx="69">
                  <c:v>315.849</c:v>
                </c:pt>
                <c:pt idx="74">
                  <c:v>323.28</c:v>
                </c:pt>
                <c:pt idx="79">
                  <c:v>319.23</c:v>
                </c:pt>
                <c:pt idx="84">
                  <c:v>320.18</c:v>
                </c:pt>
                <c:pt idx="89">
                  <c:v>324.16</c:v>
                </c:pt>
                <c:pt idx="94">
                  <c:v>303.16</c:v>
                </c:pt>
                <c:pt idx="99">
                  <c:v>297.52</c:v>
                </c:pt>
                <c:pt idx="104">
                  <c:v>286.91</c:v>
                </c:pt>
                <c:pt idx="109">
                  <c:v>291.705</c:v>
                </c:pt>
                <c:pt idx="114">
                  <c:v>290.99</c:v>
                </c:pt>
                <c:pt idx="119">
                  <c:v>300.84</c:v>
                </c:pt>
                <c:pt idx="124">
                  <c:v>296.17</c:v>
                </c:pt>
                <c:pt idx="129">
                  <c:v>303.82</c:v>
                </c:pt>
                <c:pt idx="134">
                  <c:v>308.31</c:v>
                </c:pt>
                <c:pt idx="139">
                  <c:v>313.42</c:v>
                </c:pt>
                <c:pt idx="144">
                  <c:v>315.8</c:v>
                </c:pt>
                <c:pt idx="149">
                  <c:v>313.85</c:v>
                </c:pt>
                <c:pt idx="154">
                  <c:v>313.73</c:v>
                </c:pt>
                <c:pt idx="159">
                  <c:v>300.75</c:v>
                </c:pt>
                <c:pt idx="164">
                  <c:v>316.85</c:v>
                </c:pt>
                <c:pt idx="169">
                  <c:v>326.72</c:v>
                </c:pt>
                <c:pt idx="174">
                  <c:v>328.19</c:v>
                </c:pt>
                <c:pt idx="179">
                  <c:v>311.6</c:v>
                </c:pt>
                <c:pt idx="184">
                  <c:v>312.41</c:v>
                </c:pt>
                <c:pt idx="189">
                  <c:v>323.79</c:v>
                </c:pt>
                <c:pt idx="194">
                  <c:v>339.13</c:v>
                </c:pt>
                <c:pt idx="199">
                  <c:v>343</c:v>
                </c:pt>
                <c:pt idx="203">
                  <c:v>#N/A</c:v>
                </c:pt>
                <c:pt idx="208">
                  <c:v>323.09</c:v>
                </c:pt>
                <c:pt idx="213">
                  <c:v>310.25</c:v>
                </c:pt>
                <c:pt idx="218">
                  <c:v>293.85</c:v>
                </c:pt>
                <c:pt idx="223">
                  <c:v>296.12</c:v>
                </c:pt>
                <c:pt idx="228">
                  <c:v>302.59</c:v>
                </c:pt>
                <c:pt idx="233">
                  <c:v>302.44</c:v>
                </c:pt>
                <c:pt idx="238">
                  <c:v>301.54</c:v>
                </c:pt>
                <c:pt idx="243">
                  <c:v>305.78</c:v>
                </c:pt>
                <c:pt idx="248">
                  <c:v>299.06</c:v>
                </c:pt>
                <c:pt idx="253">
                  <c:v>306.34</c:v>
                </c:pt>
                <c:pt idx="258">
                  <c:v>254.95</c:v>
                </c:pt>
                <c:pt idx="263">
                  <c:v>298.14</c:v>
                </c:pt>
              </c:numCache>
            </c:numRef>
          </c:val>
          <c:smooth val="0"/>
        </c:ser>
        <c:ser>
          <c:idx val="5"/>
          <c:order val="5"/>
          <c:tx>
            <c:strRef>
              <c:f>[铁矿供需库存.xlsx]需求!$AP$2:$AP$3</c:f>
              <c:strCache>
                <c:ptCount val="1"/>
                <c:pt idx="0">
                  <c:v>2024年</c:v>
                </c:pt>
              </c:strCache>
            </c:strRef>
          </c:tx>
          <c:spPr>
            <a:ln w="28575" cap="rnd">
              <a:solidFill>
                <a:srgbClr val="FF0000"/>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[铁矿供需库存.xlsx]需求!$AP$4:$AP$270</c:f>
              <c:numCache>
                <c:formatCode>General</c:formatCode>
                <c:ptCount val="266"/>
                <c:pt idx="3">
                  <c:v>305.28</c:v>
                </c:pt>
                <c:pt idx="9">
                  <c:v>312.81</c:v>
                </c:pt>
                <c:pt idx="15">
                  <c:v>319.21</c:v>
                </c:pt>
                <c:pt idx="21">
                  <c:v>307.75</c:v>
                </c:pt>
                <c:pt idx="26">
                  <c:v>304.6</c:v>
                </c:pt>
                <c:pt idx="31">
                  <c:v>303.48</c:v>
                </c:pt>
                <c:pt idx="37">
                  <c:v>#N/A</c:v>
                </c:pt>
                <c:pt idx="43">
                  <c:v>269.65</c:v>
                </c:pt>
                <c:pt idx="48">
                  <c:v>#N/A</c:v>
                </c:pt>
              </c:numCache>
            </c:numRef>
          </c:val>
          <c:smooth val="0"/>
        </c:ser>
        <c:dLbls>
          <c:showLegendKey val="0"/>
          <c:showVal val="0"/>
          <c:showCatName val="0"/>
          <c:showSerName val="0"/>
          <c:showPercent val="0"/>
          <c:showBubbleSize val="0"/>
        </c:dLbls>
        <c:marker val="0"/>
        <c:smooth val="0"/>
        <c:axId val="750032365"/>
        <c:axId val="309399704"/>
      </c:lineChart>
      <c:catAx>
        <c:axId val="7500323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9399704"/>
        <c:crosses val="autoZero"/>
        <c:auto val="1"/>
        <c:lblAlgn val="ctr"/>
        <c:lblOffset val="100"/>
        <c:noMultiLvlLbl val="0"/>
      </c:catAx>
      <c:valAx>
        <c:axId val="309399704"/>
        <c:scaling>
          <c:orientation val="minMax"/>
          <c:min val="25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500323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[铁矿供需库存.xlsx]需求!数据透视表6</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港口成交量（万吨）</a:t>
            </a:r>
            <a:endParaRPr b="0"/>
          </a:p>
        </c:rich>
      </c:tx>
      <c:layout/>
      <c:overlay val="0"/>
      <c:spPr>
        <a:noFill/>
        <a:ln>
          <a:noFill/>
        </a:ln>
        <a:effectLst/>
      </c:spPr>
    </c:title>
    <c:autoTitleDeleted val="0"/>
    <c:plotArea>
      <c:layout/>
      <c:lineChart>
        <c:grouping val="standard"/>
        <c:varyColors val="0"/>
        <c:ser>
          <c:idx val="0"/>
          <c:order val="0"/>
          <c:tx>
            <c:strRef>
              <c:f>[铁矿供需库存.xlsx]需求!$AK$2:$AK$3</c:f>
              <c:strCache>
                <c:ptCount val="1"/>
                <c:pt idx="0">
                  <c:v>2019年</c:v>
                </c:pt>
              </c:strCache>
            </c:strRef>
          </c:tx>
          <c:spPr>
            <a:ln w="28575" cap="rnd">
              <a:solidFill>
                <a:schemeClr val="accent1"/>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[铁矿供需库存.xlsx]需求!$AK$4:$AK$270</c:f>
              <c:numCache>
                <c:formatCode>General</c:formatCode>
                <c:ptCount val="266"/>
                <c:pt idx="2">
                  <c:v>117.267</c:v>
                </c:pt>
                <c:pt idx="8">
                  <c:v>113.3</c:v>
                </c:pt>
                <c:pt idx="14">
                  <c:v>135.58</c:v>
                </c:pt>
                <c:pt idx="20">
                  <c:v>90.22</c:v>
                </c:pt>
                <c:pt idx="25">
                  <c:v>57.5833</c:v>
                </c:pt>
                <c:pt idx="36">
                  <c:v>64.78</c:v>
                </c:pt>
                <c:pt idx="42">
                  <c:v>86.06</c:v>
                </c:pt>
                <c:pt idx="48">
                  <c:v>102.81</c:v>
                </c:pt>
                <c:pt idx="53">
                  <c:v>81.74</c:v>
                </c:pt>
                <c:pt idx="58">
                  <c:v>80.4</c:v>
                </c:pt>
                <c:pt idx="63">
                  <c:v>82.52</c:v>
                </c:pt>
                <c:pt idx="68">
                  <c:v>106.556</c:v>
                </c:pt>
                <c:pt idx="73">
                  <c:v>167.525</c:v>
                </c:pt>
                <c:pt idx="78">
                  <c:v>200.46</c:v>
                </c:pt>
                <c:pt idx="83">
                  <c:v>138.21</c:v>
                </c:pt>
                <c:pt idx="88">
                  <c:v>160.892</c:v>
                </c:pt>
                <c:pt idx="93">
                  <c:v>112.775</c:v>
                </c:pt>
                <c:pt idx="98">
                  <c:v>136.36</c:v>
                </c:pt>
                <c:pt idx="103">
                  <c:v>164.5</c:v>
                </c:pt>
                <c:pt idx="108">
                  <c:v>156.95</c:v>
                </c:pt>
                <c:pt idx="113">
                  <c:v>142.47</c:v>
                </c:pt>
                <c:pt idx="118">
                  <c:v>113.25</c:v>
                </c:pt>
                <c:pt idx="123">
                  <c:v>164.1</c:v>
                </c:pt>
                <c:pt idx="128">
                  <c:v>149.32</c:v>
                </c:pt>
                <c:pt idx="133">
                  <c:v>129.66</c:v>
                </c:pt>
                <c:pt idx="138">
                  <c:v>130.876</c:v>
                </c:pt>
                <c:pt idx="143">
                  <c:v>108.536</c:v>
                </c:pt>
                <c:pt idx="148">
                  <c:v>106.06</c:v>
                </c:pt>
                <c:pt idx="153">
                  <c:v>110.31</c:v>
                </c:pt>
                <c:pt idx="158">
                  <c:v>94.88</c:v>
                </c:pt>
                <c:pt idx="163">
                  <c:v>106.3</c:v>
                </c:pt>
                <c:pt idx="168">
                  <c:v>130.94</c:v>
                </c:pt>
                <c:pt idx="173">
                  <c:v>131.48</c:v>
                </c:pt>
                <c:pt idx="178">
                  <c:v>133.656</c:v>
                </c:pt>
                <c:pt idx="183">
                  <c:v>159</c:v>
                </c:pt>
                <c:pt idx="188">
                  <c:v>142.3</c:v>
                </c:pt>
                <c:pt idx="193">
                  <c:v>146.64</c:v>
                </c:pt>
                <c:pt idx="198">
                  <c:v>113.52</c:v>
                </c:pt>
                <c:pt idx="207">
                  <c:v>107.925</c:v>
                </c:pt>
                <c:pt idx="212">
                  <c:v>90.866</c:v>
                </c:pt>
                <c:pt idx="217">
                  <c:v>103.94</c:v>
                </c:pt>
                <c:pt idx="222">
                  <c:v>73.83</c:v>
                </c:pt>
                <c:pt idx="227">
                  <c:v>102.866</c:v>
                </c:pt>
                <c:pt idx="232">
                  <c:v>135.56</c:v>
                </c:pt>
                <c:pt idx="237">
                  <c:v>154.1</c:v>
                </c:pt>
                <c:pt idx="242">
                  <c:v>129.32</c:v>
                </c:pt>
                <c:pt idx="247">
                  <c:v>125.788</c:v>
                </c:pt>
                <c:pt idx="252">
                  <c:v>129.856</c:v>
                </c:pt>
                <c:pt idx="257">
                  <c:v>133.02</c:v>
                </c:pt>
                <c:pt idx="262">
                  <c:v>133.62</c:v>
                </c:pt>
              </c:numCache>
            </c:numRef>
          </c:val>
          <c:smooth val="0"/>
        </c:ser>
        <c:ser>
          <c:idx val="1"/>
          <c:order val="1"/>
          <c:tx>
            <c:strRef>
              <c:f>[铁矿供需库存.xlsx]需求!$AL$2:$AL$3</c:f>
              <c:strCache>
                <c:ptCount val="1"/>
                <c:pt idx="0">
                  <c:v>2020年</c:v>
                </c:pt>
              </c:strCache>
            </c:strRef>
          </c:tx>
          <c:spPr>
            <a:ln w="28575" cap="rnd">
              <a:solidFill>
                <a:schemeClr val="accent2"/>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[铁矿供需库存.xlsx]需求!$AL$4:$AL$270</c:f>
              <c:numCache>
                <c:formatCode>General</c:formatCode>
                <c:ptCount val="266"/>
                <c:pt idx="1">
                  <c:v>196.738</c:v>
                </c:pt>
                <c:pt idx="7">
                  <c:v>170.18</c:v>
                </c:pt>
                <c:pt idx="13">
                  <c:v>145.5</c:v>
                </c:pt>
                <c:pt idx="19">
                  <c:v>55.4</c:v>
                </c:pt>
                <c:pt idx="30">
                  <c:v>53.92</c:v>
                </c:pt>
                <c:pt idx="35">
                  <c:v>88.82</c:v>
                </c:pt>
                <c:pt idx="41">
                  <c:v>98.64</c:v>
                </c:pt>
                <c:pt idx="47">
                  <c:v>103.95</c:v>
                </c:pt>
                <c:pt idx="52">
                  <c:v>126.93</c:v>
                </c:pt>
                <c:pt idx="57">
                  <c:v>148.6</c:v>
                </c:pt>
                <c:pt idx="62">
                  <c:v>165.004</c:v>
                </c:pt>
                <c:pt idx="67">
                  <c:v>117.87</c:v>
                </c:pt>
                <c:pt idx="72">
                  <c:v>146.48</c:v>
                </c:pt>
                <c:pt idx="77">
                  <c:v>131.725</c:v>
                </c:pt>
                <c:pt idx="82">
                  <c:v>158</c:v>
                </c:pt>
                <c:pt idx="87">
                  <c:v>168.96</c:v>
                </c:pt>
                <c:pt idx="92">
                  <c:v>161.675</c:v>
                </c:pt>
                <c:pt idx="97">
                  <c:v>147.01</c:v>
                </c:pt>
                <c:pt idx="102">
                  <c:v>137.72</c:v>
                </c:pt>
                <c:pt idx="107">
                  <c:v>167.76</c:v>
                </c:pt>
                <c:pt idx="112">
                  <c:v>159.06</c:v>
                </c:pt>
                <c:pt idx="117">
                  <c:v>162.88</c:v>
                </c:pt>
                <c:pt idx="122">
                  <c:v>147.24</c:v>
                </c:pt>
                <c:pt idx="127">
                  <c:v>163.6</c:v>
                </c:pt>
                <c:pt idx="132">
                  <c:v>160.1</c:v>
                </c:pt>
                <c:pt idx="137">
                  <c:v>140.5</c:v>
                </c:pt>
                <c:pt idx="142">
                  <c:v>142</c:v>
                </c:pt>
                <c:pt idx="147">
                  <c:v>161.98</c:v>
                </c:pt>
                <c:pt idx="152">
                  <c:v>154.04</c:v>
                </c:pt>
                <c:pt idx="157">
                  <c:v>150.06</c:v>
                </c:pt>
                <c:pt idx="162">
                  <c:v>138.5</c:v>
                </c:pt>
                <c:pt idx="167">
                  <c:v>179.528</c:v>
                </c:pt>
                <c:pt idx="172">
                  <c:v>163.7</c:v>
                </c:pt>
                <c:pt idx="177">
                  <c:v>153.46</c:v>
                </c:pt>
                <c:pt idx="182">
                  <c:v>197.46</c:v>
                </c:pt>
                <c:pt idx="187">
                  <c:v>147.56</c:v>
                </c:pt>
                <c:pt idx="192">
                  <c:v>149.72</c:v>
                </c:pt>
                <c:pt idx="197">
                  <c:v>116.3</c:v>
                </c:pt>
                <c:pt idx="202">
                  <c:v>92.7667</c:v>
                </c:pt>
                <c:pt idx="206">
                  <c:v>240</c:v>
                </c:pt>
                <c:pt idx="211">
                  <c:v>144.06</c:v>
                </c:pt>
                <c:pt idx="216">
                  <c:v>141.96</c:v>
                </c:pt>
                <c:pt idx="221">
                  <c:v>114.36</c:v>
                </c:pt>
                <c:pt idx="226">
                  <c:v>139.5</c:v>
                </c:pt>
                <c:pt idx="231">
                  <c:v>133.48</c:v>
                </c:pt>
                <c:pt idx="236">
                  <c:v>134.54</c:v>
                </c:pt>
                <c:pt idx="241">
                  <c:v>139.92</c:v>
                </c:pt>
                <c:pt idx="246">
                  <c:v>141.88</c:v>
                </c:pt>
                <c:pt idx="251">
                  <c:v>139.76</c:v>
                </c:pt>
                <c:pt idx="256">
                  <c:v>146.14</c:v>
                </c:pt>
                <c:pt idx="261">
                  <c:v>128.7</c:v>
                </c:pt>
              </c:numCache>
            </c:numRef>
          </c:val>
          <c:smooth val="0"/>
        </c:ser>
        <c:ser>
          <c:idx val="2"/>
          <c:order val="2"/>
          <c:tx>
            <c:strRef>
              <c:f>[铁矿供需库存.xlsx]需求!$AM$2:$AM$3</c:f>
              <c:strCache>
                <c:ptCount val="1"/>
                <c:pt idx="0">
                  <c:v>2021年</c:v>
                </c:pt>
              </c:strCache>
            </c:strRef>
          </c:tx>
          <c:spPr>
            <a:ln w="28575" cap="rnd">
              <a:solidFill>
                <a:schemeClr val="accent3"/>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[铁矿供需库存.xlsx]需求!$AM$4:$AM$270</c:f>
              <c:numCache>
                <c:formatCode>General</c:formatCode>
                <c:ptCount val="266"/>
                <c:pt idx="0">
                  <c:v>102.95</c:v>
                </c:pt>
                <c:pt idx="6">
                  <c:v>181.84</c:v>
                </c:pt>
                <c:pt idx="12">
                  <c:v>130.8</c:v>
                </c:pt>
                <c:pt idx="18">
                  <c:v>136.06</c:v>
                </c:pt>
                <c:pt idx="24">
                  <c:v>114.1</c:v>
                </c:pt>
                <c:pt idx="29">
                  <c:v>86.66</c:v>
                </c:pt>
                <c:pt idx="34">
                  <c:v>40.4</c:v>
                </c:pt>
                <c:pt idx="40">
                  <c:v>99</c:v>
                </c:pt>
                <c:pt idx="46">
                  <c:v>113.58</c:v>
                </c:pt>
                <c:pt idx="51">
                  <c:v>110.68</c:v>
                </c:pt>
                <c:pt idx="56">
                  <c:v>130.02</c:v>
                </c:pt>
                <c:pt idx="61">
                  <c:v>82.12</c:v>
                </c:pt>
                <c:pt idx="66">
                  <c:v>79.86</c:v>
                </c:pt>
                <c:pt idx="71">
                  <c:v>150.26</c:v>
                </c:pt>
                <c:pt idx="76">
                  <c:v>140.75</c:v>
                </c:pt>
                <c:pt idx="81">
                  <c:v>145.56</c:v>
                </c:pt>
                <c:pt idx="86">
                  <c:v>149.14</c:v>
                </c:pt>
                <c:pt idx="91">
                  <c:v>114.2</c:v>
                </c:pt>
                <c:pt idx="96">
                  <c:v>215</c:v>
                </c:pt>
                <c:pt idx="101">
                  <c:v>93.34</c:v>
                </c:pt>
                <c:pt idx="106">
                  <c:v>80.88</c:v>
                </c:pt>
                <c:pt idx="111">
                  <c:v>87.44</c:v>
                </c:pt>
                <c:pt idx="116">
                  <c:v>107.5</c:v>
                </c:pt>
                <c:pt idx="121">
                  <c:v>98.36</c:v>
                </c:pt>
                <c:pt idx="126">
                  <c:v>111.075</c:v>
                </c:pt>
                <c:pt idx="131">
                  <c:v>105.12</c:v>
                </c:pt>
                <c:pt idx="136">
                  <c:v>89.94</c:v>
                </c:pt>
                <c:pt idx="141">
                  <c:v>83.14</c:v>
                </c:pt>
                <c:pt idx="146">
                  <c:v>103.28</c:v>
                </c:pt>
                <c:pt idx="151">
                  <c:v>106.76</c:v>
                </c:pt>
                <c:pt idx="156">
                  <c:v>89.2</c:v>
                </c:pt>
                <c:pt idx="161">
                  <c:v>112.5</c:v>
                </c:pt>
                <c:pt idx="166">
                  <c:v>78.96</c:v>
                </c:pt>
                <c:pt idx="171">
                  <c:v>75.28</c:v>
                </c:pt>
                <c:pt idx="176">
                  <c:v>117.86</c:v>
                </c:pt>
                <c:pt idx="181">
                  <c:v>90.24</c:v>
                </c:pt>
                <c:pt idx="186">
                  <c:v>75.08</c:v>
                </c:pt>
                <c:pt idx="191">
                  <c:v>78.42</c:v>
                </c:pt>
                <c:pt idx="196">
                  <c:v>139</c:v>
                </c:pt>
                <c:pt idx="201">
                  <c:v>84.025</c:v>
                </c:pt>
                <c:pt idx="205">
                  <c:v>159.9</c:v>
                </c:pt>
                <c:pt idx="210">
                  <c:v>102.82</c:v>
                </c:pt>
                <c:pt idx="215">
                  <c:v>85.72</c:v>
                </c:pt>
                <c:pt idx="220">
                  <c:v>89.86</c:v>
                </c:pt>
                <c:pt idx="225">
                  <c:v>84.08</c:v>
                </c:pt>
                <c:pt idx="230">
                  <c:v>88.4</c:v>
                </c:pt>
                <c:pt idx="235">
                  <c:v>92.34</c:v>
                </c:pt>
                <c:pt idx="240">
                  <c:v>99.94</c:v>
                </c:pt>
                <c:pt idx="245">
                  <c:v>117.82</c:v>
                </c:pt>
                <c:pt idx="250">
                  <c:v>98.1</c:v>
                </c:pt>
                <c:pt idx="255">
                  <c:v>119.92</c:v>
                </c:pt>
                <c:pt idx="260">
                  <c:v>109.52</c:v>
                </c:pt>
                <c:pt idx="265">
                  <c:v>104.56</c:v>
                </c:pt>
              </c:numCache>
            </c:numRef>
          </c:val>
          <c:smooth val="0"/>
        </c:ser>
        <c:ser>
          <c:idx val="3"/>
          <c:order val="3"/>
          <c:tx>
            <c:strRef>
              <c:f>[铁矿供需库存.xlsx]需求!$AN$2:$AN$3</c:f>
              <c:strCache>
                <c:ptCount val="1"/>
                <c:pt idx="0">
                  <c:v>2022年</c:v>
                </c:pt>
              </c:strCache>
            </c:strRef>
          </c:tx>
          <c:spPr>
            <a:ln w="28575" cap="rnd">
              <a:solidFill>
                <a:srgbClr val="00B050"/>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[铁矿供需库存.xlsx]需求!$AN$4:$AN$270</c:f>
              <c:numCache>
                <c:formatCode>General</c:formatCode>
                <c:ptCount val="266"/>
                <c:pt idx="5">
                  <c:v>124.625</c:v>
                </c:pt>
                <c:pt idx="11">
                  <c:v>108.96</c:v>
                </c:pt>
                <c:pt idx="17">
                  <c:v>109.04</c:v>
                </c:pt>
                <c:pt idx="23">
                  <c:v>75.12</c:v>
                </c:pt>
                <c:pt idx="28">
                  <c:v>#N/A</c:v>
                </c:pt>
                <c:pt idx="33">
                  <c:v>78.6</c:v>
                </c:pt>
                <c:pt idx="39">
                  <c:v>92.16</c:v>
                </c:pt>
                <c:pt idx="45">
                  <c:v>76.66</c:v>
                </c:pt>
                <c:pt idx="50">
                  <c:v>87.56</c:v>
                </c:pt>
                <c:pt idx="55">
                  <c:v>95.22</c:v>
                </c:pt>
                <c:pt idx="60">
                  <c:v>89.5</c:v>
                </c:pt>
                <c:pt idx="65">
                  <c:v>80.08</c:v>
                </c:pt>
                <c:pt idx="70">
                  <c:v>99.64</c:v>
                </c:pt>
                <c:pt idx="75">
                  <c:v>107.933</c:v>
                </c:pt>
                <c:pt idx="80">
                  <c:v>91.16</c:v>
                </c:pt>
                <c:pt idx="85">
                  <c:v>101.8</c:v>
                </c:pt>
                <c:pt idx="90">
                  <c:v>95</c:v>
                </c:pt>
                <c:pt idx="95">
                  <c:v>81</c:v>
                </c:pt>
                <c:pt idx="100">
                  <c:v>94.36</c:v>
                </c:pt>
                <c:pt idx="105">
                  <c:v>84.96</c:v>
                </c:pt>
                <c:pt idx="110">
                  <c:v>77.02</c:v>
                </c:pt>
                <c:pt idx="115">
                  <c:v>83.175</c:v>
                </c:pt>
                <c:pt idx="120">
                  <c:v>91.84</c:v>
                </c:pt>
                <c:pt idx="125">
                  <c:v>76.86</c:v>
                </c:pt>
                <c:pt idx="130">
                  <c:v>60.7</c:v>
                </c:pt>
                <c:pt idx="135">
                  <c:v>74.38</c:v>
                </c:pt>
                <c:pt idx="140">
                  <c:v>67.3</c:v>
                </c:pt>
                <c:pt idx="145">
                  <c:v>70.44</c:v>
                </c:pt>
                <c:pt idx="150">
                  <c:v>65.02</c:v>
                </c:pt>
                <c:pt idx="155">
                  <c:v>77.64</c:v>
                </c:pt>
                <c:pt idx="160">
                  <c:v>80.5</c:v>
                </c:pt>
                <c:pt idx="165">
                  <c:v>86.7</c:v>
                </c:pt>
                <c:pt idx="170">
                  <c:v>90.5</c:v>
                </c:pt>
                <c:pt idx="175">
                  <c:v>97.44</c:v>
                </c:pt>
                <c:pt idx="180">
                  <c:v>98.72</c:v>
                </c:pt>
                <c:pt idx="185">
                  <c:v>101.78</c:v>
                </c:pt>
                <c:pt idx="190">
                  <c:v>108.025</c:v>
                </c:pt>
                <c:pt idx="195">
                  <c:v>130.2</c:v>
                </c:pt>
                <c:pt idx="200">
                  <c:v>102.3</c:v>
                </c:pt>
                <c:pt idx="204">
                  <c:v>#N/A</c:v>
                </c:pt>
                <c:pt idx="209">
                  <c:v>96.14</c:v>
                </c:pt>
                <c:pt idx="214">
                  <c:v>78.72</c:v>
                </c:pt>
                <c:pt idx="219">
                  <c:v>75.4</c:v>
                </c:pt>
                <c:pt idx="224">
                  <c:v>91.16</c:v>
                </c:pt>
                <c:pt idx="229">
                  <c:v>94</c:v>
                </c:pt>
                <c:pt idx="234">
                  <c:v>98.68</c:v>
                </c:pt>
                <c:pt idx="239">
                  <c:v>87.9</c:v>
                </c:pt>
                <c:pt idx="244">
                  <c:v>93.62</c:v>
                </c:pt>
                <c:pt idx="249">
                  <c:v>104.26</c:v>
                </c:pt>
                <c:pt idx="254">
                  <c:v>96.56</c:v>
                </c:pt>
                <c:pt idx="259">
                  <c:v>79.86</c:v>
                </c:pt>
                <c:pt idx="264">
                  <c:v>96.92</c:v>
                </c:pt>
              </c:numCache>
            </c:numRef>
          </c:val>
          <c:smooth val="0"/>
        </c:ser>
        <c:ser>
          <c:idx val="4"/>
          <c:order val="4"/>
          <c:tx>
            <c:strRef>
              <c:f>[铁矿供需库存.xlsx]需求!$AO$2:$AO$3</c:f>
              <c:strCache>
                <c:ptCount val="1"/>
                <c:pt idx="0">
                  <c:v>2023年</c:v>
                </c:pt>
              </c:strCache>
            </c:strRef>
          </c:tx>
          <c:spPr>
            <a:ln w="28575" cap="rnd">
              <a:solidFill>
                <a:schemeClr val="accent5"/>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[铁矿供需库存.xlsx]需求!$AO$4:$AO$270</c:f>
              <c:numCache>
                <c:formatCode>General</c:formatCode>
                <c:ptCount val="266"/>
                <c:pt idx="4">
                  <c:v>129.175</c:v>
                </c:pt>
                <c:pt idx="10">
                  <c:v>110.92</c:v>
                </c:pt>
                <c:pt idx="16">
                  <c:v>65.275</c:v>
                </c:pt>
                <c:pt idx="22">
                  <c:v>#N/A</c:v>
                </c:pt>
                <c:pt idx="27">
                  <c:v>83.4</c:v>
                </c:pt>
                <c:pt idx="32">
                  <c:v>76.2</c:v>
                </c:pt>
                <c:pt idx="38">
                  <c:v>99.54</c:v>
                </c:pt>
                <c:pt idx="44">
                  <c:v>103.6</c:v>
                </c:pt>
                <c:pt idx="49">
                  <c:v>92.42</c:v>
                </c:pt>
                <c:pt idx="54">
                  <c:v>91.9</c:v>
                </c:pt>
                <c:pt idx="59">
                  <c:v>104.12</c:v>
                </c:pt>
                <c:pt idx="64">
                  <c:v>98.64</c:v>
                </c:pt>
                <c:pt idx="69">
                  <c:v>95.2</c:v>
                </c:pt>
                <c:pt idx="74">
                  <c:v>110.838</c:v>
                </c:pt>
                <c:pt idx="79">
                  <c:v>93.2</c:v>
                </c:pt>
                <c:pt idx="84">
                  <c:v>94.34</c:v>
                </c:pt>
                <c:pt idx="89">
                  <c:v>101.88</c:v>
                </c:pt>
                <c:pt idx="94">
                  <c:v>87.05</c:v>
                </c:pt>
                <c:pt idx="99">
                  <c:v>97.74</c:v>
                </c:pt>
                <c:pt idx="104">
                  <c:v>103.468</c:v>
                </c:pt>
                <c:pt idx="109">
                  <c:v>90.2</c:v>
                </c:pt>
                <c:pt idx="114">
                  <c:v>91.67</c:v>
                </c:pt>
                <c:pt idx="119">
                  <c:v>111.64</c:v>
                </c:pt>
                <c:pt idx="124">
                  <c:v>101.06</c:v>
                </c:pt>
                <c:pt idx="129">
                  <c:v>113.067</c:v>
                </c:pt>
                <c:pt idx="134">
                  <c:v>103.64</c:v>
                </c:pt>
                <c:pt idx="139">
                  <c:v>110.54</c:v>
                </c:pt>
                <c:pt idx="144">
                  <c:v>92.92</c:v>
                </c:pt>
                <c:pt idx="149">
                  <c:v>109.18</c:v>
                </c:pt>
                <c:pt idx="154">
                  <c:v>97.89</c:v>
                </c:pt>
                <c:pt idx="159">
                  <c:v>87.88</c:v>
                </c:pt>
                <c:pt idx="164">
                  <c:v>87</c:v>
                </c:pt>
                <c:pt idx="169">
                  <c:v>90.5</c:v>
                </c:pt>
                <c:pt idx="174">
                  <c:v>112.74</c:v>
                </c:pt>
                <c:pt idx="179">
                  <c:v>99.66</c:v>
                </c:pt>
                <c:pt idx="184">
                  <c:v>116.01</c:v>
                </c:pt>
                <c:pt idx="189">
                  <c:v>123.53</c:v>
                </c:pt>
                <c:pt idx="194">
                  <c:v>117.38</c:v>
                </c:pt>
                <c:pt idx="199">
                  <c:v>70.6175</c:v>
                </c:pt>
                <c:pt idx="203">
                  <c:v>#N/A</c:v>
                </c:pt>
                <c:pt idx="208">
                  <c:v>74.83</c:v>
                </c:pt>
                <c:pt idx="213">
                  <c:v>74.358</c:v>
                </c:pt>
                <c:pt idx="218">
                  <c:v>76.76</c:v>
                </c:pt>
                <c:pt idx="223">
                  <c:v>92.12</c:v>
                </c:pt>
                <c:pt idx="228">
                  <c:v>89.404</c:v>
                </c:pt>
                <c:pt idx="233">
                  <c:v>86.16</c:v>
                </c:pt>
                <c:pt idx="238">
                  <c:v>76.42</c:v>
                </c:pt>
                <c:pt idx="243">
                  <c:v>99.754</c:v>
                </c:pt>
                <c:pt idx="248">
                  <c:v>113.864</c:v>
                </c:pt>
                <c:pt idx="253">
                  <c:v>104.708</c:v>
                </c:pt>
                <c:pt idx="258">
                  <c:v>100.062</c:v>
                </c:pt>
                <c:pt idx="263">
                  <c:v>100.694</c:v>
                </c:pt>
              </c:numCache>
            </c:numRef>
          </c:val>
          <c:smooth val="0"/>
        </c:ser>
        <c:ser>
          <c:idx val="5"/>
          <c:order val="5"/>
          <c:tx>
            <c:strRef>
              <c:f>[铁矿供需库存.xlsx]需求!$AP$2:$AP$3</c:f>
              <c:strCache>
                <c:ptCount val="1"/>
                <c:pt idx="0">
                  <c:v>2024年</c:v>
                </c:pt>
              </c:strCache>
            </c:strRef>
          </c:tx>
          <c:spPr>
            <a:ln w="28575" cap="rnd">
              <a:solidFill>
                <a:srgbClr val="FF0000"/>
              </a:solidFill>
              <a:round/>
            </a:ln>
            <a:effectLst/>
          </c:spPr>
          <c:marker>
            <c:symbol val="none"/>
          </c:marker>
          <c:dLbls>
            <c:delete val="1"/>
          </c:dLbls>
          <c:cat>
            <c:strRef>
              <c:f>[铁矿供需库存.xlsx]需求!$AJ$4:$AJ$270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[铁矿供需库存.xlsx]需求!$AP$4:$AP$270</c:f>
              <c:numCache>
                <c:formatCode>General</c:formatCode>
                <c:ptCount val="266"/>
                <c:pt idx="3">
                  <c:v>101.4</c:v>
                </c:pt>
                <c:pt idx="9">
                  <c:v>107.06</c:v>
                </c:pt>
                <c:pt idx="15">
                  <c:v>97.14</c:v>
                </c:pt>
                <c:pt idx="21">
                  <c:v>93.35</c:v>
                </c:pt>
                <c:pt idx="26">
                  <c:v>66.12</c:v>
                </c:pt>
                <c:pt idx="31">
                  <c:v>12.8</c:v>
                </c:pt>
                <c:pt idx="37">
                  <c:v>#N/A</c:v>
                </c:pt>
                <c:pt idx="43">
                  <c:v>61.3</c:v>
                </c:pt>
                <c:pt idx="48">
                  <c:v>69.5</c:v>
                </c:pt>
              </c:numCache>
            </c:numRef>
          </c:val>
          <c:smooth val="0"/>
        </c:ser>
        <c:dLbls>
          <c:showLegendKey val="0"/>
          <c:showVal val="0"/>
          <c:showCatName val="0"/>
          <c:showSerName val="0"/>
          <c:showPercent val="0"/>
          <c:showBubbleSize val="0"/>
        </c:dLbls>
        <c:marker val="0"/>
        <c:smooth val="0"/>
        <c:axId val="750032365"/>
        <c:axId val="309399704"/>
      </c:lineChart>
      <c:catAx>
        <c:axId val="75003236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9399704"/>
        <c:crosses val="autoZero"/>
        <c:auto val="1"/>
        <c:lblAlgn val="ctr"/>
        <c:lblOffset val="100"/>
        <c:noMultiLvlLbl val="0"/>
      </c:catAx>
      <c:valAx>
        <c:axId val="309399704"/>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5003236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[铁矿供需库存.xlsx]库存!数据透视表5</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lang="en-US" altLang="zh-CN" b="0"/>
              <a:t>64</a:t>
            </a:r>
            <a:r>
              <a:rPr altLang="en-US" b="0"/>
              <a:t>家钢厂烧结矿粉库存</a:t>
            </a:r>
            <a:r>
              <a:rPr b="0"/>
              <a:t>（万吨）</a:t>
            </a:r>
            <a:endParaRPr lang="en-US" altLang="zh-CN" b="0"/>
          </a:p>
        </c:rich>
      </c:tx>
      <c:layout/>
      <c:overlay val="0"/>
      <c:spPr>
        <a:noFill/>
        <a:ln>
          <a:noFill/>
        </a:ln>
        <a:effectLst/>
      </c:spPr>
    </c:title>
    <c:autoTitleDeleted val="0"/>
    <c:plotArea>
      <c:layout/>
      <c:lineChart>
        <c:grouping val="standard"/>
        <c:varyColors val="0"/>
        <c:ser>
          <c:idx val="0"/>
          <c:order val="0"/>
          <c:tx>
            <c:strRef>
              <c:f>[铁矿供需库存.xlsx]库存!$AX$2:$AX$3</c:f>
              <c:strCache>
                <c:ptCount val="1"/>
                <c:pt idx="0">
                  <c:v>2019年</c:v>
                </c:pt>
              </c:strCache>
            </c:strRef>
          </c:tx>
          <c:spPr>
            <a:ln w="28575" cap="rnd">
              <a:solidFill>
                <a:schemeClr val="accent1"/>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[铁矿供需库存.xlsx]库存!$AX$4:$AX$270</c:f>
              <c:numCache>
                <c:formatCode>General</c:formatCode>
                <c:ptCount val="266"/>
                <c:pt idx="2">
                  <c:v>1601.56</c:v>
                </c:pt>
                <c:pt idx="8">
                  <c:v>1721.6</c:v>
                </c:pt>
                <c:pt idx="14">
                  <c:v>1906</c:v>
                </c:pt>
                <c:pt idx="20">
                  <c:v>1926.1</c:v>
                </c:pt>
                <c:pt idx="25">
                  <c:v>1994.8</c:v>
                </c:pt>
                <c:pt idx="36">
                  <c:v>1712.86</c:v>
                </c:pt>
                <c:pt idx="42">
                  <c:v>1713.73</c:v>
                </c:pt>
                <c:pt idx="48">
                  <c:v>1640.75</c:v>
                </c:pt>
                <c:pt idx="53">
                  <c:v>1609.5</c:v>
                </c:pt>
                <c:pt idx="58">
                  <c:v>1512.48</c:v>
                </c:pt>
                <c:pt idx="63">
                  <c:v>1573.75</c:v>
                </c:pt>
                <c:pt idx="68">
                  <c:v>1552.59</c:v>
                </c:pt>
                <c:pt idx="73">
                  <c:v>1586.89</c:v>
                </c:pt>
                <c:pt idx="78">
                  <c:v>1590.05</c:v>
                </c:pt>
                <c:pt idx="83">
                  <c:v>1608.09</c:v>
                </c:pt>
                <c:pt idx="88">
                  <c:v>1642.65</c:v>
                </c:pt>
                <c:pt idx="93">
                  <c:v>1553.2</c:v>
                </c:pt>
                <c:pt idx="98">
                  <c:v>1603.9</c:v>
                </c:pt>
                <c:pt idx="103">
                  <c:v>1573.8</c:v>
                </c:pt>
                <c:pt idx="108">
                  <c:v>1692.4</c:v>
                </c:pt>
                <c:pt idx="113">
                  <c:v>1686.42</c:v>
                </c:pt>
                <c:pt idx="118">
                  <c:v>1701.5</c:v>
                </c:pt>
                <c:pt idx="123">
                  <c:v>1691.7</c:v>
                </c:pt>
                <c:pt idx="128">
                  <c:v>1590.3</c:v>
                </c:pt>
                <c:pt idx="133">
                  <c:v>1526.7</c:v>
                </c:pt>
                <c:pt idx="138">
                  <c:v>1563.1</c:v>
                </c:pt>
                <c:pt idx="143">
                  <c:v>1615.05</c:v>
                </c:pt>
                <c:pt idx="148">
                  <c:v>1557.94</c:v>
                </c:pt>
                <c:pt idx="153">
                  <c:v>1543.05</c:v>
                </c:pt>
                <c:pt idx="158">
                  <c:v>1544.28</c:v>
                </c:pt>
                <c:pt idx="163">
                  <c:v>1603.07</c:v>
                </c:pt>
                <c:pt idx="168">
                  <c:v>1585.64</c:v>
                </c:pt>
                <c:pt idx="173">
                  <c:v>1563.88</c:v>
                </c:pt>
                <c:pt idx="178">
                  <c:v>1488.66</c:v>
                </c:pt>
                <c:pt idx="183">
                  <c:v>1582.7</c:v>
                </c:pt>
                <c:pt idx="188">
                  <c:v>1590.31</c:v>
                </c:pt>
                <c:pt idx="193">
                  <c:v>1616.58</c:v>
                </c:pt>
                <c:pt idx="198">
                  <c:v>1613.6</c:v>
                </c:pt>
                <c:pt idx="207">
                  <c:v>1557.35</c:v>
                </c:pt>
                <c:pt idx="212">
                  <c:v>1531.53</c:v>
                </c:pt>
                <c:pt idx="217">
                  <c:v>1451.4</c:v>
                </c:pt>
                <c:pt idx="222">
                  <c:v>1509.95</c:v>
                </c:pt>
                <c:pt idx="227">
                  <c:v>1511.77</c:v>
                </c:pt>
                <c:pt idx="232">
                  <c:v>1505.61</c:v>
                </c:pt>
                <c:pt idx="237">
                  <c:v>1546.03</c:v>
                </c:pt>
                <c:pt idx="242">
                  <c:v>1576.11</c:v>
                </c:pt>
                <c:pt idx="247">
                  <c:v>1633.54</c:v>
                </c:pt>
                <c:pt idx="252">
                  <c:v>1638.5</c:v>
                </c:pt>
                <c:pt idx="257">
                  <c:v>1732.86</c:v>
                </c:pt>
                <c:pt idx="262">
                  <c:v>1843.09</c:v>
                </c:pt>
              </c:numCache>
            </c:numRef>
          </c:val>
          <c:smooth val="0"/>
        </c:ser>
        <c:ser>
          <c:idx val="1"/>
          <c:order val="1"/>
          <c:tx>
            <c:strRef>
              <c:f>[铁矿供需库存.xlsx]库存!$AY$2:$AY$3</c:f>
              <c:strCache>
                <c:ptCount val="1"/>
                <c:pt idx="0">
                  <c:v>2020年</c:v>
                </c:pt>
              </c:strCache>
            </c:strRef>
          </c:tx>
          <c:spPr>
            <a:ln w="28575" cap="rnd">
              <a:solidFill>
                <a:schemeClr val="accent2"/>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[铁矿供需库存.xlsx]库存!$AY$4:$AY$270</c:f>
              <c:numCache>
                <c:formatCode>General</c:formatCode>
                <c:ptCount val="266"/>
                <c:pt idx="1">
                  <c:v>1870.81</c:v>
                </c:pt>
                <c:pt idx="7">
                  <c:v>1992.01</c:v>
                </c:pt>
                <c:pt idx="13">
                  <c:v>2259.9</c:v>
                </c:pt>
                <c:pt idx="19">
                  <c:v>2240.79</c:v>
                </c:pt>
                <c:pt idx="30">
                  <c:v>1767.05</c:v>
                </c:pt>
                <c:pt idx="35">
                  <c:v>1634.26</c:v>
                </c:pt>
                <c:pt idx="41">
                  <c:v>1594.71</c:v>
                </c:pt>
                <c:pt idx="47">
                  <c:v>1590.29</c:v>
                </c:pt>
                <c:pt idx="52">
                  <c:v>1510.37</c:v>
                </c:pt>
                <c:pt idx="57">
                  <c:v>1537.65</c:v>
                </c:pt>
                <c:pt idx="62">
                  <c:v>1590.71</c:v>
                </c:pt>
                <c:pt idx="67">
                  <c:v>1612.77</c:v>
                </c:pt>
                <c:pt idx="72">
                  <c:v>1617.91</c:v>
                </c:pt>
                <c:pt idx="77">
                  <c:v>1605.56</c:v>
                </c:pt>
                <c:pt idx="82">
                  <c:v>1680.62</c:v>
                </c:pt>
                <c:pt idx="87">
                  <c:v>1669.25</c:v>
                </c:pt>
                <c:pt idx="92">
                  <c:v>1802.14</c:v>
                </c:pt>
                <c:pt idx="97">
                  <c:v>1625.17</c:v>
                </c:pt>
                <c:pt idx="102">
                  <c:v>1613.32</c:v>
                </c:pt>
                <c:pt idx="107">
                  <c:v>1678.85</c:v>
                </c:pt>
                <c:pt idx="112">
                  <c:v>1650.12</c:v>
                </c:pt>
                <c:pt idx="117">
                  <c:v>1628.65</c:v>
                </c:pt>
                <c:pt idx="122">
                  <c:v>1662.41</c:v>
                </c:pt>
                <c:pt idx="127">
                  <c:v>1720.23</c:v>
                </c:pt>
                <c:pt idx="132">
                  <c:v>1772.11</c:v>
                </c:pt>
                <c:pt idx="137">
                  <c:v>1679.27</c:v>
                </c:pt>
                <c:pt idx="142">
                  <c:v>1676.74</c:v>
                </c:pt>
                <c:pt idx="147">
                  <c:v>1613.27</c:v>
                </c:pt>
                <c:pt idx="152">
                  <c:v>1650.46</c:v>
                </c:pt>
                <c:pt idx="157">
                  <c:v>1669.54</c:v>
                </c:pt>
                <c:pt idx="162">
                  <c:v>1715.8</c:v>
                </c:pt>
                <c:pt idx="167">
                  <c:v>1736.07</c:v>
                </c:pt>
                <c:pt idx="172">
                  <c:v>1676.57</c:v>
                </c:pt>
                <c:pt idx="177">
                  <c:v>1670.71</c:v>
                </c:pt>
                <c:pt idx="182">
                  <c:v>1652.68</c:v>
                </c:pt>
                <c:pt idx="187">
                  <c:v>1651.26</c:v>
                </c:pt>
                <c:pt idx="192">
                  <c:v>1742.34</c:v>
                </c:pt>
                <c:pt idx="197">
                  <c:v>1846.02</c:v>
                </c:pt>
                <c:pt idx="202">
                  <c:v>1941.82</c:v>
                </c:pt>
                <c:pt idx="206">
                  <c:v>1608.45</c:v>
                </c:pt>
                <c:pt idx="211">
                  <c:v>1676.94</c:v>
                </c:pt>
                <c:pt idx="216">
                  <c:v>1624.83</c:v>
                </c:pt>
                <c:pt idx="221">
                  <c:v>1637.43</c:v>
                </c:pt>
                <c:pt idx="226">
                  <c:v>1655.57</c:v>
                </c:pt>
                <c:pt idx="231">
                  <c:v>1691.08</c:v>
                </c:pt>
                <c:pt idx="236">
                  <c:v>1703.7</c:v>
                </c:pt>
                <c:pt idx="241">
                  <c:v>1764.09</c:v>
                </c:pt>
                <c:pt idx="246">
                  <c:v>1720.93</c:v>
                </c:pt>
                <c:pt idx="251">
                  <c:v>1785.96</c:v>
                </c:pt>
                <c:pt idx="256">
                  <c:v>1738.34</c:v>
                </c:pt>
                <c:pt idx="261">
                  <c:v>1736.6</c:v>
                </c:pt>
              </c:numCache>
            </c:numRef>
          </c:val>
          <c:smooth val="0"/>
        </c:ser>
        <c:ser>
          <c:idx val="2"/>
          <c:order val="2"/>
          <c:tx>
            <c:strRef>
              <c:f>[铁矿供需库存.xlsx]库存!$AZ$2:$AZ$3</c:f>
              <c:strCache>
                <c:ptCount val="1"/>
                <c:pt idx="0">
                  <c:v>2021年</c:v>
                </c:pt>
              </c:strCache>
            </c:strRef>
          </c:tx>
          <c:spPr>
            <a:ln w="28575" cap="rnd">
              <a:solidFill>
                <a:schemeClr val="accent3"/>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[铁矿供需库存.xlsx]库存!$AZ$4:$AZ$270</c:f>
              <c:numCache>
                <c:formatCode>General</c:formatCode>
                <c:ptCount val="266"/>
                <c:pt idx="0">
                  <c:v>1698.06</c:v>
                </c:pt>
                <c:pt idx="6">
                  <c:v>1793.99</c:v>
                </c:pt>
                <c:pt idx="12">
                  <c:v>1830.79</c:v>
                </c:pt>
                <c:pt idx="18">
                  <c:v>1899.72</c:v>
                </c:pt>
                <c:pt idx="24">
                  <c:v>1949.9</c:v>
                </c:pt>
                <c:pt idx="29">
                  <c:v>2062</c:v>
                </c:pt>
                <c:pt idx="34">
                  <c:v>1978.99</c:v>
                </c:pt>
                <c:pt idx="40">
                  <c:v>1757.17</c:v>
                </c:pt>
                <c:pt idx="46">
                  <c:v>1781.25</c:v>
                </c:pt>
                <c:pt idx="51">
                  <c:v>1782.15</c:v>
                </c:pt>
                <c:pt idx="56">
                  <c:v>1825.2</c:v>
                </c:pt>
                <c:pt idx="61">
                  <c:v>1796.61</c:v>
                </c:pt>
                <c:pt idx="66">
                  <c:v>1776.18</c:v>
                </c:pt>
                <c:pt idx="71">
                  <c:v>1812.5</c:v>
                </c:pt>
                <c:pt idx="76">
                  <c:v>1801.69</c:v>
                </c:pt>
                <c:pt idx="81">
                  <c:v>1790.57</c:v>
                </c:pt>
                <c:pt idx="86">
                  <c:v>1786.31</c:v>
                </c:pt>
                <c:pt idx="91">
                  <c:v>1830.49</c:v>
                </c:pt>
                <c:pt idx="96">
                  <c:v>1688.59</c:v>
                </c:pt>
                <c:pt idx="101">
                  <c:v>#N/A</c:v>
                </c:pt>
                <c:pt idx="106">
                  <c:v>1698.86</c:v>
                </c:pt>
                <c:pt idx="111">
                  <c:v>#N/A</c:v>
                </c:pt>
                <c:pt idx="116">
                  <c:v>1619.47</c:v>
                </c:pt>
                <c:pt idx="121">
                  <c:v>#N/A</c:v>
                </c:pt>
                <c:pt idx="126">
                  <c:v>1589.94</c:v>
                </c:pt>
                <c:pt idx="131">
                  <c:v>#N/A</c:v>
                </c:pt>
                <c:pt idx="136">
                  <c:v>1553.05</c:v>
                </c:pt>
                <c:pt idx="141">
                  <c:v>#N/A</c:v>
                </c:pt>
                <c:pt idx="146">
                  <c:v>1608.72</c:v>
                </c:pt>
                <c:pt idx="151">
                  <c:v>#N/A</c:v>
                </c:pt>
                <c:pt idx="156">
                  <c:v>1589.92</c:v>
                </c:pt>
                <c:pt idx="161">
                  <c:v>#N/A</c:v>
                </c:pt>
                <c:pt idx="166">
                  <c:v>1588.77</c:v>
                </c:pt>
                <c:pt idx="171">
                  <c:v>#N/A</c:v>
                </c:pt>
                <c:pt idx="176">
                  <c:v>1525.39</c:v>
                </c:pt>
                <c:pt idx="181">
                  <c:v>#N/A</c:v>
                </c:pt>
                <c:pt idx="186">
                  <c:v>1464.96</c:v>
                </c:pt>
                <c:pt idx="191">
                  <c:v>#N/A</c:v>
                </c:pt>
                <c:pt idx="196">
                  <c:v>1495.03</c:v>
                </c:pt>
                <c:pt idx="201">
                  <c:v>#N/A</c:v>
                </c:pt>
                <c:pt idx="205">
                  <c:v>1470.61</c:v>
                </c:pt>
                <c:pt idx="210">
                  <c:v>#N/A</c:v>
                </c:pt>
                <c:pt idx="215">
                  <c:v>1537.09</c:v>
                </c:pt>
                <c:pt idx="220">
                  <c:v>#N/A</c:v>
                </c:pt>
                <c:pt idx="225">
                  <c:v>1511.21</c:v>
                </c:pt>
                <c:pt idx="230">
                  <c:v>#N/A</c:v>
                </c:pt>
                <c:pt idx="235">
                  <c:v>1518.56</c:v>
                </c:pt>
                <c:pt idx="240">
                  <c:v>#N/A</c:v>
                </c:pt>
                <c:pt idx="245">
                  <c:v>1468.18</c:v>
                </c:pt>
                <c:pt idx="250">
                  <c:v>#N/A</c:v>
                </c:pt>
                <c:pt idx="255">
                  <c:v>1380.47</c:v>
                </c:pt>
                <c:pt idx="260">
                  <c:v>#N/A</c:v>
                </c:pt>
                <c:pt idx="265">
                  <c:v>1471.46</c:v>
                </c:pt>
              </c:numCache>
            </c:numRef>
          </c:val>
          <c:smooth val="0"/>
        </c:ser>
        <c:ser>
          <c:idx val="3"/>
          <c:order val="3"/>
          <c:tx>
            <c:strRef>
              <c:f>[铁矿供需库存.xlsx]库存!$BA$2:$BA$3</c:f>
              <c:strCache>
                <c:ptCount val="1"/>
                <c:pt idx="0">
                  <c:v>2022年</c:v>
                </c:pt>
              </c:strCache>
            </c:strRef>
          </c:tx>
          <c:spPr>
            <a:ln w="28575" cap="rnd">
              <a:solidFill>
                <a:srgbClr val="00B05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[铁矿供需库存.xlsx]库存!$BA$4:$BA$270</c:f>
              <c:numCache>
                <c:formatCode>General</c:formatCode>
                <c:ptCount val="266"/>
                <c:pt idx="5">
                  <c:v>#N/A</c:v>
                </c:pt>
                <c:pt idx="11">
                  <c:v>1579.5</c:v>
                </c:pt>
                <c:pt idx="17">
                  <c:v>#N/A</c:v>
                </c:pt>
                <c:pt idx="23">
                  <c:v>1754.93</c:v>
                </c:pt>
                <c:pt idx="28">
                  <c:v>#N/A</c:v>
                </c:pt>
                <c:pt idx="33">
                  <c:v>1643.78</c:v>
                </c:pt>
                <c:pt idx="39">
                  <c:v>1678.22</c:v>
                </c:pt>
                <c:pt idx="45">
                  <c:v>1568.97</c:v>
                </c:pt>
                <c:pt idx="50">
                  <c:v>1572.98</c:v>
                </c:pt>
                <c:pt idx="55">
                  <c:v>1521.09</c:v>
                </c:pt>
                <c:pt idx="60">
                  <c:v>1570.61</c:v>
                </c:pt>
                <c:pt idx="65">
                  <c:v>1496.2</c:v>
                </c:pt>
                <c:pt idx="70">
                  <c:v>1462.26</c:v>
                </c:pt>
                <c:pt idx="75">
                  <c:v>1475.83</c:v>
                </c:pt>
                <c:pt idx="80">
                  <c:v>1517.93</c:v>
                </c:pt>
                <c:pt idx="85">
                  <c:v>1580.84</c:v>
                </c:pt>
                <c:pt idx="90">
                  <c:v>1634.93</c:v>
                </c:pt>
                <c:pt idx="95">
                  <c:v>1525.14</c:v>
                </c:pt>
                <c:pt idx="100">
                  <c:v>1575.69</c:v>
                </c:pt>
                <c:pt idx="105">
                  <c:v>1599.46</c:v>
                </c:pt>
                <c:pt idx="110">
                  <c:v>1604.5</c:v>
                </c:pt>
                <c:pt idx="115">
                  <c:v>1553.62</c:v>
                </c:pt>
                <c:pt idx="120">
                  <c:v>1539.44</c:v>
                </c:pt>
                <c:pt idx="125">
                  <c:v>1558.07</c:v>
                </c:pt>
                <c:pt idx="130">
                  <c:v>1462.52</c:v>
                </c:pt>
                <c:pt idx="135">
                  <c:v>1434.5</c:v>
                </c:pt>
                <c:pt idx="140">
                  <c:v>1446.64</c:v>
                </c:pt>
                <c:pt idx="145">
                  <c:v>1401.73</c:v>
                </c:pt>
                <c:pt idx="150">
                  <c:v>1349.62</c:v>
                </c:pt>
                <c:pt idx="155">
                  <c:v>1324.85</c:v>
                </c:pt>
                <c:pt idx="160">
                  <c:v>1331.01</c:v>
                </c:pt>
                <c:pt idx="165">
                  <c:v>1256.15</c:v>
                </c:pt>
                <c:pt idx="170">
                  <c:v>1263.99</c:v>
                </c:pt>
                <c:pt idx="175">
                  <c:v>1249.4</c:v>
                </c:pt>
                <c:pt idx="180">
                  <c:v>1244.66</c:v>
                </c:pt>
                <c:pt idx="185">
                  <c:v>1220.23</c:v>
                </c:pt>
                <c:pt idx="190">
                  <c:v>1201.93</c:v>
                </c:pt>
                <c:pt idx="195">
                  <c:v>1277.18</c:v>
                </c:pt>
                <c:pt idx="200">
                  <c:v>1380.36</c:v>
                </c:pt>
                <c:pt idx="204">
                  <c:v>1135.02</c:v>
                </c:pt>
                <c:pt idx="209">
                  <c:v>1152.97</c:v>
                </c:pt>
                <c:pt idx="214">
                  <c:v>1103.37</c:v>
                </c:pt>
                <c:pt idx="219">
                  <c:v>1151.12</c:v>
                </c:pt>
                <c:pt idx="224">
                  <c:v>1121.57</c:v>
                </c:pt>
                <c:pt idx="229">
                  <c:v>1114.64</c:v>
                </c:pt>
                <c:pt idx="234">
                  <c:v>1108.33</c:v>
                </c:pt>
                <c:pt idx="239">
                  <c:v>1077.99</c:v>
                </c:pt>
                <c:pt idx="244">
                  <c:v>1125.26</c:v>
                </c:pt>
                <c:pt idx="249">
                  <c:v>1110.85</c:v>
                </c:pt>
                <c:pt idx="254">
                  <c:v>1167.37</c:v>
                </c:pt>
                <c:pt idx="259">
                  <c:v>1160.16</c:v>
                </c:pt>
                <c:pt idx="264">
                  <c:v>1181.01</c:v>
                </c:pt>
              </c:numCache>
            </c:numRef>
          </c:val>
          <c:smooth val="0"/>
        </c:ser>
        <c:ser>
          <c:idx val="4"/>
          <c:order val="4"/>
          <c:tx>
            <c:strRef>
              <c:f>[铁矿供需库存.xlsx]库存!$BB$2:$BB$3</c:f>
              <c:strCache>
                <c:ptCount val="1"/>
                <c:pt idx="0">
                  <c:v>2023年</c:v>
                </c:pt>
              </c:strCache>
            </c:strRef>
          </c:tx>
          <c:spPr>
            <a:ln w="28575" cap="rnd">
              <a:solidFill>
                <a:schemeClr val="accent5"/>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[铁矿供需库存.xlsx]库存!$BB$4:$BB$270</c:f>
              <c:numCache>
                <c:formatCode>General</c:formatCode>
                <c:ptCount val="266"/>
                <c:pt idx="4">
                  <c:v>1312.57</c:v>
                </c:pt>
                <c:pt idx="10">
                  <c:v>1414.62</c:v>
                </c:pt>
                <c:pt idx="16">
                  <c:v>1511.74</c:v>
                </c:pt>
                <c:pt idx="22">
                  <c:v>1158.76</c:v>
                </c:pt>
                <c:pt idx="27">
                  <c:v>1158.21</c:v>
                </c:pt>
                <c:pt idx="32">
                  <c:v>1110.03</c:v>
                </c:pt>
                <c:pt idx="38">
                  <c:v>1080.86</c:v>
                </c:pt>
                <c:pt idx="44">
                  <c:v>1034.36</c:v>
                </c:pt>
                <c:pt idx="49">
                  <c:v>1081.1</c:v>
                </c:pt>
                <c:pt idx="54">
                  <c:v>1083.62</c:v>
                </c:pt>
                <c:pt idx="59">
                  <c:v>1075.93</c:v>
                </c:pt>
                <c:pt idx="64">
                  <c:v>1103.68</c:v>
                </c:pt>
                <c:pt idx="69">
                  <c:v>1061.25</c:v>
                </c:pt>
                <c:pt idx="74">
                  <c:v>1090.58</c:v>
                </c:pt>
                <c:pt idx="79">
                  <c:v>1105.09</c:v>
                </c:pt>
                <c:pt idx="84">
                  <c:v>1081.08</c:v>
                </c:pt>
                <c:pt idx="89">
                  <c:v>1096.2</c:v>
                </c:pt>
                <c:pt idx="94">
                  <c:v>962.56</c:v>
                </c:pt>
                <c:pt idx="99">
                  <c:v>971.37</c:v>
                </c:pt>
                <c:pt idx="104">
                  <c:v>953.9</c:v>
                </c:pt>
                <c:pt idx="109">
                  <c:v>936.69</c:v>
                </c:pt>
                <c:pt idx="114">
                  <c:v>924.95</c:v>
                </c:pt>
                <c:pt idx="119">
                  <c:v>907.21</c:v>
                </c:pt>
                <c:pt idx="124">
                  <c:v>964.53</c:v>
                </c:pt>
                <c:pt idx="129">
                  <c:v>975.29</c:v>
                </c:pt>
                <c:pt idx="134">
                  <c:v>951.71</c:v>
                </c:pt>
                <c:pt idx="139">
                  <c:v>923.76</c:v>
                </c:pt>
                <c:pt idx="144">
                  <c:v>922.15</c:v>
                </c:pt>
                <c:pt idx="149">
                  <c:v>865.88</c:v>
                </c:pt>
                <c:pt idx="154">
                  <c:v>869.51</c:v>
                </c:pt>
                <c:pt idx="159">
                  <c:v>863.81</c:v>
                </c:pt>
                <c:pt idx="164">
                  <c:v>887.89</c:v>
                </c:pt>
                <c:pt idx="169">
                  <c:v>869</c:v>
                </c:pt>
                <c:pt idx="174">
                  <c:v>925.75</c:v>
                </c:pt>
                <c:pt idx="179">
                  <c:v>907.34</c:v>
                </c:pt>
                <c:pt idx="184">
                  <c:v>966.2</c:v>
                </c:pt>
                <c:pt idx="189">
                  <c:v>1054.28</c:v>
                </c:pt>
                <c:pt idx="194">
                  <c:v>1173.73</c:v>
                </c:pt>
                <c:pt idx="199">
                  <c:v>1329.79</c:v>
                </c:pt>
                <c:pt idx="203">
                  <c:v>994.54</c:v>
                </c:pt>
                <c:pt idx="208">
                  <c:v>990.06</c:v>
                </c:pt>
                <c:pt idx="213">
                  <c:v>1032.21</c:v>
                </c:pt>
                <c:pt idx="218">
                  <c:v>1007.4</c:v>
                </c:pt>
                <c:pt idx="223">
                  <c:v>991.92</c:v>
                </c:pt>
                <c:pt idx="228">
                  <c:v>1022.22</c:v>
                </c:pt>
                <c:pt idx="233">
                  <c:v>1027.97</c:v>
                </c:pt>
                <c:pt idx="238">
                  <c:v>1091.58</c:v>
                </c:pt>
                <c:pt idx="243">
                  <c:v>1094.06</c:v>
                </c:pt>
                <c:pt idx="248">
                  <c:v>1145.23</c:v>
                </c:pt>
                <c:pt idx="253">
                  <c:v>1125.79</c:v>
                </c:pt>
                <c:pt idx="258">
                  <c:v>1069.09</c:v>
                </c:pt>
                <c:pt idx="263">
                  <c:v>1077.6</c:v>
                </c:pt>
              </c:numCache>
            </c:numRef>
          </c:val>
          <c:smooth val="0"/>
        </c:ser>
        <c:ser>
          <c:idx val="5"/>
          <c:order val="5"/>
          <c:tx>
            <c:strRef>
              <c:f>[铁矿供需库存.xlsx]库存!$BC$2:$BC$3</c:f>
              <c:strCache>
                <c:ptCount val="1"/>
                <c:pt idx="0">
                  <c:v>2024年</c:v>
                </c:pt>
              </c:strCache>
            </c:strRef>
          </c:tx>
          <c:spPr>
            <a:ln w="28575" cap="rnd">
              <a:solidFill>
                <a:srgbClr val="FF000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[铁矿供需库存.xlsx]库存!$BC$4:$BC$270</c:f>
              <c:numCache>
                <c:formatCode>General</c:formatCode>
                <c:ptCount val="266"/>
                <c:pt idx="3">
                  <c:v>1134.75</c:v>
                </c:pt>
                <c:pt idx="9">
                  <c:v>1210.54</c:v>
                </c:pt>
                <c:pt idx="15">
                  <c:v>1255.31</c:v>
                </c:pt>
                <c:pt idx="21">
                  <c:v>1363.02</c:v>
                </c:pt>
                <c:pt idx="26">
                  <c:v>1467.72</c:v>
                </c:pt>
                <c:pt idx="31">
                  <c:v>1572.33</c:v>
                </c:pt>
                <c:pt idx="37">
                  <c:v>#N/A</c:v>
                </c:pt>
                <c:pt idx="43">
                  <c:v>1218.25</c:v>
                </c:pt>
              </c:numCache>
            </c:numRef>
          </c:val>
          <c:smooth val="0"/>
        </c:ser>
        <c:dLbls>
          <c:showLegendKey val="0"/>
          <c:showVal val="0"/>
          <c:showCatName val="0"/>
          <c:showSerName val="0"/>
          <c:showPercent val="0"/>
          <c:showBubbleSize val="0"/>
        </c:dLbls>
        <c:marker val="0"/>
        <c:smooth val="0"/>
        <c:axId val="309377083"/>
        <c:axId val="206968065"/>
      </c:lineChart>
      <c:catAx>
        <c:axId val="30937708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06968065"/>
        <c:crosses val="autoZero"/>
        <c:auto val="1"/>
        <c:lblAlgn val="ctr"/>
        <c:lblOffset val="100"/>
        <c:noMultiLvlLbl val="0"/>
      </c:catAx>
      <c:valAx>
        <c:axId val="206968065"/>
        <c:scaling>
          <c:orientation val="minMax"/>
          <c:min val="5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937708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[铁矿供需库存.xlsx]库存!数据透视表5</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lang="en-US" altLang="zh-CN" b="0"/>
              <a:t>247</a:t>
            </a:r>
            <a:r>
              <a:rPr altLang="en-US" b="0"/>
              <a:t>家钢厂进口矿库存</a:t>
            </a:r>
            <a:r>
              <a:rPr b="0"/>
              <a:t>（万吨）</a:t>
            </a:r>
            <a:endParaRPr lang="en-US" altLang="zh-CN" b="0"/>
          </a:p>
        </c:rich>
      </c:tx>
      <c:layout/>
      <c:overlay val="0"/>
      <c:spPr>
        <a:noFill/>
        <a:ln>
          <a:noFill/>
        </a:ln>
        <a:effectLst/>
      </c:spPr>
    </c:title>
    <c:autoTitleDeleted val="0"/>
    <c:plotArea>
      <c:layout/>
      <c:lineChart>
        <c:grouping val="standard"/>
        <c:varyColors val="0"/>
        <c:ser>
          <c:idx val="0"/>
          <c:order val="0"/>
          <c:tx>
            <c:strRef>
              <c:f>[铁矿供需库存.xlsx]库存!$AX$2:$AX$3</c:f>
              <c:strCache>
                <c:ptCount val="1"/>
                <c:pt idx="0">
                  <c:v>2019年</c:v>
                </c:pt>
              </c:strCache>
            </c:strRef>
          </c:tx>
          <c:spPr>
            <a:ln w="28575" cap="rnd">
              <a:solidFill>
                <a:schemeClr val="accent1"/>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[铁矿供需库存.xlsx]库存!$AX$4:$AX$270</c:f>
              <c:numCache>
                <c:formatCode>General</c:formatCode>
                <c:ptCount val="266"/>
                <c:pt idx="2">
                  <c:v>#N/A</c:v>
                </c:pt>
                <c:pt idx="8">
                  <c:v>#N/A</c:v>
                </c:pt>
                <c:pt idx="14">
                  <c:v>#N/A</c:v>
                </c:pt>
                <c:pt idx="20">
                  <c:v>#N/A</c:v>
                </c:pt>
                <c:pt idx="25">
                  <c:v>#N/A</c:v>
                </c:pt>
                <c:pt idx="36">
                  <c:v>#N/A</c:v>
                </c:pt>
                <c:pt idx="42">
                  <c:v>#N/A</c:v>
                </c:pt>
                <c:pt idx="48">
                  <c:v>#N/A</c:v>
                </c:pt>
                <c:pt idx="53">
                  <c:v>#N/A</c:v>
                </c:pt>
                <c:pt idx="58">
                  <c:v>#N/A</c:v>
                </c:pt>
                <c:pt idx="63">
                  <c:v>#N/A</c:v>
                </c:pt>
                <c:pt idx="68">
                  <c:v>#N/A</c:v>
                </c:pt>
                <c:pt idx="73">
                  <c:v>#N/A</c:v>
                </c:pt>
                <c:pt idx="78">
                  <c:v>#N/A</c:v>
                </c:pt>
                <c:pt idx="83">
                  <c:v>#N/A</c:v>
                </c:pt>
                <c:pt idx="88">
                  <c:v>#N/A</c:v>
                </c:pt>
                <c:pt idx="93">
                  <c:v>#N/A</c:v>
                </c:pt>
                <c:pt idx="98">
                  <c:v>#N/A</c:v>
                </c:pt>
                <c:pt idx="103">
                  <c:v>#N/A</c:v>
                </c:pt>
                <c:pt idx="108">
                  <c:v>#N/A</c:v>
                </c:pt>
                <c:pt idx="113">
                  <c:v>#N/A</c:v>
                </c:pt>
                <c:pt idx="118">
                  <c:v>#N/A</c:v>
                </c:pt>
                <c:pt idx="123">
                  <c:v>#N/A</c:v>
                </c:pt>
                <c:pt idx="128">
                  <c:v>#N/A</c:v>
                </c:pt>
                <c:pt idx="133">
                  <c:v>#N/A</c:v>
                </c:pt>
                <c:pt idx="138">
                  <c:v>#N/A</c:v>
                </c:pt>
                <c:pt idx="143">
                  <c:v>#N/A</c:v>
                </c:pt>
                <c:pt idx="148">
                  <c:v>#N/A</c:v>
                </c:pt>
                <c:pt idx="153">
                  <c:v>#N/A</c:v>
                </c:pt>
                <c:pt idx="158">
                  <c:v>#N/A</c:v>
                </c:pt>
                <c:pt idx="163">
                  <c:v>#N/A</c:v>
                </c:pt>
                <c:pt idx="168">
                  <c:v>#N/A</c:v>
                </c:pt>
                <c:pt idx="173">
                  <c:v>#N/A</c:v>
                </c:pt>
                <c:pt idx="178">
                  <c:v>#N/A</c:v>
                </c:pt>
                <c:pt idx="183">
                  <c:v>#N/A</c:v>
                </c:pt>
                <c:pt idx="188">
                  <c:v>#N/A</c:v>
                </c:pt>
                <c:pt idx="193">
                  <c:v>#N/A</c:v>
                </c:pt>
                <c:pt idx="198">
                  <c:v>#N/A</c:v>
                </c:pt>
                <c:pt idx="207">
                  <c:v>#N/A</c:v>
                </c:pt>
                <c:pt idx="212">
                  <c:v>#N/A</c:v>
                </c:pt>
                <c:pt idx="217">
                  <c:v>#N/A</c:v>
                </c:pt>
                <c:pt idx="222">
                  <c:v>#N/A</c:v>
                </c:pt>
                <c:pt idx="227">
                  <c:v>#N/A</c:v>
                </c:pt>
                <c:pt idx="232">
                  <c:v>#N/A</c:v>
                </c:pt>
                <c:pt idx="237">
                  <c:v>#N/A</c:v>
                </c:pt>
                <c:pt idx="242">
                  <c:v>#N/A</c:v>
                </c:pt>
                <c:pt idx="247">
                  <c:v>#N/A</c:v>
                </c:pt>
                <c:pt idx="252">
                  <c:v>#N/A</c:v>
                </c:pt>
                <c:pt idx="257">
                  <c:v>#N/A</c:v>
                </c:pt>
                <c:pt idx="262">
                  <c:v>#N/A</c:v>
                </c:pt>
              </c:numCache>
            </c:numRef>
          </c:val>
          <c:smooth val="0"/>
        </c:ser>
        <c:ser>
          <c:idx val="1"/>
          <c:order val="1"/>
          <c:tx>
            <c:strRef>
              <c:f>[铁矿供需库存.xlsx]库存!$AY$2:$AY$3</c:f>
              <c:strCache>
                <c:ptCount val="1"/>
                <c:pt idx="0">
                  <c:v>2020年</c:v>
                </c:pt>
              </c:strCache>
            </c:strRef>
          </c:tx>
          <c:spPr>
            <a:ln w="28575" cap="rnd">
              <a:solidFill>
                <a:schemeClr val="accent2"/>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[铁矿供需库存.xlsx]库存!$AY$4:$AY$270</c:f>
              <c:numCache>
                <c:formatCode>General</c:formatCode>
                <c:ptCount val="266"/>
                <c:pt idx="1">
                  <c:v>11065.17</c:v>
                </c:pt>
                <c:pt idx="7">
                  <c:v>11810.74</c:v>
                </c:pt>
                <c:pt idx="13">
                  <c:v>12363.99</c:v>
                </c:pt>
                <c:pt idx="19">
                  <c:v>12200.8</c:v>
                </c:pt>
                <c:pt idx="30">
                  <c:v>10971.06</c:v>
                </c:pt>
                <c:pt idx="35">
                  <c:v>10578.42</c:v>
                </c:pt>
                <c:pt idx="41">
                  <c:v>10399.81</c:v>
                </c:pt>
                <c:pt idx="47">
                  <c:v>10198.74</c:v>
                </c:pt>
                <c:pt idx="52">
                  <c:v>10248.3</c:v>
                </c:pt>
                <c:pt idx="57">
                  <c:v>10206.28</c:v>
                </c:pt>
                <c:pt idx="62">
                  <c:v>10396.15</c:v>
                </c:pt>
                <c:pt idx="67">
                  <c:v>10487.17</c:v>
                </c:pt>
                <c:pt idx="72">
                  <c:v>10433.06</c:v>
                </c:pt>
                <c:pt idx="77">
                  <c:v>10577.97</c:v>
                </c:pt>
                <c:pt idx="82">
                  <c:v>10593.74</c:v>
                </c:pt>
                <c:pt idx="87">
                  <c:v>10559.66</c:v>
                </c:pt>
                <c:pt idx="92">
                  <c:v>11006.94</c:v>
                </c:pt>
                <c:pt idx="97">
                  <c:v>10685.97</c:v>
                </c:pt>
                <c:pt idx="102">
                  <c:v>10739.78</c:v>
                </c:pt>
                <c:pt idx="107">
                  <c:v>10743.58</c:v>
                </c:pt>
                <c:pt idx="112">
                  <c:v>10670.62</c:v>
                </c:pt>
                <c:pt idx="117">
                  <c:v>10610.21</c:v>
                </c:pt>
                <c:pt idx="122">
                  <c:v>10577.32</c:v>
                </c:pt>
                <c:pt idx="127">
                  <c:v>10974.84</c:v>
                </c:pt>
                <c:pt idx="132">
                  <c:v>10993.06</c:v>
                </c:pt>
                <c:pt idx="137">
                  <c:v>10874.63</c:v>
                </c:pt>
                <c:pt idx="142">
                  <c:v>10775.82</c:v>
                </c:pt>
                <c:pt idx="147">
                  <c:v>10659.39</c:v>
                </c:pt>
                <c:pt idx="152">
                  <c:v>10796.19</c:v>
                </c:pt>
                <c:pt idx="157">
                  <c:v>11008.03</c:v>
                </c:pt>
                <c:pt idx="162">
                  <c:v>11065.09</c:v>
                </c:pt>
                <c:pt idx="167">
                  <c:v>10978.03</c:v>
                </c:pt>
                <c:pt idx="172">
                  <c:v>10946.53</c:v>
                </c:pt>
                <c:pt idx="177">
                  <c:v>11015.53</c:v>
                </c:pt>
                <c:pt idx="182">
                  <c:v>11045.74</c:v>
                </c:pt>
                <c:pt idx="187">
                  <c:v>11179.83</c:v>
                </c:pt>
                <c:pt idx="192">
                  <c:v>11332.2</c:v>
                </c:pt>
                <c:pt idx="197">
                  <c:v>11699.42</c:v>
                </c:pt>
                <c:pt idx="202">
                  <c:v>11855.6</c:v>
                </c:pt>
                <c:pt idx="206">
                  <c:v>10983.62</c:v>
                </c:pt>
                <c:pt idx="211">
                  <c:v>11004.39</c:v>
                </c:pt>
                <c:pt idx="216">
                  <c:v>11028.53</c:v>
                </c:pt>
                <c:pt idx="221">
                  <c:v>11102.35</c:v>
                </c:pt>
                <c:pt idx="226">
                  <c:v>11135.01</c:v>
                </c:pt>
                <c:pt idx="231">
                  <c:v>11063.94</c:v>
                </c:pt>
                <c:pt idx="236">
                  <c:v>11254.84</c:v>
                </c:pt>
                <c:pt idx="241">
                  <c:v>11445.27</c:v>
                </c:pt>
                <c:pt idx="246">
                  <c:v>11442.51</c:v>
                </c:pt>
                <c:pt idx="251">
                  <c:v>11612.22</c:v>
                </c:pt>
                <c:pt idx="256">
                  <c:v>11526.35</c:v>
                </c:pt>
                <c:pt idx="261">
                  <c:v>11511.16</c:v>
                </c:pt>
              </c:numCache>
            </c:numRef>
          </c:val>
          <c:smooth val="0"/>
        </c:ser>
        <c:ser>
          <c:idx val="2"/>
          <c:order val="2"/>
          <c:tx>
            <c:strRef>
              <c:f>[铁矿供需库存.xlsx]库存!$AZ$2:$AZ$3</c:f>
              <c:strCache>
                <c:ptCount val="1"/>
                <c:pt idx="0">
                  <c:v>2021年</c:v>
                </c:pt>
              </c:strCache>
            </c:strRef>
          </c:tx>
          <c:spPr>
            <a:ln w="28575" cap="rnd">
              <a:solidFill>
                <a:schemeClr val="accent3"/>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[铁矿供需库存.xlsx]库存!$AZ$4:$AZ$270</c:f>
              <c:numCache>
                <c:formatCode>General</c:formatCode>
                <c:ptCount val="266"/>
                <c:pt idx="0">
                  <c:v>11465.31</c:v>
                </c:pt>
                <c:pt idx="6">
                  <c:v>11504</c:v>
                </c:pt>
                <c:pt idx="12">
                  <c:v>11766.28</c:v>
                </c:pt>
                <c:pt idx="18">
                  <c:v>11993.53</c:v>
                </c:pt>
                <c:pt idx="24">
                  <c:v>12295.8</c:v>
                </c:pt>
                <c:pt idx="29">
                  <c:v>12435.93</c:v>
                </c:pt>
                <c:pt idx="34">
                  <c:v>#N/A</c:v>
                </c:pt>
                <c:pt idx="40">
                  <c:v>11397.59</c:v>
                </c:pt>
                <c:pt idx="46">
                  <c:v>11550.69</c:v>
                </c:pt>
                <c:pt idx="51">
                  <c:v>11375.95</c:v>
                </c:pt>
                <c:pt idx="56">
                  <c:v>11532.12</c:v>
                </c:pt>
                <c:pt idx="61">
                  <c:v>11396.55</c:v>
                </c:pt>
                <c:pt idx="66">
                  <c:v>11347.2</c:v>
                </c:pt>
                <c:pt idx="71">
                  <c:v>11488.34</c:v>
                </c:pt>
                <c:pt idx="76">
                  <c:v>11468.73</c:v>
                </c:pt>
                <c:pt idx="81">
                  <c:v>11641.1</c:v>
                </c:pt>
                <c:pt idx="86">
                  <c:v>11683.05</c:v>
                </c:pt>
                <c:pt idx="91">
                  <c:v>11890.96</c:v>
                </c:pt>
                <c:pt idx="96">
                  <c:v>11504.56</c:v>
                </c:pt>
                <c:pt idx="101">
                  <c:v>11596.29</c:v>
                </c:pt>
                <c:pt idx="106">
                  <c:v>11567.35</c:v>
                </c:pt>
                <c:pt idx="111">
                  <c:v>11780.13</c:v>
                </c:pt>
                <c:pt idx="116">
                  <c:v>11700.28</c:v>
                </c:pt>
                <c:pt idx="121">
                  <c:v>11691.1</c:v>
                </c:pt>
                <c:pt idx="126">
                  <c:v>11707.09</c:v>
                </c:pt>
                <c:pt idx="131">
                  <c:v>11655.2</c:v>
                </c:pt>
                <c:pt idx="136">
                  <c:v>11380.99</c:v>
                </c:pt>
                <c:pt idx="141">
                  <c:v>11427.88</c:v>
                </c:pt>
                <c:pt idx="146">
                  <c:v>11481.3</c:v>
                </c:pt>
                <c:pt idx="151">
                  <c:v>11501.42</c:v>
                </c:pt>
                <c:pt idx="156">
                  <c:v>11223.07</c:v>
                </c:pt>
                <c:pt idx="161">
                  <c:v>10767.06</c:v>
                </c:pt>
                <c:pt idx="166">
                  <c:v>10740.5</c:v>
                </c:pt>
                <c:pt idx="171">
                  <c:v>10597.78</c:v>
                </c:pt>
                <c:pt idx="176">
                  <c:v>10552.23</c:v>
                </c:pt>
                <c:pt idx="181">
                  <c:v>10423.35</c:v>
                </c:pt>
                <c:pt idx="186">
                  <c:v>10409.11</c:v>
                </c:pt>
                <c:pt idx="191">
                  <c:v>10348.64</c:v>
                </c:pt>
                <c:pt idx="196">
                  <c:v>10271.6</c:v>
                </c:pt>
                <c:pt idx="201">
                  <c:v>10405.26</c:v>
                </c:pt>
                <c:pt idx="205">
                  <c:v>10132.86</c:v>
                </c:pt>
                <c:pt idx="210">
                  <c:v>10375.52</c:v>
                </c:pt>
                <c:pt idx="215">
                  <c:v>10432.77</c:v>
                </c:pt>
                <c:pt idx="220">
                  <c:v>10415.19</c:v>
                </c:pt>
                <c:pt idx="225">
                  <c:v>10856.35</c:v>
                </c:pt>
                <c:pt idx="230">
                  <c:v>10716.8</c:v>
                </c:pt>
                <c:pt idx="235">
                  <c:v>10669.28</c:v>
                </c:pt>
                <c:pt idx="240">
                  <c:v>10604.68</c:v>
                </c:pt>
                <c:pt idx="245">
                  <c:v>10396.64</c:v>
                </c:pt>
                <c:pt idx="250">
                  <c:v>10314.5</c:v>
                </c:pt>
                <c:pt idx="255">
                  <c:v>10574.83</c:v>
                </c:pt>
                <c:pt idx="260">
                  <c:v>10810.29</c:v>
                </c:pt>
                <c:pt idx="265">
                  <c:v>10981.71</c:v>
                </c:pt>
              </c:numCache>
            </c:numRef>
          </c:val>
          <c:smooth val="0"/>
        </c:ser>
        <c:ser>
          <c:idx val="3"/>
          <c:order val="3"/>
          <c:tx>
            <c:strRef>
              <c:f>[铁矿供需库存.xlsx]库存!$BA$2:$BA$3</c:f>
              <c:strCache>
                <c:ptCount val="1"/>
                <c:pt idx="0">
                  <c:v>2022年</c:v>
                </c:pt>
              </c:strCache>
            </c:strRef>
          </c:tx>
          <c:spPr>
            <a:ln w="28575" cap="rnd">
              <a:solidFill>
                <a:srgbClr val="00B05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[铁矿供需库存.xlsx]库存!$BA$4:$BA$270</c:f>
              <c:numCache>
                <c:formatCode>General</c:formatCode>
                <c:ptCount val="266"/>
                <c:pt idx="5">
                  <c:v>11060.99</c:v>
                </c:pt>
                <c:pt idx="11">
                  <c:v>11495.13</c:v>
                </c:pt>
                <c:pt idx="17">
                  <c:v>11710.55</c:v>
                </c:pt>
                <c:pt idx="23">
                  <c:v>11757.57</c:v>
                </c:pt>
                <c:pt idx="28">
                  <c:v>#N/A</c:v>
                </c:pt>
                <c:pt idx="33">
                  <c:v>11034.13</c:v>
                </c:pt>
                <c:pt idx="39">
                  <c:v>11064.32</c:v>
                </c:pt>
                <c:pt idx="45">
                  <c:v>11118.58</c:v>
                </c:pt>
                <c:pt idx="50">
                  <c:v>11034.36</c:v>
                </c:pt>
                <c:pt idx="55">
                  <c:v>11013.57</c:v>
                </c:pt>
                <c:pt idx="60">
                  <c:v>11188.28</c:v>
                </c:pt>
                <c:pt idx="65">
                  <c:v>11044.79</c:v>
                </c:pt>
                <c:pt idx="70">
                  <c:v>10811.67</c:v>
                </c:pt>
                <c:pt idx="75">
                  <c:v>10707.11</c:v>
                </c:pt>
                <c:pt idx="80">
                  <c:v>10854.53</c:v>
                </c:pt>
                <c:pt idx="85">
                  <c:v>10936.86</c:v>
                </c:pt>
                <c:pt idx="90">
                  <c:v>11195.75</c:v>
                </c:pt>
                <c:pt idx="95">
                  <c:v>10846.9</c:v>
                </c:pt>
                <c:pt idx="100">
                  <c:v>11022.09</c:v>
                </c:pt>
                <c:pt idx="105">
                  <c:v>10910.31</c:v>
                </c:pt>
                <c:pt idx="110">
                  <c:v>10849.15</c:v>
                </c:pt>
                <c:pt idx="115">
                  <c:v>10719.18</c:v>
                </c:pt>
                <c:pt idx="120">
                  <c:v>10820.84</c:v>
                </c:pt>
                <c:pt idx="125">
                  <c:v>10930.4</c:v>
                </c:pt>
                <c:pt idx="130">
                  <c:v>10713.17</c:v>
                </c:pt>
                <c:pt idx="135">
                  <c:v>10541.02</c:v>
                </c:pt>
                <c:pt idx="140">
                  <c:v>10489.38</c:v>
                </c:pt>
                <c:pt idx="145">
                  <c:v>10110.91</c:v>
                </c:pt>
                <c:pt idx="150">
                  <c:v>10011.67</c:v>
                </c:pt>
                <c:pt idx="155">
                  <c:v>9684.32</c:v>
                </c:pt>
                <c:pt idx="160">
                  <c:v>9790.13</c:v>
                </c:pt>
                <c:pt idx="165">
                  <c:v>9920.73</c:v>
                </c:pt>
                <c:pt idx="170">
                  <c:v>9843.3</c:v>
                </c:pt>
                <c:pt idx="175">
                  <c:v>9867.11</c:v>
                </c:pt>
                <c:pt idx="180">
                  <c:v>9740</c:v>
                </c:pt>
                <c:pt idx="185">
                  <c:v>9714.1</c:v>
                </c:pt>
                <c:pt idx="190">
                  <c:v>9783.88</c:v>
                </c:pt>
                <c:pt idx="195">
                  <c:v>9911.04</c:v>
                </c:pt>
                <c:pt idx="200">
                  <c:v>10187.89</c:v>
                </c:pt>
                <c:pt idx="204">
                  <c:v>9328.43</c:v>
                </c:pt>
                <c:pt idx="209">
                  <c:v>9396.87</c:v>
                </c:pt>
                <c:pt idx="214">
                  <c:v>9431.38</c:v>
                </c:pt>
                <c:pt idx="219">
                  <c:v>9413.45</c:v>
                </c:pt>
                <c:pt idx="224">
                  <c:v>9375.09</c:v>
                </c:pt>
                <c:pt idx="229">
                  <c:v>9314.81</c:v>
                </c:pt>
                <c:pt idx="234">
                  <c:v>9067.08</c:v>
                </c:pt>
                <c:pt idx="239">
                  <c:v>9097.97</c:v>
                </c:pt>
                <c:pt idx="244">
                  <c:v>9148.13</c:v>
                </c:pt>
                <c:pt idx="249">
                  <c:v>9181.69</c:v>
                </c:pt>
                <c:pt idx="254">
                  <c:v>9239.22</c:v>
                </c:pt>
                <c:pt idx="259">
                  <c:v>9464.74</c:v>
                </c:pt>
                <c:pt idx="264">
                  <c:v>9504.23</c:v>
                </c:pt>
              </c:numCache>
            </c:numRef>
          </c:val>
          <c:smooth val="0"/>
        </c:ser>
        <c:ser>
          <c:idx val="4"/>
          <c:order val="4"/>
          <c:tx>
            <c:strRef>
              <c:f>[铁矿供需库存.xlsx]库存!$BB$2:$BB$3</c:f>
              <c:strCache>
                <c:ptCount val="1"/>
                <c:pt idx="0">
                  <c:v>2023年</c:v>
                </c:pt>
              </c:strCache>
            </c:strRef>
          </c:tx>
          <c:spPr>
            <a:ln w="28575" cap="rnd">
              <a:solidFill>
                <a:schemeClr val="accent5"/>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[铁矿供需库存.xlsx]库存!$BB$4:$BB$270</c:f>
              <c:numCache>
                <c:formatCode>General</c:formatCode>
                <c:ptCount val="266"/>
                <c:pt idx="4">
                  <c:v>9956.34</c:v>
                </c:pt>
                <c:pt idx="10">
                  <c:v>10241.19</c:v>
                </c:pt>
                <c:pt idx="16">
                  <c:v>10372.14</c:v>
                </c:pt>
                <c:pt idx="22">
                  <c:v>9228.29</c:v>
                </c:pt>
                <c:pt idx="27">
                  <c:v>9220.27</c:v>
                </c:pt>
                <c:pt idx="32">
                  <c:v>9272.75</c:v>
                </c:pt>
                <c:pt idx="38">
                  <c:v>9237.1</c:v>
                </c:pt>
                <c:pt idx="44">
                  <c:v>9137.72</c:v>
                </c:pt>
                <c:pt idx="49">
                  <c:v>9253.56</c:v>
                </c:pt>
                <c:pt idx="54">
                  <c:v>9257.73</c:v>
                </c:pt>
                <c:pt idx="59">
                  <c:v>9203.34</c:v>
                </c:pt>
                <c:pt idx="64">
                  <c:v>9151.51</c:v>
                </c:pt>
                <c:pt idx="69">
                  <c:v>9128.87</c:v>
                </c:pt>
                <c:pt idx="74">
                  <c:v>9183.15</c:v>
                </c:pt>
                <c:pt idx="79">
                  <c:v>9162.75</c:v>
                </c:pt>
                <c:pt idx="84">
                  <c:v>9123.65</c:v>
                </c:pt>
                <c:pt idx="89">
                  <c:v>9293.29</c:v>
                </c:pt>
                <c:pt idx="94">
                  <c:v>8840.76</c:v>
                </c:pt>
                <c:pt idx="99">
                  <c:v>8715.14</c:v>
                </c:pt>
                <c:pt idx="104">
                  <c:v>8693.37</c:v>
                </c:pt>
                <c:pt idx="109">
                  <c:v>8635.33</c:v>
                </c:pt>
                <c:pt idx="114">
                  <c:v>8543.17</c:v>
                </c:pt>
                <c:pt idx="119">
                  <c:v>8470.85</c:v>
                </c:pt>
                <c:pt idx="124">
                  <c:v>8484.19</c:v>
                </c:pt>
                <c:pt idx="129">
                  <c:v>8574.37</c:v>
                </c:pt>
                <c:pt idx="134">
                  <c:v>8544.52</c:v>
                </c:pt>
                <c:pt idx="139">
                  <c:v>8630.37</c:v>
                </c:pt>
                <c:pt idx="144">
                  <c:v>8522.33</c:v>
                </c:pt>
                <c:pt idx="149">
                  <c:v>8402.41</c:v>
                </c:pt>
                <c:pt idx="154">
                  <c:v>8344.97</c:v>
                </c:pt>
                <c:pt idx="159">
                  <c:v>8328.32</c:v>
                </c:pt>
                <c:pt idx="164">
                  <c:v>8389.59</c:v>
                </c:pt>
                <c:pt idx="169">
                  <c:v>8366.2</c:v>
                </c:pt>
                <c:pt idx="174">
                  <c:v>8538.98</c:v>
                </c:pt>
                <c:pt idx="179">
                  <c:v>8572.69</c:v>
                </c:pt>
                <c:pt idx="184">
                  <c:v>8531.89</c:v>
                </c:pt>
                <c:pt idx="189">
                  <c:v>8832.48</c:v>
                </c:pt>
                <c:pt idx="194">
                  <c:v>9486.34</c:v>
                </c:pt>
                <c:pt idx="199">
                  <c:v>9844.82</c:v>
                </c:pt>
                <c:pt idx="203">
                  <c:v>8664.6</c:v>
                </c:pt>
                <c:pt idx="208">
                  <c:v>8842.81</c:v>
                </c:pt>
                <c:pt idx="213">
                  <c:v>9078.11</c:v>
                </c:pt>
                <c:pt idx="218">
                  <c:v>9042.56</c:v>
                </c:pt>
                <c:pt idx="223">
                  <c:v>8988.09</c:v>
                </c:pt>
                <c:pt idx="228">
                  <c:v>9006.57</c:v>
                </c:pt>
                <c:pt idx="233">
                  <c:v>9054.1</c:v>
                </c:pt>
                <c:pt idx="238">
                  <c:v>9290.1</c:v>
                </c:pt>
                <c:pt idx="243">
                  <c:v>9302.4</c:v>
                </c:pt>
                <c:pt idx="248">
                  <c:v>9455.23</c:v>
                </c:pt>
                <c:pt idx="253">
                  <c:v>9448.08</c:v>
                </c:pt>
                <c:pt idx="258">
                  <c:v>9489.97</c:v>
                </c:pt>
                <c:pt idx="263">
                  <c:v>9526.95</c:v>
                </c:pt>
              </c:numCache>
            </c:numRef>
          </c:val>
          <c:smooth val="0"/>
        </c:ser>
        <c:ser>
          <c:idx val="5"/>
          <c:order val="5"/>
          <c:tx>
            <c:strRef>
              <c:f>[铁矿供需库存.xlsx]库存!$BC$2:$BC$3</c:f>
              <c:strCache>
                <c:ptCount val="1"/>
                <c:pt idx="0">
                  <c:v>2024年</c:v>
                </c:pt>
              </c:strCache>
            </c:strRef>
          </c:tx>
          <c:spPr>
            <a:ln w="28575" cap="rnd">
              <a:solidFill>
                <a:srgbClr val="FF0000"/>
              </a:solidFill>
              <a:round/>
            </a:ln>
            <a:effectLst/>
          </c:spPr>
          <c:marker>
            <c:symbol val="none"/>
          </c:marker>
          <c:dLbls>
            <c:delete val="1"/>
          </c:dLbls>
          <c:cat>
            <c:strRef>
              <c:f>[铁矿供需库存.xlsx]库存!$AW$4:$AW$270</c:f>
              <c:strCache>
                <c:ptCount val="266"/>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3月3日</c:v>
                </c:pt>
                <c:pt idx="50">
                  <c:v>3月4日</c:v>
                </c:pt>
                <c:pt idx="51">
                  <c:v>3月5日</c:v>
                </c:pt>
                <c:pt idx="52">
                  <c:v>3月6日</c:v>
                </c:pt>
                <c:pt idx="53">
                  <c:v>3月8日</c:v>
                </c:pt>
                <c:pt idx="54">
                  <c:v>3月10日</c:v>
                </c:pt>
                <c:pt idx="55">
                  <c:v>3月11日</c:v>
                </c:pt>
                <c:pt idx="56">
                  <c:v>3月12日</c:v>
                </c:pt>
                <c:pt idx="57">
                  <c:v>3月13日</c:v>
                </c:pt>
                <c:pt idx="58">
                  <c:v>3月15日</c:v>
                </c:pt>
                <c:pt idx="59">
                  <c:v>3月17日</c:v>
                </c:pt>
                <c:pt idx="60">
                  <c:v>3月18日</c:v>
                </c:pt>
                <c:pt idx="61">
                  <c:v>3月19日</c:v>
                </c:pt>
                <c:pt idx="62">
                  <c:v>3月20日</c:v>
                </c:pt>
                <c:pt idx="63">
                  <c:v>3月22日</c:v>
                </c:pt>
                <c:pt idx="64">
                  <c:v>3月24日</c:v>
                </c:pt>
                <c:pt idx="65">
                  <c:v>3月25日</c:v>
                </c:pt>
                <c:pt idx="66">
                  <c:v>3月26日</c:v>
                </c:pt>
                <c:pt idx="67">
                  <c:v>3月27日</c:v>
                </c:pt>
                <c:pt idx="68">
                  <c:v>3月29日</c:v>
                </c:pt>
                <c:pt idx="69">
                  <c:v>3月31日</c:v>
                </c:pt>
                <c:pt idx="70">
                  <c:v>4月1日</c:v>
                </c:pt>
                <c:pt idx="71">
                  <c:v>4月2日</c:v>
                </c:pt>
                <c:pt idx="72">
                  <c:v>4月3日</c:v>
                </c:pt>
                <c:pt idx="73">
                  <c:v>4月5日</c:v>
                </c:pt>
                <c:pt idx="74">
                  <c:v>4月7日</c:v>
                </c:pt>
                <c:pt idx="75">
                  <c:v>4月8日</c:v>
                </c:pt>
                <c:pt idx="76">
                  <c:v>4月9日</c:v>
                </c:pt>
                <c:pt idx="77">
                  <c:v>4月10日</c:v>
                </c:pt>
                <c:pt idx="78">
                  <c:v>4月12日</c:v>
                </c:pt>
                <c:pt idx="79">
                  <c:v>4月14日</c:v>
                </c:pt>
                <c:pt idx="80">
                  <c:v>4月15日</c:v>
                </c:pt>
                <c:pt idx="81">
                  <c:v>4月16日</c:v>
                </c:pt>
                <c:pt idx="82">
                  <c:v>4月17日</c:v>
                </c:pt>
                <c:pt idx="83">
                  <c:v>4月19日</c:v>
                </c:pt>
                <c:pt idx="84">
                  <c:v>4月21日</c:v>
                </c:pt>
                <c:pt idx="85">
                  <c:v>4月22日</c:v>
                </c:pt>
                <c:pt idx="86">
                  <c:v>4月23日</c:v>
                </c:pt>
                <c:pt idx="87">
                  <c:v>4月24日</c:v>
                </c:pt>
                <c:pt idx="88">
                  <c:v>4月26日</c:v>
                </c:pt>
                <c:pt idx="89">
                  <c:v>4月28日</c:v>
                </c:pt>
                <c:pt idx="90">
                  <c:v>4月29日</c:v>
                </c:pt>
                <c:pt idx="91">
                  <c:v>4月30日</c:v>
                </c:pt>
                <c:pt idx="92">
                  <c:v>5月1日</c:v>
                </c:pt>
                <c:pt idx="93">
                  <c:v>5月3日</c:v>
                </c:pt>
                <c:pt idx="94">
                  <c:v>5月5日</c:v>
                </c:pt>
                <c:pt idx="95">
                  <c:v>5月6日</c:v>
                </c:pt>
                <c:pt idx="96">
                  <c:v>5月7日</c:v>
                </c:pt>
                <c:pt idx="97">
                  <c:v>5月8日</c:v>
                </c:pt>
                <c:pt idx="98">
                  <c:v>5月10日</c:v>
                </c:pt>
                <c:pt idx="99">
                  <c:v>5月12日</c:v>
                </c:pt>
                <c:pt idx="100">
                  <c:v>5月13日</c:v>
                </c:pt>
                <c:pt idx="101">
                  <c:v>5月14日</c:v>
                </c:pt>
                <c:pt idx="102">
                  <c:v>5月15日</c:v>
                </c:pt>
                <c:pt idx="103">
                  <c:v>5月17日</c:v>
                </c:pt>
                <c:pt idx="104">
                  <c:v>5月19日</c:v>
                </c:pt>
                <c:pt idx="105">
                  <c:v>5月20日</c:v>
                </c:pt>
                <c:pt idx="106">
                  <c:v>5月21日</c:v>
                </c:pt>
                <c:pt idx="107">
                  <c:v>5月22日</c:v>
                </c:pt>
                <c:pt idx="108">
                  <c:v>5月24日</c:v>
                </c:pt>
                <c:pt idx="109">
                  <c:v>5月26日</c:v>
                </c:pt>
                <c:pt idx="110">
                  <c:v>5月27日</c:v>
                </c:pt>
                <c:pt idx="111">
                  <c:v>5月28日</c:v>
                </c:pt>
                <c:pt idx="112">
                  <c:v>5月29日</c:v>
                </c:pt>
                <c:pt idx="113">
                  <c:v>5月31日</c:v>
                </c:pt>
                <c:pt idx="114">
                  <c:v>6月2日</c:v>
                </c:pt>
                <c:pt idx="115">
                  <c:v>6月3日</c:v>
                </c:pt>
                <c:pt idx="116">
                  <c:v>6月4日</c:v>
                </c:pt>
                <c:pt idx="117">
                  <c:v>6月5日</c:v>
                </c:pt>
                <c:pt idx="118">
                  <c:v>6月7日</c:v>
                </c:pt>
                <c:pt idx="119">
                  <c:v>6月9日</c:v>
                </c:pt>
                <c:pt idx="120">
                  <c:v>6月10日</c:v>
                </c:pt>
                <c:pt idx="121">
                  <c:v>6月11日</c:v>
                </c:pt>
                <c:pt idx="122">
                  <c:v>6月12日</c:v>
                </c:pt>
                <c:pt idx="123">
                  <c:v>6月14日</c:v>
                </c:pt>
                <c:pt idx="124">
                  <c:v>6月16日</c:v>
                </c:pt>
                <c:pt idx="125">
                  <c:v>6月17日</c:v>
                </c:pt>
                <c:pt idx="126">
                  <c:v>6月18日</c:v>
                </c:pt>
                <c:pt idx="127">
                  <c:v>6月19日</c:v>
                </c:pt>
                <c:pt idx="128">
                  <c:v>6月21日</c:v>
                </c:pt>
                <c:pt idx="129">
                  <c:v>6月23日</c:v>
                </c:pt>
                <c:pt idx="130">
                  <c:v>6月24日</c:v>
                </c:pt>
                <c:pt idx="131">
                  <c:v>6月25日</c:v>
                </c:pt>
                <c:pt idx="132">
                  <c:v>6月26日</c:v>
                </c:pt>
                <c:pt idx="133">
                  <c:v>6月28日</c:v>
                </c:pt>
                <c:pt idx="134">
                  <c:v>6月30日</c:v>
                </c:pt>
                <c:pt idx="135">
                  <c:v>7月1日</c:v>
                </c:pt>
                <c:pt idx="136">
                  <c:v>7月2日</c:v>
                </c:pt>
                <c:pt idx="137">
                  <c:v>7月3日</c:v>
                </c:pt>
                <c:pt idx="138">
                  <c:v>7月5日</c:v>
                </c:pt>
                <c:pt idx="139">
                  <c:v>7月7日</c:v>
                </c:pt>
                <c:pt idx="140">
                  <c:v>7月8日</c:v>
                </c:pt>
                <c:pt idx="141">
                  <c:v>7月9日</c:v>
                </c:pt>
                <c:pt idx="142">
                  <c:v>7月10日</c:v>
                </c:pt>
                <c:pt idx="143">
                  <c:v>7月12日</c:v>
                </c:pt>
                <c:pt idx="144">
                  <c:v>7月14日</c:v>
                </c:pt>
                <c:pt idx="145">
                  <c:v>7月15日</c:v>
                </c:pt>
                <c:pt idx="146">
                  <c:v>7月16日</c:v>
                </c:pt>
                <c:pt idx="147">
                  <c:v>7月17日</c:v>
                </c:pt>
                <c:pt idx="148">
                  <c:v>7月19日</c:v>
                </c:pt>
                <c:pt idx="149">
                  <c:v>7月21日</c:v>
                </c:pt>
                <c:pt idx="150">
                  <c:v>7月22日</c:v>
                </c:pt>
                <c:pt idx="151">
                  <c:v>7月23日</c:v>
                </c:pt>
                <c:pt idx="152">
                  <c:v>7月24日</c:v>
                </c:pt>
                <c:pt idx="153">
                  <c:v>7月26日</c:v>
                </c:pt>
                <c:pt idx="154">
                  <c:v>7月28日</c:v>
                </c:pt>
                <c:pt idx="155">
                  <c:v>7月29日</c:v>
                </c:pt>
                <c:pt idx="156">
                  <c:v>7月30日</c:v>
                </c:pt>
                <c:pt idx="157">
                  <c:v>7月31日</c:v>
                </c:pt>
                <c:pt idx="158">
                  <c:v>8月2日</c:v>
                </c:pt>
                <c:pt idx="159">
                  <c:v>8月4日</c:v>
                </c:pt>
                <c:pt idx="160">
                  <c:v>8月5日</c:v>
                </c:pt>
                <c:pt idx="161">
                  <c:v>8月6日</c:v>
                </c:pt>
                <c:pt idx="162">
                  <c:v>8月7日</c:v>
                </c:pt>
                <c:pt idx="163">
                  <c:v>8月9日</c:v>
                </c:pt>
                <c:pt idx="164">
                  <c:v>8月11日</c:v>
                </c:pt>
                <c:pt idx="165">
                  <c:v>8月12日</c:v>
                </c:pt>
                <c:pt idx="166">
                  <c:v>8月13日</c:v>
                </c:pt>
                <c:pt idx="167">
                  <c:v>8月14日</c:v>
                </c:pt>
                <c:pt idx="168">
                  <c:v>8月16日</c:v>
                </c:pt>
                <c:pt idx="169">
                  <c:v>8月18日</c:v>
                </c:pt>
                <c:pt idx="170">
                  <c:v>8月19日</c:v>
                </c:pt>
                <c:pt idx="171">
                  <c:v>8月20日</c:v>
                </c:pt>
                <c:pt idx="172">
                  <c:v>8月21日</c:v>
                </c:pt>
                <c:pt idx="173">
                  <c:v>8月23日</c:v>
                </c:pt>
                <c:pt idx="174">
                  <c:v>8月25日</c:v>
                </c:pt>
                <c:pt idx="175">
                  <c:v>8月26日</c:v>
                </c:pt>
                <c:pt idx="176">
                  <c:v>8月27日</c:v>
                </c:pt>
                <c:pt idx="177">
                  <c:v>8月28日</c:v>
                </c:pt>
                <c:pt idx="178">
                  <c:v>8月30日</c:v>
                </c:pt>
                <c:pt idx="179">
                  <c:v>9月1日</c:v>
                </c:pt>
                <c:pt idx="180">
                  <c:v>9月2日</c:v>
                </c:pt>
                <c:pt idx="181">
                  <c:v>9月3日</c:v>
                </c:pt>
                <c:pt idx="182">
                  <c:v>9月4日</c:v>
                </c:pt>
                <c:pt idx="183">
                  <c:v>9月6日</c:v>
                </c:pt>
                <c:pt idx="184">
                  <c:v>9月8日</c:v>
                </c:pt>
                <c:pt idx="185">
                  <c:v>9月9日</c:v>
                </c:pt>
                <c:pt idx="186">
                  <c:v>9月10日</c:v>
                </c:pt>
                <c:pt idx="187">
                  <c:v>9月11日</c:v>
                </c:pt>
                <c:pt idx="188">
                  <c:v>9月13日</c:v>
                </c:pt>
                <c:pt idx="189">
                  <c:v>9月15日</c:v>
                </c:pt>
                <c:pt idx="190">
                  <c:v>9月16日</c:v>
                </c:pt>
                <c:pt idx="191">
                  <c:v>9月17日</c:v>
                </c:pt>
                <c:pt idx="192">
                  <c:v>9月18日</c:v>
                </c:pt>
                <c:pt idx="193">
                  <c:v>9月20日</c:v>
                </c:pt>
                <c:pt idx="194">
                  <c:v>9月22日</c:v>
                </c:pt>
                <c:pt idx="195">
                  <c:v>9月23日</c:v>
                </c:pt>
                <c:pt idx="196">
                  <c:v>9月24日</c:v>
                </c:pt>
                <c:pt idx="197">
                  <c:v>9月25日</c:v>
                </c:pt>
                <c:pt idx="198">
                  <c:v>9月27日</c:v>
                </c:pt>
                <c:pt idx="199">
                  <c:v>9月29日</c:v>
                </c:pt>
                <c:pt idx="200">
                  <c:v>9月30日</c:v>
                </c:pt>
                <c:pt idx="201">
                  <c:v>10月1日</c:v>
                </c:pt>
                <c:pt idx="202">
                  <c:v>10月2日</c:v>
                </c:pt>
                <c:pt idx="203">
                  <c:v>10月6日</c:v>
                </c:pt>
                <c:pt idx="204">
                  <c:v>10月7日</c:v>
                </c:pt>
                <c:pt idx="205">
                  <c:v>10月8日</c:v>
                </c:pt>
                <c:pt idx="206">
                  <c:v>10月9日</c:v>
                </c:pt>
                <c:pt idx="207">
                  <c:v>10月11日</c:v>
                </c:pt>
                <c:pt idx="208">
                  <c:v>10月13日</c:v>
                </c:pt>
                <c:pt idx="209">
                  <c:v>10月14日</c:v>
                </c:pt>
                <c:pt idx="210">
                  <c:v>10月15日</c:v>
                </c:pt>
                <c:pt idx="211">
                  <c:v>10月16日</c:v>
                </c:pt>
                <c:pt idx="212">
                  <c:v>10月18日</c:v>
                </c:pt>
                <c:pt idx="213">
                  <c:v>10月20日</c:v>
                </c:pt>
                <c:pt idx="214">
                  <c:v>10月21日</c:v>
                </c:pt>
                <c:pt idx="215">
                  <c:v>10月22日</c:v>
                </c:pt>
                <c:pt idx="216">
                  <c:v>10月23日</c:v>
                </c:pt>
                <c:pt idx="217">
                  <c:v>10月25日</c:v>
                </c:pt>
                <c:pt idx="218">
                  <c:v>10月27日</c:v>
                </c:pt>
                <c:pt idx="219">
                  <c:v>10月28日</c:v>
                </c:pt>
                <c:pt idx="220">
                  <c:v>10月29日</c:v>
                </c:pt>
                <c:pt idx="221">
                  <c:v>10月30日</c:v>
                </c:pt>
                <c:pt idx="222">
                  <c:v>11月1日</c:v>
                </c:pt>
                <c:pt idx="223">
                  <c:v>11月3日</c:v>
                </c:pt>
                <c:pt idx="224">
                  <c:v>11月4日</c:v>
                </c:pt>
                <c:pt idx="225">
                  <c:v>11月5日</c:v>
                </c:pt>
                <c:pt idx="226">
                  <c:v>11月6日</c:v>
                </c:pt>
                <c:pt idx="227">
                  <c:v>11月8日</c:v>
                </c:pt>
                <c:pt idx="228">
                  <c:v>11月10日</c:v>
                </c:pt>
                <c:pt idx="229">
                  <c:v>11月11日</c:v>
                </c:pt>
                <c:pt idx="230">
                  <c:v>11月12日</c:v>
                </c:pt>
                <c:pt idx="231">
                  <c:v>11月13日</c:v>
                </c:pt>
                <c:pt idx="232">
                  <c:v>11月15日</c:v>
                </c:pt>
                <c:pt idx="233">
                  <c:v>11月17日</c:v>
                </c:pt>
                <c:pt idx="234">
                  <c:v>11月18日</c:v>
                </c:pt>
                <c:pt idx="235">
                  <c:v>11月19日</c:v>
                </c:pt>
                <c:pt idx="236">
                  <c:v>11月20日</c:v>
                </c:pt>
                <c:pt idx="237">
                  <c:v>11月22日</c:v>
                </c:pt>
                <c:pt idx="238">
                  <c:v>11月24日</c:v>
                </c:pt>
                <c:pt idx="239">
                  <c:v>11月25日</c:v>
                </c:pt>
                <c:pt idx="240">
                  <c:v>11月26日</c:v>
                </c:pt>
                <c:pt idx="241">
                  <c:v>11月27日</c:v>
                </c:pt>
                <c:pt idx="242">
                  <c:v>11月29日</c:v>
                </c:pt>
                <c:pt idx="243">
                  <c:v>12月1日</c:v>
                </c:pt>
                <c:pt idx="244">
                  <c:v>12月2日</c:v>
                </c:pt>
                <c:pt idx="245">
                  <c:v>12月3日</c:v>
                </c:pt>
                <c:pt idx="246">
                  <c:v>12月4日</c:v>
                </c:pt>
                <c:pt idx="247">
                  <c:v>12月6日</c:v>
                </c:pt>
                <c:pt idx="248">
                  <c:v>12月8日</c:v>
                </c:pt>
                <c:pt idx="249">
                  <c:v>12月9日</c:v>
                </c:pt>
                <c:pt idx="250">
                  <c:v>12月10日</c:v>
                </c:pt>
                <c:pt idx="251">
                  <c:v>12月11日</c:v>
                </c:pt>
                <c:pt idx="252">
                  <c:v>12月13日</c:v>
                </c:pt>
                <c:pt idx="253">
                  <c:v>12月15日</c:v>
                </c:pt>
                <c:pt idx="254">
                  <c:v>12月16日</c:v>
                </c:pt>
                <c:pt idx="255">
                  <c:v>12月17日</c:v>
                </c:pt>
                <c:pt idx="256">
                  <c:v>12月18日</c:v>
                </c:pt>
                <c:pt idx="257">
                  <c:v>12月20日</c:v>
                </c:pt>
                <c:pt idx="258">
                  <c:v>12月22日</c:v>
                </c:pt>
                <c:pt idx="259">
                  <c:v>12月23日</c:v>
                </c:pt>
                <c:pt idx="260">
                  <c:v>12月24日</c:v>
                </c:pt>
                <c:pt idx="261">
                  <c:v>12月25日</c:v>
                </c:pt>
                <c:pt idx="262">
                  <c:v>12月27日</c:v>
                </c:pt>
                <c:pt idx="263">
                  <c:v>12月29日</c:v>
                </c:pt>
                <c:pt idx="264">
                  <c:v>12月30日</c:v>
                </c:pt>
                <c:pt idx="265">
                  <c:v>12月31日</c:v>
                </c:pt>
              </c:strCache>
            </c:strRef>
          </c:cat>
          <c:val>
            <c:numRef>
              <c:f>[铁矿供需库存.xlsx]库存!$BC$4:$BC$270</c:f>
              <c:numCache>
                <c:formatCode>General</c:formatCode>
                <c:ptCount val="266"/>
                <c:pt idx="3">
                  <c:v>9785.83</c:v>
                </c:pt>
                <c:pt idx="9">
                  <c:v>9981.49</c:v>
                </c:pt>
                <c:pt idx="15">
                  <c:v>10243.88</c:v>
                </c:pt>
                <c:pt idx="21">
                  <c:v>10523.59</c:v>
                </c:pt>
                <c:pt idx="26">
                  <c:v>10823.97</c:v>
                </c:pt>
                <c:pt idx="31">
                  <c:v>10912.13</c:v>
                </c:pt>
                <c:pt idx="37">
                  <c:v>9568.47</c:v>
                </c:pt>
                <c:pt idx="43">
                  <c:v>9530.96</c:v>
                </c:pt>
              </c:numCache>
            </c:numRef>
          </c:val>
          <c:smooth val="0"/>
        </c:ser>
        <c:dLbls>
          <c:showLegendKey val="0"/>
          <c:showVal val="0"/>
          <c:showCatName val="0"/>
          <c:showSerName val="0"/>
          <c:showPercent val="0"/>
          <c:showBubbleSize val="0"/>
        </c:dLbls>
        <c:marker val="0"/>
        <c:smooth val="0"/>
        <c:axId val="309377083"/>
        <c:axId val="206968065"/>
      </c:lineChart>
      <c:catAx>
        <c:axId val="30937708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06968065"/>
        <c:crosses val="autoZero"/>
        <c:auto val="1"/>
        <c:lblAlgn val="ctr"/>
        <c:lblOffset val="100"/>
        <c:noMultiLvlLbl val="0"/>
      </c:catAx>
      <c:valAx>
        <c:axId val="206968065"/>
        <c:scaling>
          <c:orientation val="minMax"/>
          <c:min val="80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0937708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[铁矿供需库存.xlsx]发运!数据透视表7</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全球铁矿发运量（万吨）</a:t>
            </a:r>
            <a:endParaRPr b="0"/>
          </a:p>
        </c:rich>
      </c:tx>
      <c:layout/>
      <c:overlay val="0"/>
      <c:spPr>
        <a:noFill/>
        <a:ln>
          <a:noFill/>
        </a:ln>
        <a:effectLst/>
      </c:spPr>
    </c:title>
    <c:autoTitleDeleted val="0"/>
    <c:plotArea>
      <c:layout/>
      <c:lineChart>
        <c:grouping val="standard"/>
        <c:varyColors val="0"/>
        <c:ser>
          <c:idx val="0"/>
          <c:order val="0"/>
          <c:tx>
            <c:strRef>
              <c:f>[铁矿供需库存.xlsx]发运!$AU$2:$AU$3</c:f>
              <c:strCache>
                <c:ptCount val="1"/>
                <c:pt idx="0">
                  <c:v>2019年</c:v>
                </c:pt>
              </c:strCache>
            </c:strRef>
          </c:tx>
          <c:spPr>
            <a:ln w="28575" cap="rnd">
              <a:solidFill>
                <a:schemeClr val="accent1"/>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[铁矿供需库存.xlsx]发运!$AU$4:$AU$273</c:f>
              <c:numCache>
                <c:formatCode>General</c:formatCode>
                <c:ptCount val="269"/>
                <c:pt idx="2">
                  <c:v>#N/A</c:v>
                </c:pt>
                <c:pt idx="8">
                  <c:v>#N/A</c:v>
                </c:pt>
                <c:pt idx="14">
                  <c:v>#N/A</c:v>
                </c:pt>
                <c:pt idx="20">
                  <c:v>#N/A</c:v>
                </c:pt>
                <c:pt idx="26">
                  <c:v>#N/A</c:v>
                </c:pt>
                <c:pt idx="32">
                  <c:v>#N/A</c:v>
                </c:pt>
                <c:pt idx="38">
                  <c:v>#N/A</c:v>
                </c:pt>
                <c:pt idx="44">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pt idx="265">
                  <c:v>#N/A</c:v>
                </c:pt>
              </c:numCache>
            </c:numRef>
          </c:val>
          <c:smooth val="0"/>
        </c:ser>
        <c:ser>
          <c:idx val="1"/>
          <c:order val="1"/>
          <c:tx>
            <c:strRef>
              <c:f>[铁矿供需库存.xlsx]发运!$AV$2:$AV$3</c:f>
              <c:strCache>
                <c:ptCount val="1"/>
                <c:pt idx="0">
                  <c:v>2020年</c:v>
                </c:pt>
              </c:strCache>
            </c:strRef>
          </c:tx>
          <c:spPr>
            <a:ln w="28575" cap="rnd">
              <a:solidFill>
                <a:schemeClr val="accent2"/>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[铁矿供需库存.xlsx]发运!$AV$4:$AV$273</c:f>
              <c:numCache>
                <c:formatCode>General</c:formatCode>
                <c:ptCount val="269"/>
                <c:pt idx="1">
                  <c:v>#N/A</c:v>
                </c:pt>
                <c:pt idx="7">
                  <c:v>#N/A</c:v>
                </c:pt>
                <c:pt idx="13">
                  <c:v>#N/A</c:v>
                </c:pt>
                <c:pt idx="19">
                  <c:v>#N/A</c:v>
                </c:pt>
                <c:pt idx="25">
                  <c:v>#N/A</c:v>
                </c:pt>
                <c:pt idx="31">
                  <c:v>#N/A</c:v>
                </c:pt>
                <c:pt idx="37">
                  <c:v>#N/A</c:v>
                </c:pt>
                <c:pt idx="43">
                  <c:v>#N/A</c:v>
                </c:pt>
                <c:pt idx="49">
                  <c:v>#N/A</c:v>
                </c:pt>
                <c:pt idx="54">
                  <c:v>#N/A</c:v>
                </c:pt>
                <c:pt idx="59">
                  <c:v>#N/A</c:v>
                </c:pt>
                <c:pt idx="64">
                  <c:v>#N/A</c:v>
                </c:pt>
                <c:pt idx="69">
                  <c:v>#N/A</c:v>
                </c:pt>
                <c:pt idx="74">
                  <c:v>#N/A</c:v>
                </c:pt>
                <c:pt idx="79">
                  <c:v>#N/A</c:v>
                </c:pt>
                <c:pt idx="84">
                  <c:v>#N/A</c:v>
                </c:pt>
                <c:pt idx="89">
                  <c:v>#N/A</c:v>
                </c:pt>
                <c:pt idx="94">
                  <c:v>#N/A</c:v>
                </c:pt>
                <c:pt idx="99">
                  <c:v>#N/A</c:v>
                </c:pt>
                <c:pt idx="104">
                  <c:v>#N/A</c:v>
                </c:pt>
                <c:pt idx="109">
                  <c:v>#N/A</c:v>
                </c:pt>
                <c:pt idx="114">
                  <c:v>#N/A</c:v>
                </c:pt>
                <c:pt idx="119">
                  <c:v>#N/A</c:v>
                </c:pt>
                <c:pt idx="124">
                  <c:v>#N/A</c:v>
                </c:pt>
                <c:pt idx="129">
                  <c:v>#N/A</c:v>
                </c:pt>
                <c:pt idx="134">
                  <c:v>#N/A</c:v>
                </c:pt>
                <c:pt idx="139">
                  <c:v>#N/A</c:v>
                </c:pt>
                <c:pt idx="144">
                  <c:v>#N/A</c:v>
                </c:pt>
                <c:pt idx="149">
                  <c:v>#N/A</c:v>
                </c:pt>
                <c:pt idx="154">
                  <c:v>#N/A</c:v>
                </c:pt>
                <c:pt idx="159">
                  <c:v>#N/A</c:v>
                </c:pt>
                <c:pt idx="164">
                  <c:v>#N/A</c:v>
                </c:pt>
                <c:pt idx="169">
                  <c:v>#N/A</c:v>
                </c:pt>
                <c:pt idx="174">
                  <c:v>#N/A</c:v>
                </c:pt>
                <c:pt idx="179">
                  <c:v>#N/A</c:v>
                </c:pt>
                <c:pt idx="184">
                  <c:v>#N/A</c:v>
                </c:pt>
                <c:pt idx="189">
                  <c:v>#N/A</c:v>
                </c:pt>
                <c:pt idx="194">
                  <c:v>#N/A</c:v>
                </c:pt>
                <c:pt idx="199">
                  <c:v>#N/A</c:v>
                </c:pt>
                <c:pt idx="204">
                  <c:v>#N/A</c:v>
                </c:pt>
                <c:pt idx="209">
                  <c:v>#N/A</c:v>
                </c:pt>
                <c:pt idx="214">
                  <c:v>3368.2</c:v>
                </c:pt>
                <c:pt idx="219">
                  <c:v>3066.7</c:v>
                </c:pt>
                <c:pt idx="224">
                  <c:v>3326.6</c:v>
                </c:pt>
                <c:pt idx="229">
                  <c:v>2725.4</c:v>
                </c:pt>
                <c:pt idx="234">
                  <c:v>3173.8</c:v>
                </c:pt>
                <c:pt idx="239">
                  <c:v>2923.1</c:v>
                </c:pt>
                <c:pt idx="244">
                  <c:v>3092.5</c:v>
                </c:pt>
                <c:pt idx="249">
                  <c:v>3046.8</c:v>
                </c:pt>
                <c:pt idx="254">
                  <c:v>2843.4</c:v>
                </c:pt>
                <c:pt idx="259">
                  <c:v>3189.9</c:v>
                </c:pt>
                <c:pt idx="264">
                  <c:v>3511.9</c:v>
                </c:pt>
              </c:numCache>
            </c:numRef>
          </c:val>
          <c:smooth val="0"/>
        </c:ser>
        <c:ser>
          <c:idx val="2"/>
          <c:order val="2"/>
          <c:tx>
            <c:strRef>
              <c:f>[铁矿供需库存.xlsx]发运!$AW$2:$AW$3</c:f>
              <c:strCache>
                <c:ptCount val="1"/>
                <c:pt idx="0">
                  <c:v>2021年</c:v>
                </c:pt>
              </c:strCache>
            </c:strRef>
          </c:tx>
          <c:spPr>
            <a:ln w="28575" cap="rnd">
              <a:solidFill>
                <a:schemeClr val="accent3"/>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[铁矿供需库存.xlsx]发运!$AW$4:$AW$273</c:f>
              <c:numCache>
                <c:formatCode>General</c:formatCode>
                <c:ptCount val="269"/>
                <c:pt idx="0">
                  <c:v>3380.8</c:v>
                </c:pt>
                <c:pt idx="6">
                  <c:v>2792.2</c:v>
                </c:pt>
                <c:pt idx="12">
                  <c:v>2642.1</c:v>
                </c:pt>
                <c:pt idx="18">
                  <c:v>2485.4</c:v>
                </c:pt>
                <c:pt idx="24">
                  <c:v>3104.7</c:v>
                </c:pt>
                <c:pt idx="30">
                  <c:v>2306.1</c:v>
                </c:pt>
                <c:pt idx="36">
                  <c:v>3185.4</c:v>
                </c:pt>
                <c:pt idx="42">
                  <c:v>2791.9</c:v>
                </c:pt>
                <c:pt idx="48">
                  <c:v>3124.3</c:v>
                </c:pt>
                <c:pt idx="53">
                  <c:v>2706.7</c:v>
                </c:pt>
                <c:pt idx="58">
                  <c:v>3069.9</c:v>
                </c:pt>
                <c:pt idx="63">
                  <c:v>2893.5</c:v>
                </c:pt>
                <c:pt idx="68">
                  <c:v>3471.7</c:v>
                </c:pt>
                <c:pt idx="73">
                  <c:v>3050.6</c:v>
                </c:pt>
                <c:pt idx="78">
                  <c:v>2507.9</c:v>
                </c:pt>
                <c:pt idx="83">
                  <c:v>3005</c:v>
                </c:pt>
                <c:pt idx="88">
                  <c:v>3077.9</c:v>
                </c:pt>
                <c:pt idx="93">
                  <c:v>3070.7</c:v>
                </c:pt>
                <c:pt idx="98">
                  <c:v>3132.5</c:v>
                </c:pt>
                <c:pt idx="103">
                  <c:v>2649.2</c:v>
                </c:pt>
                <c:pt idx="108">
                  <c:v>3214.5</c:v>
                </c:pt>
                <c:pt idx="113">
                  <c:v>2918.9</c:v>
                </c:pt>
                <c:pt idx="118">
                  <c:v>2995.2</c:v>
                </c:pt>
                <c:pt idx="123">
                  <c:v>3112.4</c:v>
                </c:pt>
                <c:pt idx="128">
                  <c:v>2901.5</c:v>
                </c:pt>
                <c:pt idx="133">
                  <c:v>3340.2</c:v>
                </c:pt>
                <c:pt idx="138">
                  <c:v>3077.6</c:v>
                </c:pt>
                <c:pt idx="143">
                  <c:v>2875.6</c:v>
                </c:pt>
                <c:pt idx="148">
                  <c:v>2809.9</c:v>
                </c:pt>
                <c:pt idx="153">
                  <c:v>3137</c:v>
                </c:pt>
                <c:pt idx="158">
                  <c:v>3050.6</c:v>
                </c:pt>
                <c:pt idx="163">
                  <c:v>3129.6</c:v>
                </c:pt>
                <c:pt idx="168">
                  <c:v>2807.1</c:v>
                </c:pt>
                <c:pt idx="173">
                  <c:v>3233.5</c:v>
                </c:pt>
                <c:pt idx="178">
                  <c:v>3146.1</c:v>
                </c:pt>
                <c:pt idx="183">
                  <c:v>3168.1</c:v>
                </c:pt>
                <c:pt idx="188">
                  <c:v>3018.3</c:v>
                </c:pt>
                <c:pt idx="193">
                  <c:v>3240.8</c:v>
                </c:pt>
                <c:pt idx="198">
                  <c:v>3157.1</c:v>
                </c:pt>
                <c:pt idx="203">
                  <c:v>3392.1</c:v>
                </c:pt>
                <c:pt idx="208">
                  <c:v>2953.6</c:v>
                </c:pt>
                <c:pt idx="213">
                  <c:v>2916.9</c:v>
                </c:pt>
                <c:pt idx="218">
                  <c:v>2808.9</c:v>
                </c:pt>
                <c:pt idx="223">
                  <c:v>2921.9</c:v>
                </c:pt>
                <c:pt idx="228">
                  <c:v>3050.2</c:v>
                </c:pt>
                <c:pt idx="233">
                  <c:v>2542.3</c:v>
                </c:pt>
                <c:pt idx="238">
                  <c:v>3197.8</c:v>
                </c:pt>
                <c:pt idx="243">
                  <c:v>3058.3</c:v>
                </c:pt>
                <c:pt idx="248">
                  <c:v>3355.1</c:v>
                </c:pt>
                <c:pt idx="253">
                  <c:v>2774.3</c:v>
                </c:pt>
                <c:pt idx="258">
                  <c:v>3111.6</c:v>
                </c:pt>
                <c:pt idx="263">
                  <c:v>3351.2</c:v>
                </c:pt>
                <c:pt idx="268">
                  <c:v>3395.1</c:v>
                </c:pt>
              </c:numCache>
            </c:numRef>
          </c:val>
          <c:smooth val="0"/>
        </c:ser>
        <c:ser>
          <c:idx val="3"/>
          <c:order val="3"/>
          <c:tx>
            <c:strRef>
              <c:f>[铁矿供需库存.xlsx]发运!$AX$2:$AX$3</c:f>
              <c:strCache>
                <c:ptCount val="1"/>
                <c:pt idx="0">
                  <c:v>2022年</c:v>
                </c:pt>
              </c:strCache>
            </c:strRef>
          </c:tx>
          <c:spPr>
            <a:ln w="28575" cap="rnd">
              <a:solidFill>
                <a:srgbClr val="00B05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[铁矿供需库存.xlsx]发运!$AX$4:$AX$273</c:f>
              <c:numCache>
                <c:formatCode>General</c:formatCode>
                <c:ptCount val="269"/>
                <c:pt idx="5">
                  <c:v>2644.7</c:v>
                </c:pt>
                <c:pt idx="11">
                  <c:v>2808.3</c:v>
                </c:pt>
                <c:pt idx="17">
                  <c:v>2609.4</c:v>
                </c:pt>
                <c:pt idx="23">
                  <c:v>2815.7</c:v>
                </c:pt>
                <c:pt idx="29">
                  <c:v>2620.7</c:v>
                </c:pt>
                <c:pt idx="35">
                  <c:v>2566.1</c:v>
                </c:pt>
                <c:pt idx="41">
                  <c:v>2486.3</c:v>
                </c:pt>
                <c:pt idx="47">
                  <c:v>2842.9</c:v>
                </c:pt>
                <c:pt idx="52">
                  <c:v>2807</c:v>
                </c:pt>
                <c:pt idx="57">
                  <c:v>2547.3</c:v>
                </c:pt>
                <c:pt idx="62">
                  <c:v>2706</c:v>
                </c:pt>
                <c:pt idx="67">
                  <c:v>3053.3</c:v>
                </c:pt>
                <c:pt idx="72">
                  <c:v>2708.3</c:v>
                </c:pt>
                <c:pt idx="77">
                  <c:v>2824.4</c:v>
                </c:pt>
                <c:pt idx="82">
                  <c:v>2957.8</c:v>
                </c:pt>
                <c:pt idx="87">
                  <c:v>2891.6</c:v>
                </c:pt>
                <c:pt idx="92">
                  <c:v>3084.6</c:v>
                </c:pt>
                <c:pt idx="97">
                  <c:v>2957.9</c:v>
                </c:pt>
                <c:pt idx="102">
                  <c:v>2758.3</c:v>
                </c:pt>
                <c:pt idx="107">
                  <c:v>2940.1</c:v>
                </c:pt>
                <c:pt idx="112">
                  <c:v>2963</c:v>
                </c:pt>
                <c:pt idx="117">
                  <c:v>2618.9</c:v>
                </c:pt>
                <c:pt idx="122">
                  <c:v>3083.8</c:v>
                </c:pt>
                <c:pt idx="127">
                  <c:v>3017.2</c:v>
                </c:pt>
                <c:pt idx="132">
                  <c:v>3244.5</c:v>
                </c:pt>
                <c:pt idx="137">
                  <c:v>3090.6</c:v>
                </c:pt>
                <c:pt idx="142">
                  <c:v>2754.2</c:v>
                </c:pt>
                <c:pt idx="147">
                  <c:v>2884.8</c:v>
                </c:pt>
                <c:pt idx="152">
                  <c:v>2983.8</c:v>
                </c:pt>
                <c:pt idx="157">
                  <c:v>3154.6</c:v>
                </c:pt>
                <c:pt idx="162">
                  <c:v>3131.6</c:v>
                </c:pt>
                <c:pt idx="167">
                  <c:v>2818.3</c:v>
                </c:pt>
                <c:pt idx="172">
                  <c:v>2729.7</c:v>
                </c:pt>
                <c:pt idx="177">
                  <c:v>2970</c:v>
                </c:pt>
                <c:pt idx="182">
                  <c:v>3064.2</c:v>
                </c:pt>
                <c:pt idx="187">
                  <c:v>2864.6</c:v>
                </c:pt>
                <c:pt idx="192">
                  <c:v>2953.3</c:v>
                </c:pt>
                <c:pt idx="197">
                  <c:v>3200.5</c:v>
                </c:pt>
                <c:pt idx="202">
                  <c:v>3092.7</c:v>
                </c:pt>
                <c:pt idx="207">
                  <c:v>2800.2</c:v>
                </c:pt>
                <c:pt idx="212">
                  <c:v>2908.2</c:v>
                </c:pt>
                <c:pt idx="217">
                  <c:v>2831.3</c:v>
                </c:pt>
                <c:pt idx="222">
                  <c:v>3168.2</c:v>
                </c:pt>
                <c:pt idx="227">
                  <c:v>3049.6</c:v>
                </c:pt>
                <c:pt idx="232">
                  <c:v>2738.3</c:v>
                </c:pt>
                <c:pt idx="237">
                  <c:v>3028</c:v>
                </c:pt>
                <c:pt idx="242">
                  <c:v>2811</c:v>
                </c:pt>
                <c:pt idx="247">
                  <c:v>3167.9</c:v>
                </c:pt>
                <c:pt idx="252">
                  <c:v>2936.7</c:v>
                </c:pt>
                <c:pt idx="257">
                  <c:v>3285.7</c:v>
                </c:pt>
                <c:pt idx="262">
                  <c:v>3194.9</c:v>
                </c:pt>
                <c:pt idx="267">
                  <c:v>3247.2</c:v>
                </c:pt>
              </c:numCache>
            </c:numRef>
          </c:val>
          <c:smooth val="0"/>
        </c:ser>
        <c:ser>
          <c:idx val="4"/>
          <c:order val="4"/>
          <c:tx>
            <c:strRef>
              <c:f>[铁矿供需库存.xlsx]发运!$AY$2:$AY$3</c:f>
              <c:strCache>
                <c:ptCount val="1"/>
                <c:pt idx="0">
                  <c:v>2023年</c:v>
                </c:pt>
              </c:strCache>
            </c:strRef>
          </c:tx>
          <c:spPr>
            <a:ln w="28575" cap="rnd">
              <a:solidFill>
                <a:schemeClr val="accent5"/>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[铁矿供需库存.xlsx]发运!$AY$4:$AY$273</c:f>
              <c:numCache>
                <c:formatCode>General</c:formatCode>
                <c:ptCount val="269"/>
                <c:pt idx="4">
                  <c:v>2672.2</c:v>
                </c:pt>
                <c:pt idx="10">
                  <c:v>2603.7</c:v>
                </c:pt>
                <c:pt idx="16">
                  <c:v>2855</c:v>
                </c:pt>
                <c:pt idx="22">
                  <c:v>2573</c:v>
                </c:pt>
                <c:pt idx="28">
                  <c:v>2799.6</c:v>
                </c:pt>
                <c:pt idx="34">
                  <c:v>2321.9</c:v>
                </c:pt>
                <c:pt idx="40">
                  <c:v>2799.1</c:v>
                </c:pt>
                <c:pt idx="46">
                  <c:v>2889.5</c:v>
                </c:pt>
                <c:pt idx="51">
                  <c:v>2912.1</c:v>
                </c:pt>
                <c:pt idx="56">
                  <c:v>2963.5</c:v>
                </c:pt>
                <c:pt idx="61">
                  <c:v>2862</c:v>
                </c:pt>
                <c:pt idx="66">
                  <c:v>2891</c:v>
                </c:pt>
                <c:pt idx="71">
                  <c:v>3211.6</c:v>
                </c:pt>
                <c:pt idx="76">
                  <c:v>2837.2</c:v>
                </c:pt>
                <c:pt idx="81">
                  <c:v>2306.8</c:v>
                </c:pt>
                <c:pt idx="86">
                  <c:v>2938.2</c:v>
                </c:pt>
                <c:pt idx="91">
                  <c:v>3002.1</c:v>
                </c:pt>
                <c:pt idx="96">
                  <c:v>2965</c:v>
                </c:pt>
                <c:pt idx="101">
                  <c:v>2827.7</c:v>
                </c:pt>
                <c:pt idx="106">
                  <c:v>2887.2</c:v>
                </c:pt>
                <c:pt idx="111">
                  <c:v>2948.4</c:v>
                </c:pt>
                <c:pt idx="116">
                  <c:v>3118.6</c:v>
                </c:pt>
                <c:pt idx="121">
                  <c:v>2914.2</c:v>
                </c:pt>
                <c:pt idx="126">
                  <c:v>3294.6</c:v>
                </c:pt>
                <c:pt idx="131">
                  <c:v>3231</c:v>
                </c:pt>
                <c:pt idx="136">
                  <c:v>3468.1</c:v>
                </c:pt>
                <c:pt idx="141">
                  <c:v>2802.8</c:v>
                </c:pt>
                <c:pt idx="146">
                  <c:v>2821</c:v>
                </c:pt>
                <c:pt idx="151">
                  <c:v>3032.4</c:v>
                </c:pt>
                <c:pt idx="156">
                  <c:v>3267.5</c:v>
                </c:pt>
                <c:pt idx="161">
                  <c:v>2832.9</c:v>
                </c:pt>
                <c:pt idx="166">
                  <c:v>2957.1</c:v>
                </c:pt>
                <c:pt idx="171">
                  <c:v>3257</c:v>
                </c:pt>
                <c:pt idx="176">
                  <c:v>3289.1</c:v>
                </c:pt>
                <c:pt idx="181">
                  <c:v>3361.2</c:v>
                </c:pt>
                <c:pt idx="186">
                  <c:v>3013.2</c:v>
                </c:pt>
                <c:pt idx="191">
                  <c:v>3044.3</c:v>
                </c:pt>
                <c:pt idx="196">
                  <c:v>2975</c:v>
                </c:pt>
                <c:pt idx="201">
                  <c:v>3497.7</c:v>
                </c:pt>
                <c:pt idx="206">
                  <c:v>2895.3</c:v>
                </c:pt>
                <c:pt idx="211">
                  <c:v>3095.4</c:v>
                </c:pt>
                <c:pt idx="216">
                  <c:v>3053.5</c:v>
                </c:pt>
                <c:pt idx="221">
                  <c:v>3144.4</c:v>
                </c:pt>
                <c:pt idx="226">
                  <c:v>3069</c:v>
                </c:pt>
                <c:pt idx="231">
                  <c:v>2621.6</c:v>
                </c:pt>
                <c:pt idx="236">
                  <c:v>3223.5</c:v>
                </c:pt>
                <c:pt idx="241">
                  <c:v>3272.5</c:v>
                </c:pt>
                <c:pt idx="246">
                  <c:v>3257.1</c:v>
                </c:pt>
                <c:pt idx="251">
                  <c:v>3289.9</c:v>
                </c:pt>
                <c:pt idx="256">
                  <c:v>3295.8</c:v>
                </c:pt>
                <c:pt idx="261">
                  <c:v>3529.9</c:v>
                </c:pt>
                <c:pt idx="266">
                  <c:v>3347.6</c:v>
                </c:pt>
              </c:numCache>
            </c:numRef>
          </c:val>
          <c:smooth val="0"/>
        </c:ser>
        <c:ser>
          <c:idx val="5"/>
          <c:order val="5"/>
          <c:tx>
            <c:strRef>
              <c:f>[铁矿供需库存.xlsx]发运!$AZ$2:$AZ$3</c:f>
              <c:strCache>
                <c:ptCount val="1"/>
                <c:pt idx="0">
                  <c:v>2024年</c:v>
                </c:pt>
              </c:strCache>
            </c:strRef>
          </c:tx>
          <c:spPr>
            <a:ln w="28575" cap="rnd">
              <a:solidFill>
                <a:srgbClr val="FF000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[铁矿供需库存.xlsx]发运!$AZ$4:$AZ$273</c:f>
              <c:numCache>
                <c:formatCode>General</c:formatCode>
                <c:ptCount val="269"/>
                <c:pt idx="3">
                  <c:v>2690.5</c:v>
                </c:pt>
                <c:pt idx="9">
                  <c:v>2693.6</c:v>
                </c:pt>
                <c:pt idx="15">
                  <c:v>2629</c:v>
                </c:pt>
                <c:pt idx="21">
                  <c:v>2969.4</c:v>
                </c:pt>
                <c:pt idx="27">
                  <c:v>2854.6</c:v>
                </c:pt>
                <c:pt idx="33">
                  <c:v>2588.5</c:v>
                </c:pt>
                <c:pt idx="39">
                  <c:v>3046.5</c:v>
                </c:pt>
                <c:pt idx="45">
                  <c:v>2603.7</c:v>
                </c:pt>
              </c:numCache>
            </c:numRef>
          </c:val>
          <c:smooth val="0"/>
        </c:ser>
        <c:dLbls>
          <c:showLegendKey val="0"/>
          <c:showVal val="0"/>
          <c:showCatName val="0"/>
          <c:showSerName val="0"/>
          <c:showPercent val="0"/>
          <c:showBubbleSize val="0"/>
        </c:dLbls>
        <c:marker val="0"/>
        <c:smooth val="0"/>
        <c:axId val="537922643"/>
        <c:axId val="651472420"/>
      </c:lineChart>
      <c:catAx>
        <c:axId val="53792264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1472420"/>
        <c:crosses val="autoZero"/>
        <c:auto val="1"/>
        <c:lblAlgn val="ctr"/>
        <c:lblOffset val="100"/>
        <c:noMultiLvlLbl val="0"/>
      </c:catAx>
      <c:valAx>
        <c:axId val="651472420"/>
        <c:scaling>
          <c:orientation val="minMax"/>
          <c:min val="20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3792264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[铁矿供需库存.xlsx]发运!数据透视表7</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澳巴主流矿发运量（万吨）</a:t>
            </a:r>
            <a:endParaRPr b="0"/>
          </a:p>
        </c:rich>
      </c:tx>
      <c:layout/>
      <c:overlay val="0"/>
      <c:spPr>
        <a:noFill/>
        <a:ln>
          <a:noFill/>
        </a:ln>
        <a:effectLst/>
      </c:spPr>
    </c:title>
    <c:autoTitleDeleted val="0"/>
    <c:plotArea>
      <c:layout/>
      <c:lineChart>
        <c:grouping val="standard"/>
        <c:varyColors val="0"/>
        <c:ser>
          <c:idx val="0"/>
          <c:order val="0"/>
          <c:tx>
            <c:strRef>
              <c:f>[铁矿供需库存.xlsx]发运!$AU$2:$AU$3</c:f>
              <c:strCache>
                <c:ptCount val="1"/>
                <c:pt idx="0">
                  <c:v>2019年</c:v>
                </c:pt>
              </c:strCache>
            </c:strRef>
          </c:tx>
          <c:spPr>
            <a:ln w="28575" cap="rnd">
              <a:solidFill>
                <a:schemeClr val="accent1"/>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[铁矿供需库存.xlsx]发运!$AU$4:$AU$273</c:f>
              <c:numCache>
                <c:formatCode>General</c:formatCode>
                <c:ptCount val="269"/>
                <c:pt idx="2">
                  <c:v>#N/A</c:v>
                </c:pt>
                <c:pt idx="8">
                  <c:v>#N/A</c:v>
                </c:pt>
                <c:pt idx="14">
                  <c:v>#N/A</c:v>
                </c:pt>
                <c:pt idx="20">
                  <c:v>#N/A</c:v>
                </c:pt>
                <c:pt idx="26">
                  <c:v>#N/A</c:v>
                </c:pt>
                <c:pt idx="32">
                  <c:v>#N/A</c:v>
                </c:pt>
                <c:pt idx="38">
                  <c:v>#N/A</c:v>
                </c:pt>
                <c:pt idx="44">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2438.3</c:v>
                </c:pt>
                <c:pt idx="130">
                  <c:v>2514.8</c:v>
                </c:pt>
                <c:pt idx="135">
                  <c:v>2778.1</c:v>
                </c:pt>
                <c:pt idx="140">
                  <c:v>2139</c:v>
                </c:pt>
                <c:pt idx="145">
                  <c:v>2384.8</c:v>
                </c:pt>
                <c:pt idx="150">
                  <c:v>2257.7</c:v>
                </c:pt>
                <c:pt idx="155">
                  <c:v>2333.5</c:v>
                </c:pt>
                <c:pt idx="160">
                  <c:v>2532.1</c:v>
                </c:pt>
                <c:pt idx="165">
                  <c:v>2586.7</c:v>
                </c:pt>
                <c:pt idx="170">
                  <c:v>2512.2</c:v>
                </c:pt>
                <c:pt idx="175">
                  <c:v>2435.6</c:v>
                </c:pt>
                <c:pt idx="180">
                  <c:v>2586.4</c:v>
                </c:pt>
                <c:pt idx="185">
                  <c:v>2307.8</c:v>
                </c:pt>
                <c:pt idx="190">
                  <c:v>2350</c:v>
                </c:pt>
                <c:pt idx="195">
                  <c:v>2378.3</c:v>
                </c:pt>
                <c:pt idx="200">
                  <c:v>2300.5</c:v>
                </c:pt>
                <c:pt idx="205">
                  <c:v>2236.6</c:v>
                </c:pt>
                <c:pt idx="210">
                  <c:v>2298.1</c:v>
                </c:pt>
                <c:pt idx="215">
                  <c:v>2237.8</c:v>
                </c:pt>
                <c:pt idx="220">
                  <c:v>2361.1</c:v>
                </c:pt>
                <c:pt idx="225">
                  <c:v>2509.2</c:v>
                </c:pt>
                <c:pt idx="230">
                  <c:v>2493.7</c:v>
                </c:pt>
                <c:pt idx="235">
                  <c:v>2590.4</c:v>
                </c:pt>
                <c:pt idx="240">
                  <c:v>2349.5</c:v>
                </c:pt>
                <c:pt idx="245">
                  <c:v>2285.9</c:v>
                </c:pt>
                <c:pt idx="250">
                  <c:v>2369.3</c:v>
                </c:pt>
                <c:pt idx="255">
                  <c:v>2455.3</c:v>
                </c:pt>
                <c:pt idx="260">
                  <c:v>2446.9</c:v>
                </c:pt>
                <c:pt idx="265">
                  <c:v>2248.2</c:v>
                </c:pt>
              </c:numCache>
            </c:numRef>
          </c:val>
          <c:smooth val="0"/>
        </c:ser>
        <c:ser>
          <c:idx val="1"/>
          <c:order val="1"/>
          <c:tx>
            <c:strRef>
              <c:f>[铁矿供需库存.xlsx]发运!$AV$2:$AV$3</c:f>
              <c:strCache>
                <c:ptCount val="1"/>
                <c:pt idx="0">
                  <c:v>2020年</c:v>
                </c:pt>
              </c:strCache>
            </c:strRef>
          </c:tx>
          <c:spPr>
            <a:ln w="28575" cap="rnd">
              <a:solidFill>
                <a:schemeClr val="accent2"/>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[铁矿供需库存.xlsx]发运!$AV$4:$AV$273</c:f>
              <c:numCache>
                <c:formatCode>General</c:formatCode>
                <c:ptCount val="269"/>
                <c:pt idx="1">
                  <c:v>2214.4</c:v>
                </c:pt>
                <c:pt idx="7">
                  <c:v>1766.6</c:v>
                </c:pt>
                <c:pt idx="13">
                  <c:v>1659.6</c:v>
                </c:pt>
                <c:pt idx="19">
                  <c:v>2228.7</c:v>
                </c:pt>
                <c:pt idx="25">
                  <c:v>2150.7</c:v>
                </c:pt>
                <c:pt idx="31">
                  <c:v>1706.4</c:v>
                </c:pt>
                <c:pt idx="37">
                  <c:v>1699.5</c:v>
                </c:pt>
                <c:pt idx="43">
                  <c:v>2284.4</c:v>
                </c:pt>
                <c:pt idx="49">
                  <c:v>2288.6</c:v>
                </c:pt>
                <c:pt idx="54">
                  <c:v>2269.9</c:v>
                </c:pt>
                <c:pt idx="59">
                  <c:v>2023.6</c:v>
                </c:pt>
                <c:pt idx="64">
                  <c:v>2450.9</c:v>
                </c:pt>
                <c:pt idx="69">
                  <c:v>2378.3</c:v>
                </c:pt>
                <c:pt idx="74">
                  <c:v>2498</c:v>
                </c:pt>
                <c:pt idx="79">
                  <c:v>2186.1</c:v>
                </c:pt>
                <c:pt idx="84">
                  <c:v>2607.8</c:v>
                </c:pt>
                <c:pt idx="89">
                  <c:v>2405</c:v>
                </c:pt>
                <c:pt idx="94">
                  <c:v>2485.4</c:v>
                </c:pt>
                <c:pt idx="99">
                  <c:v>2201.7</c:v>
                </c:pt>
                <c:pt idx="104">
                  <c:v>2195.7</c:v>
                </c:pt>
                <c:pt idx="109">
                  <c:v>2603.4</c:v>
                </c:pt>
                <c:pt idx="114">
                  <c:v>2425.4</c:v>
                </c:pt>
                <c:pt idx="119">
                  <c:v>2929.6</c:v>
                </c:pt>
                <c:pt idx="124">
                  <c:v>2513.8</c:v>
                </c:pt>
                <c:pt idx="129">
                  <c:v>2657.1</c:v>
                </c:pt>
                <c:pt idx="134">
                  <c:v>2852.7</c:v>
                </c:pt>
                <c:pt idx="139">
                  <c:v>2634.6</c:v>
                </c:pt>
                <c:pt idx="144">
                  <c:v>2327.5</c:v>
                </c:pt>
                <c:pt idx="149">
                  <c:v>2420</c:v>
                </c:pt>
                <c:pt idx="154">
                  <c:v>2454.3</c:v>
                </c:pt>
                <c:pt idx="159">
                  <c:v>2372.8</c:v>
                </c:pt>
                <c:pt idx="164">
                  <c:v>2405</c:v>
                </c:pt>
                <c:pt idx="169">
                  <c:v>2563.7</c:v>
                </c:pt>
                <c:pt idx="174">
                  <c:v>2651</c:v>
                </c:pt>
                <c:pt idx="179">
                  <c:v>2655.6</c:v>
                </c:pt>
                <c:pt idx="184">
                  <c:v>2374.5</c:v>
                </c:pt>
                <c:pt idx="189">
                  <c:v>2633.7</c:v>
                </c:pt>
                <c:pt idx="194">
                  <c:v>2402.6</c:v>
                </c:pt>
                <c:pt idx="199">
                  <c:v>2707.7</c:v>
                </c:pt>
                <c:pt idx="204">
                  <c:v>2681.1</c:v>
                </c:pt>
                <c:pt idx="209">
                  <c:v>2545.8</c:v>
                </c:pt>
                <c:pt idx="214">
                  <c:v>2796.7</c:v>
                </c:pt>
                <c:pt idx="219">
                  <c:v>2457.5</c:v>
                </c:pt>
                <c:pt idx="224">
                  <c:v>2739.8</c:v>
                </c:pt>
                <c:pt idx="229">
                  <c:v>2137.5</c:v>
                </c:pt>
                <c:pt idx="234">
                  <c:v>2588.8</c:v>
                </c:pt>
                <c:pt idx="239">
                  <c:v>2371</c:v>
                </c:pt>
                <c:pt idx="244">
                  <c:v>2444.6</c:v>
                </c:pt>
                <c:pt idx="249">
                  <c:v>2382.6</c:v>
                </c:pt>
                <c:pt idx="254">
                  <c:v>2271.8</c:v>
                </c:pt>
                <c:pt idx="259">
                  <c:v>2517</c:v>
                </c:pt>
                <c:pt idx="264">
                  <c:v>2974.7</c:v>
                </c:pt>
              </c:numCache>
            </c:numRef>
          </c:val>
          <c:smooth val="0"/>
        </c:ser>
        <c:ser>
          <c:idx val="2"/>
          <c:order val="2"/>
          <c:tx>
            <c:strRef>
              <c:f>[铁矿供需库存.xlsx]发运!$AW$2:$AW$3</c:f>
              <c:strCache>
                <c:ptCount val="1"/>
                <c:pt idx="0">
                  <c:v>2021年</c:v>
                </c:pt>
              </c:strCache>
            </c:strRef>
          </c:tx>
          <c:spPr>
            <a:ln w="28575" cap="rnd">
              <a:solidFill>
                <a:schemeClr val="accent3"/>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[铁矿供需库存.xlsx]发运!$AW$4:$AW$273</c:f>
              <c:numCache>
                <c:formatCode>General</c:formatCode>
                <c:ptCount val="269"/>
                <c:pt idx="0">
                  <c:v>2846.5</c:v>
                </c:pt>
                <c:pt idx="6">
                  <c:v>2284.3</c:v>
                </c:pt>
                <c:pt idx="12">
                  <c:v>2134.3</c:v>
                </c:pt>
                <c:pt idx="18">
                  <c:v>1977.2</c:v>
                </c:pt>
                <c:pt idx="24">
                  <c:v>2469.2</c:v>
                </c:pt>
                <c:pt idx="30">
                  <c:v>1814.7</c:v>
                </c:pt>
                <c:pt idx="36">
                  <c:v>2602.1</c:v>
                </c:pt>
                <c:pt idx="42">
                  <c:v>2257.9</c:v>
                </c:pt>
                <c:pt idx="48">
                  <c:v>2407.2</c:v>
                </c:pt>
                <c:pt idx="53">
                  <c:v>2207.6</c:v>
                </c:pt>
                <c:pt idx="58">
                  <c:v>2341.5</c:v>
                </c:pt>
                <c:pt idx="63">
                  <c:v>2293.9</c:v>
                </c:pt>
                <c:pt idx="68">
                  <c:v>2807.6</c:v>
                </c:pt>
                <c:pt idx="73">
                  <c:v>2404.1</c:v>
                </c:pt>
                <c:pt idx="78">
                  <c:v>2012.4</c:v>
                </c:pt>
                <c:pt idx="83">
                  <c:v>2407.7</c:v>
                </c:pt>
                <c:pt idx="88">
                  <c:v>2473.2</c:v>
                </c:pt>
                <c:pt idx="93">
                  <c:v>2451.6</c:v>
                </c:pt>
                <c:pt idx="98">
                  <c:v>2481.9</c:v>
                </c:pt>
                <c:pt idx="103">
                  <c:v>2258.3</c:v>
                </c:pt>
                <c:pt idx="108">
                  <c:v>2640.2</c:v>
                </c:pt>
                <c:pt idx="113">
                  <c:v>2372.9</c:v>
                </c:pt>
                <c:pt idx="118">
                  <c:v>2502.4</c:v>
                </c:pt>
                <c:pt idx="123">
                  <c:v>2613.5</c:v>
                </c:pt>
                <c:pt idx="128">
                  <c:v>2418.2</c:v>
                </c:pt>
                <c:pt idx="133">
                  <c:v>2772.3</c:v>
                </c:pt>
                <c:pt idx="138">
                  <c:v>2490.6</c:v>
                </c:pt>
                <c:pt idx="143">
                  <c:v>2375.9</c:v>
                </c:pt>
                <c:pt idx="148">
                  <c:v>2327.5</c:v>
                </c:pt>
                <c:pt idx="153">
                  <c:v>2487.1</c:v>
                </c:pt>
                <c:pt idx="158">
                  <c:v>2472.4</c:v>
                </c:pt>
                <c:pt idx="163">
                  <c:v>2566.6</c:v>
                </c:pt>
                <c:pt idx="168">
                  <c:v>2276.7</c:v>
                </c:pt>
                <c:pt idx="173">
                  <c:v>2619.2</c:v>
                </c:pt>
                <c:pt idx="178">
                  <c:v>2615</c:v>
                </c:pt>
                <c:pt idx="183">
                  <c:v>2565.5</c:v>
                </c:pt>
                <c:pt idx="188">
                  <c:v>2579.5</c:v>
                </c:pt>
                <c:pt idx="193">
                  <c:v>2688.7</c:v>
                </c:pt>
                <c:pt idx="198">
                  <c:v>2686.7</c:v>
                </c:pt>
                <c:pt idx="203">
                  <c:v>2744.2</c:v>
                </c:pt>
                <c:pt idx="208">
                  <c:v>2412.6</c:v>
                </c:pt>
                <c:pt idx="213">
                  <c:v>2353.7</c:v>
                </c:pt>
                <c:pt idx="218">
                  <c:v>2298.4</c:v>
                </c:pt>
                <c:pt idx="223">
                  <c:v>2396.3</c:v>
                </c:pt>
                <c:pt idx="228">
                  <c:v>2449.4</c:v>
                </c:pt>
                <c:pt idx="233">
                  <c:v>2155.9</c:v>
                </c:pt>
                <c:pt idx="238">
                  <c:v>2578.3</c:v>
                </c:pt>
                <c:pt idx="243">
                  <c:v>2529.5</c:v>
                </c:pt>
                <c:pt idx="248">
                  <c:v>2790.3</c:v>
                </c:pt>
                <c:pt idx="253">
                  <c:v>2252.8</c:v>
                </c:pt>
                <c:pt idx="258">
                  <c:v>2577.3</c:v>
                </c:pt>
                <c:pt idx="263">
                  <c:v>2754.4</c:v>
                </c:pt>
                <c:pt idx="268">
                  <c:v>2795.9</c:v>
                </c:pt>
              </c:numCache>
            </c:numRef>
          </c:val>
          <c:smooth val="0"/>
        </c:ser>
        <c:ser>
          <c:idx val="3"/>
          <c:order val="3"/>
          <c:tx>
            <c:strRef>
              <c:f>[铁矿供需库存.xlsx]发运!$AX$2:$AX$3</c:f>
              <c:strCache>
                <c:ptCount val="1"/>
                <c:pt idx="0">
                  <c:v>2022年</c:v>
                </c:pt>
              </c:strCache>
            </c:strRef>
          </c:tx>
          <c:spPr>
            <a:ln w="28575" cap="rnd">
              <a:solidFill>
                <a:srgbClr val="00B05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[铁矿供需库存.xlsx]发运!$AX$4:$AX$273</c:f>
              <c:numCache>
                <c:formatCode>General</c:formatCode>
                <c:ptCount val="269"/>
                <c:pt idx="5">
                  <c:v>2235.4</c:v>
                </c:pt>
                <c:pt idx="11">
                  <c:v>2348.3</c:v>
                </c:pt>
                <c:pt idx="17">
                  <c:v>2163.8</c:v>
                </c:pt>
                <c:pt idx="23">
                  <c:v>2150.7</c:v>
                </c:pt>
                <c:pt idx="29">
                  <c:v>2117.6</c:v>
                </c:pt>
                <c:pt idx="35">
                  <c:v>2021.7</c:v>
                </c:pt>
                <c:pt idx="41">
                  <c:v>2117.8</c:v>
                </c:pt>
                <c:pt idx="47">
                  <c:v>2301.2</c:v>
                </c:pt>
                <c:pt idx="52">
                  <c:v>2244.5</c:v>
                </c:pt>
                <c:pt idx="57">
                  <c:v>2067.5</c:v>
                </c:pt>
                <c:pt idx="62">
                  <c:v>2196.1</c:v>
                </c:pt>
                <c:pt idx="67">
                  <c:v>2601.6</c:v>
                </c:pt>
                <c:pt idx="72">
                  <c:v>2227.7</c:v>
                </c:pt>
                <c:pt idx="77">
                  <c:v>2283.5</c:v>
                </c:pt>
                <c:pt idx="82">
                  <c:v>2355</c:v>
                </c:pt>
                <c:pt idx="87">
                  <c:v>2300.8</c:v>
                </c:pt>
                <c:pt idx="92">
                  <c:v>2591.9</c:v>
                </c:pt>
                <c:pt idx="97">
                  <c:v>2464</c:v>
                </c:pt>
                <c:pt idx="102">
                  <c:v>2367.4</c:v>
                </c:pt>
                <c:pt idx="107">
                  <c:v>2462.4</c:v>
                </c:pt>
                <c:pt idx="112">
                  <c:v>2477.2</c:v>
                </c:pt>
                <c:pt idx="117">
                  <c:v>2077.7</c:v>
                </c:pt>
                <c:pt idx="122">
                  <c:v>2641.8</c:v>
                </c:pt>
                <c:pt idx="127">
                  <c:v>2665</c:v>
                </c:pt>
                <c:pt idx="132">
                  <c:v>2860.9</c:v>
                </c:pt>
                <c:pt idx="137">
                  <c:v>2661.1</c:v>
                </c:pt>
                <c:pt idx="142">
                  <c:v>2374.3</c:v>
                </c:pt>
                <c:pt idx="147">
                  <c:v>2541.4</c:v>
                </c:pt>
                <c:pt idx="152">
                  <c:v>2519.7</c:v>
                </c:pt>
                <c:pt idx="157">
                  <c:v>2653.5</c:v>
                </c:pt>
                <c:pt idx="162">
                  <c:v>2611.5</c:v>
                </c:pt>
                <c:pt idx="167">
                  <c:v>2397.9</c:v>
                </c:pt>
                <c:pt idx="172">
                  <c:v>2338.5</c:v>
                </c:pt>
                <c:pt idx="177">
                  <c:v>2553.3</c:v>
                </c:pt>
                <c:pt idx="182">
                  <c:v>2600</c:v>
                </c:pt>
                <c:pt idx="187">
                  <c:v>2374.1</c:v>
                </c:pt>
                <c:pt idx="192">
                  <c:v>2541.8</c:v>
                </c:pt>
                <c:pt idx="197">
                  <c:v>2832.9</c:v>
                </c:pt>
                <c:pt idx="202">
                  <c:v>2614</c:v>
                </c:pt>
                <c:pt idx="207">
                  <c:v>2452.1</c:v>
                </c:pt>
                <c:pt idx="212">
                  <c:v>2471.9</c:v>
                </c:pt>
                <c:pt idx="217">
                  <c:v>2511.6</c:v>
                </c:pt>
                <c:pt idx="222">
                  <c:v>2667.5</c:v>
                </c:pt>
                <c:pt idx="227">
                  <c:v>2624.9</c:v>
                </c:pt>
                <c:pt idx="232">
                  <c:v>2358.7</c:v>
                </c:pt>
                <c:pt idx="237">
                  <c:v>2667.3</c:v>
                </c:pt>
                <c:pt idx="242">
                  <c:v>2514.8</c:v>
                </c:pt>
                <c:pt idx="247">
                  <c:v>2613.2</c:v>
                </c:pt>
                <c:pt idx="252">
                  <c:v>2426.7</c:v>
                </c:pt>
                <c:pt idx="257">
                  <c:v>2731.5</c:v>
                </c:pt>
                <c:pt idx="262">
                  <c:v>2763.8</c:v>
                </c:pt>
                <c:pt idx="267">
                  <c:v>2816</c:v>
                </c:pt>
              </c:numCache>
            </c:numRef>
          </c:val>
          <c:smooth val="0"/>
        </c:ser>
        <c:ser>
          <c:idx val="4"/>
          <c:order val="4"/>
          <c:tx>
            <c:strRef>
              <c:f>[铁矿供需库存.xlsx]发运!$AY$2:$AY$3</c:f>
              <c:strCache>
                <c:ptCount val="1"/>
                <c:pt idx="0">
                  <c:v>2023年</c:v>
                </c:pt>
              </c:strCache>
            </c:strRef>
          </c:tx>
          <c:spPr>
            <a:ln w="28575" cap="rnd">
              <a:solidFill>
                <a:schemeClr val="accent5"/>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[铁矿供需库存.xlsx]发运!$AY$4:$AY$273</c:f>
              <c:numCache>
                <c:formatCode>General</c:formatCode>
                <c:ptCount val="269"/>
                <c:pt idx="4">
                  <c:v>2267.4</c:v>
                </c:pt>
                <c:pt idx="10">
                  <c:v>2193.8</c:v>
                </c:pt>
                <c:pt idx="16">
                  <c:v>2408.5</c:v>
                </c:pt>
                <c:pt idx="22">
                  <c:v>2158.3</c:v>
                </c:pt>
                <c:pt idx="28">
                  <c:v>2454.9</c:v>
                </c:pt>
                <c:pt idx="34">
                  <c:v>1850.9</c:v>
                </c:pt>
                <c:pt idx="40">
                  <c:v>2303.3</c:v>
                </c:pt>
                <c:pt idx="46">
                  <c:v>2392.9</c:v>
                </c:pt>
                <c:pt idx="51">
                  <c:v>2461.3</c:v>
                </c:pt>
                <c:pt idx="56">
                  <c:v>2428.8</c:v>
                </c:pt>
                <c:pt idx="61">
                  <c:v>2405.5</c:v>
                </c:pt>
                <c:pt idx="66">
                  <c:v>2402.5</c:v>
                </c:pt>
                <c:pt idx="71">
                  <c:v>2661.8</c:v>
                </c:pt>
                <c:pt idx="76">
                  <c:v>2352.1</c:v>
                </c:pt>
                <c:pt idx="81">
                  <c:v>1752.9</c:v>
                </c:pt>
                <c:pt idx="86">
                  <c:v>2397.7</c:v>
                </c:pt>
                <c:pt idx="91">
                  <c:v>2579</c:v>
                </c:pt>
                <c:pt idx="96">
                  <c:v>2615.4</c:v>
                </c:pt>
                <c:pt idx="101">
                  <c:v>2327.8</c:v>
                </c:pt>
                <c:pt idx="106">
                  <c:v>2502</c:v>
                </c:pt>
                <c:pt idx="111">
                  <c:v>2477.5</c:v>
                </c:pt>
                <c:pt idx="116">
                  <c:v>2645.1</c:v>
                </c:pt>
                <c:pt idx="121">
                  <c:v>2601</c:v>
                </c:pt>
                <c:pt idx="126">
                  <c:v>2862</c:v>
                </c:pt>
                <c:pt idx="131">
                  <c:v>2677.8</c:v>
                </c:pt>
                <c:pt idx="136">
                  <c:v>2943.9</c:v>
                </c:pt>
                <c:pt idx="141">
                  <c:v>2432.4</c:v>
                </c:pt>
                <c:pt idx="146">
                  <c:v>2449.3</c:v>
                </c:pt>
                <c:pt idx="151">
                  <c:v>2442.3</c:v>
                </c:pt>
                <c:pt idx="156">
                  <c:v>2665.7</c:v>
                </c:pt>
                <c:pt idx="161">
                  <c:v>2280.7</c:v>
                </c:pt>
                <c:pt idx="166">
                  <c:v>2579</c:v>
                </c:pt>
                <c:pt idx="171">
                  <c:v>2667.6</c:v>
                </c:pt>
                <c:pt idx="176">
                  <c:v>2727</c:v>
                </c:pt>
                <c:pt idx="181">
                  <c:v>2762.9</c:v>
                </c:pt>
                <c:pt idx="186">
                  <c:v>2519.2</c:v>
                </c:pt>
                <c:pt idx="191">
                  <c:v>2598.2</c:v>
                </c:pt>
                <c:pt idx="196">
                  <c:v>2463.3</c:v>
                </c:pt>
                <c:pt idx="201">
                  <c:v>2943</c:v>
                </c:pt>
                <c:pt idx="206">
                  <c:v>2371.8</c:v>
                </c:pt>
                <c:pt idx="211">
                  <c:v>2561.3</c:v>
                </c:pt>
                <c:pt idx="216">
                  <c:v>2563.2</c:v>
                </c:pt>
                <c:pt idx="221">
                  <c:v>2629.1</c:v>
                </c:pt>
                <c:pt idx="226">
                  <c:v>2551.8</c:v>
                </c:pt>
                <c:pt idx="231">
                  <c:v>2140.9</c:v>
                </c:pt>
                <c:pt idx="236">
                  <c:v>2662.5</c:v>
                </c:pt>
                <c:pt idx="241">
                  <c:v>2652.6</c:v>
                </c:pt>
                <c:pt idx="246">
                  <c:v>2668.7</c:v>
                </c:pt>
                <c:pt idx="251">
                  <c:v>2744.9</c:v>
                </c:pt>
                <c:pt idx="256">
                  <c:v>2687.3</c:v>
                </c:pt>
                <c:pt idx="261">
                  <c:v>2881.2</c:v>
                </c:pt>
                <c:pt idx="266">
                  <c:v>2757.4</c:v>
                </c:pt>
              </c:numCache>
            </c:numRef>
          </c:val>
          <c:smooth val="0"/>
        </c:ser>
        <c:ser>
          <c:idx val="5"/>
          <c:order val="5"/>
          <c:tx>
            <c:strRef>
              <c:f>[铁矿供需库存.xlsx]发运!$AZ$2:$AZ$3</c:f>
              <c:strCache>
                <c:ptCount val="1"/>
                <c:pt idx="0">
                  <c:v>2024年</c:v>
                </c:pt>
              </c:strCache>
            </c:strRef>
          </c:tx>
          <c:spPr>
            <a:ln w="28575" cap="rnd">
              <a:solidFill>
                <a:srgbClr val="FF000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[铁矿供需库存.xlsx]发运!$AZ$4:$AZ$273</c:f>
              <c:numCache>
                <c:formatCode>General</c:formatCode>
                <c:ptCount val="269"/>
                <c:pt idx="3">
                  <c:v>2115.2</c:v>
                </c:pt>
                <c:pt idx="9">
                  <c:v>2287</c:v>
                </c:pt>
                <c:pt idx="15">
                  <c:v>2152.9</c:v>
                </c:pt>
                <c:pt idx="21">
                  <c:v>2292.9</c:v>
                </c:pt>
                <c:pt idx="27">
                  <c:v>2325.3</c:v>
                </c:pt>
                <c:pt idx="33">
                  <c:v>2056.4</c:v>
                </c:pt>
                <c:pt idx="39">
                  <c:v>2476.2</c:v>
                </c:pt>
                <c:pt idx="45">
                  <c:v>2078.5</c:v>
                </c:pt>
              </c:numCache>
            </c:numRef>
          </c:val>
          <c:smooth val="0"/>
        </c:ser>
        <c:dLbls>
          <c:showLegendKey val="0"/>
          <c:showVal val="0"/>
          <c:showCatName val="0"/>
          <c:showSerName val="0"/>
          <c:showPercent val="0"/>
          <c:showBubbleSize val="0"/>
        </c:dLbls>
        <c:marker val="0"/>
        <c:smooth val="0"/>
        <c:axId val="537922643"/>
        <c:axId val="651472420"/>
      </c:lineChart>
      <c:catAx>
        <c:axId val="53792264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1472420"/>
        <c:crosses val="autoZero"/>
        <c:auto val="1"/>
        <c:lblAlgn val="ctr"/>
        <c:lblOffset val="100"/>
        <c:noMultiLvlLbl val="0"/>
      </c:catAx>
      <c:valAx>
        <c:axId val="651472420"/>
        <c:scaling>
          <c:orientation val="minMax"/>
          <c:min val="15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3792264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[铁矿供需库存.xlsx]发运!数据透视表7</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非主流矿发运量（万吨）</a:t>
            </a:r>
            <a:endParaRPr b="0"/>
          </a:p>
        </c:rich>
      </c:tx>
      <c:layout/>
      <c:overlay val="0"/>
      <c:spPr>
        <a:noFill/>
        <a:ln>
          <a:noFill/>
        </a:ln>
        <a:effectLst/>
      </c:spPr>
    </c:title>
    <c:autoTitleDeleted val="0"/>
    <c:plotArea>
      <c:layout/>
      <c:lineChart>
        <c:grouping val="standard"/>
        <c:varyColors val="0"/>
        <c:ser>
          <c:idx val="0"/>
          <c:order val="0"/>
          <c:tx>
            <c:strRef>
              <c:f>[铁矿供需库存.xlsx]发运!$AU$2:$AU$3</c:f>
              <c:strCache>
                <c:ptCount val="1"/>
                <c:pt idx="0">
                  <c:v>2019年</c:v>
                </c:pt>
              </c:strCache>
            </c:strRef>
          </c:tx>
          <c:spPr>
            <a:ln w="28575" cap="rnd">
              <a:solidFill>
                <a:schemeClr val="accent1"/>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[铁矿供需库存.xlsx]发运!$AU$4:$AU$273</c:f>
              <c:numCache>
                <c:formatCode>General</c:formatCode>
                <c:ptCount val="269"/>
                <c:pt idx="2">
                  <c:v>#N/A</c:v>
                </c:pt>
                <c:pt idx="8">
                  <c:v>#N/A</c:v>
                </c:pt>
                <c:pt idx="14">
                  <c:v>#N/A</c:v>
                </c:pt>
                <c:pt idx="20">
                  <c:v>#N/A</c:v>
                </c:pt>
                <c:pt idx="26">
                  <c:v>#N/A</c:v>
                </c:pt>
                <c:pt idx="32">
                  <c:v>#N/A</c:v>
                </c:pt>
                <c:pt idx="38">
                  <c:v>#N/A</c:v>
                </c:pt>
                <c:pt idx="44">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pt idx="265">
                  <c:v>#N/A</c:v>
                </c:pt>
              </c:numCache>
            </c:numRef>
          </c:val>
          <c:smooth val="0"/>
        </c:ser>
        <c:ser>
          <c:idx val="1"/>
          <c:order val="1"/>
          <c:tx>
            <c:strRef>
              <c:f>[铁矿供需库存.xlsx]发运!$AV$2:$AV$3</c:f>
              <c:strCache>
                <c:ptCount val="1"/>
                <c:pt idx="0">
                  <c:v>2020年</c:v>
                </c:pt>
              </c:strCache>
            </c:strRef>
          </c:tx>
          <c:spPr>
            <a:ln w="28575" cap="rnd">
              <a:solidFill>
                <a:schemeClr val="accent2"/>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[铁矿供需库存.xlsx]发运!$AV$4:$AV$273</c:f>
              <c:numCache>
                <c:formatCode>General</c:formatCode>
                <c:ptCount val="269"/>
                <c:pt idx="1">
                  <c:v>#N/A</c:v>
                </c:pt>
                <c:pt idx="7">
                  <c:v>#N/A</c:v>
                </c:pt>
                <c:pt idx="13">
                  <c:v>#N/A</c:v>
                </c:pt>
                <c:pt idx="19">
                  <c:v>#N/A</c:v>
                </c:pt>
                <c:pt idx="25">
                  <c:v>#N/A</c:v>
                </c:pt>
                <c:pt idx="31">
                  <c:v>#N/A</c:v>
                </c:pt>
                <c:pt idx="37">
                  <c:v>#N/A</c:v>
                </c:pt>
                <c:pt idx="43">
                  <c:v>#N/A</c:v>
                </c:pt>
                <c:pt idx="49">
                  <c:v>#N/A</c:v>
                </c:pt>
                <c:pt idx="54">
                  <c:v>#N/A</c:v>
                </c:pt>
                <c:pt idx="59">
                  <c:v>#N/A</c:v>
                </c:pt>
                <c:pt idx="64">
                  <c:v>#N/A</c:v>
                </c:pt>
                <c:pt idx="69">
                  <c:v>#N/A</c:v>
                </c:pt>
                <c:pt idx="74">
                  <c:v>#N/A</c:v>
                </c:pt>
                <c:pt idx="79">
                  <c:v>#N/A</c:v>
                </c:pt>
                <c:pt idx="84">
                  <c:v>#N/A</c:v>
                </c:pt>
                <c:pt idx="89">
                  <c:v>#N/A</c:v>
                </c:pt>
                <c:pt idx="94">
                  <c:v>#N/A</c:v>
                </c:pt>
                <c:pt idx="99">
                  <c:v>#N/A</c:v>
                </c:pt>
                <c:pt idx="104">
                  <c:v>#N/A</c:v>
                </c:pt>
                <c:pt idx="109">
                  <c:v>#N/A</c:v>
                </c:pt>
                <c:pt idx="114">
                  <c:v>#N/A</c:v>
                </c:pt>
                <c:pt idx="119">
                  <c:v>#N/A</c:v>
                </c:pt>
                <c:pt idx="124">
                  <c:v>#N/A</c:v>
                </c:pt>
                <c:pt idx="129">
                  <c:v>#N/A</c:v>
                </c:pt>
                <c:pt idx="134">
                  <c:v>#N/A</c:v>
                </c:pt>
                <c:pt idx="139">
                  <c:v>#N/A</c:v>
                </c:pt>
                <c:pt idx="144">
                  <c:v>#N/A</c:v>
                </c:pt>
                <c:pt idx="149">
                  <c:v>#N/A</c:v>
                </c:pt>
                <c:pt idx="154">
                  <c:v>#N/A</c:v>
                </c:pt>
                <c:pt idx="159">
                  <c:v>#N/A</c:v>
                </c:pt>
                <c:pt idx="164">
                  <c:v>#N/A</c:v>
                </c:pt>
                <c:pt idx="169">
                  <c:v>#N/A</c:v>
                </c:pt>
                <c:pt idx="174">
                  <c:v>#N/A</c:v>
                </c:pt>
                <c:pt idx="179">
                  <c:v>#N/A</c:v>
                </c:pt>
                <c:pt idx="184">
                  <c:v>#N/A</c:v>
                </c:pt>
                <c:pt idx="189">
                  <c:v>#N/A</c:v>
                </c:pt>
                <c:pt idx="194">
                  <c:v>#N/A</c:v>
                </c:pt>
                <c:pt idx="199">
                  <c:v>#N/A</c:v>
                </c:pt>
                <c:pt idx="204">
                  <c:v>#N/A</c:v>
                </c:pt>
                <c:pt idx="209">
                  <c:v>#N/A</c:v>
                </c:pt>
                <c:pt idx="214">
                  <c:v>571.5</c:v>
                </c:pt>
                <c:pt idx="219">
                  <c:v>609.2</c:v>
                </c:pt>
                <c:pt idx="224">
                  <c:v>586.8</c:v>
                </c:pt>
                <c:pt idx="229">
                  <c:v>587.9</c:v>
                </c:pt>
                <c:pt idx="234">
                  <c:v>585</c:v>
                </c:pt>
                <c:pt idx="239">
                  <c:v>552.1</c:v>
                </c:pt>
                <c:pt idx="244">
                  <c:v>647.9</c:v>
                </c:pt>
                <c:pt idx="249">
                  <c:v>664.2</c:v>
                </c:pt>
                <c:pt idx="254">
                  <c:v>571.6</c:v>
                </c:pt>
                <c:pt idx="259">
                  <c:v>672.9</c:v>
                </c:pt>
                <c:pt idx="264">
                  <c:v>537.2</c:v>
                </c:pt>
              </c:numCache>
            </c:numRef>
          </c:val>
          <c:smooth val="0"/>
        </c:ser>
        <c:ser>
          <c:idx val="2"/>
          <c:order val="2"/>
          <c:tx>
            <c:strRef>
              <c:f>[铁矿供需库存.xlsx]发运!$AW$2:$AW$3</c:f>
              <c:strCache>
                <c:ptCount val="1"/>
                <c:pt idx="0">
                  <c:v>2021年</c:v>
                </c:pt>
              </c:strCache>
            </c:strRef>
          </c:tx>
          <c:spPr>
            <a:ln w="28575" cap="rnd">
              <a:solidFill>
                <a:schemeClr val="accent3"/>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[铁矿供需库存.xlsx]发运!$AW$4:$AW$273</c:f>
              <c:numCache>
                <c:formatCode>General</c:formatCode>
                <c:ptCount val="269"/>
                <c:pt idx="0">
                  <c:v>534.3</c:v>
                </c:pt>
                <c:pt idx="6">
                  <c:v>507.9</c:v>
                </c:pt>
                <c:pt idx="12">
                  <c:v>507.8</c:v>
                </c:pt>
                <c:pt idx="18">
                  <c:v>508.2</c:v>
                </c:pt>
                <c:pt idx="24">
                  <c:v>635.5</c:v>
                </c:pt>
                <c:pt idx="30">
                  <c:v>491.4</c:v>
                </c:pt>
                <c:pt idx="36">
                  <c:v>583.3</c:v>
                </c:pt>
                <c:pt idx="42">
                  <c:v>534</c:v>
                </c:pt>
                <c:pt idx="48">
                  <c:v>717.1</c:v>
                </c:pt>
                <c:pt idx="53">
                  <c:v>499.1</c:v>
                </c:pt>
                <c:pt idx="58">
                  <c:v>728.4</c:v>
                </c:pt>
                <c:pt idx="63">
                  <c:v>599.6</c:v>
                </c:pt>
                <c:pt idx="68">
                  <c:v>664.1</c:v>
                </c:pt>
                <c:pt idx="73">
                  <c:v>646.5</c:v>
                </c:pt>
                <c:pt idx="78">
                  <c:v>495.5</c:v>
                </c:pt>
                <c:pt idx="83">
                  <c:v>597.3</c:v>
                </c:pt>
                <c:pt idx="88">
                  <c:v>604.7</c:v>
                </c:pt>
                <c:pt idx="93">
                  <c:v>619.1</c:v>
                </c:pt>
                <c:pt idx="98">
                  <c:v>650.6</c:v>
                </c:pt>
                <c:pt idx="103">
                  <c:v>390.9</c:v>
                </c:pt>
                <c:pt idx="108">
                  <c:v>574.3</c:v>
                </c:pt>
                <c:pt idx="113">
                  <c:v>546</c:v>
                </c:pt>
                <c:pt idx="118">
                  <c:v>492.8</c:v>
                </c:pt>
                <c:pt idx="123">
                  <c:v>498.9</c:v>
                </c:pt>
                <c:pt idx="128">
                  <c:v>483.3</c:v>
                </c:pt>
                <c:pt idx="133">
                  <c:v>567.9</c:v>
                </c:pt>
                <c:pt idx="138">
                  <c:v>587</c:v>
                </c:pt>
                <c:pt idx="143">
                  <c:v>499.7</c:v>
                </c:pt>
                <c:pt idx="148">
                  <c:v>482.4</c:v>
                </c:pt>
                <c:pt idx="153">
                  <c:v>649.9</c:v>
                </c:pt>
                <c:pt idx="158">
                  <c:v>578.2</c:v>
                </c:pt>
                <c:pt idx="163">
                  <c:v>563</c:v>
                </c:pt>
                <c:pt idx="168">
                  <c:v>530.4</c:v>
                </c:pt>
                <c:pt idx="173">
                  <c:v>614.3</c:v>
                </c:pt>
                <c:pt idx="178">
                  <c:v>531.1</c:v>
                </c:pt>
                <c:pt idx="183">
                  <c:v>602.6</c:v>
                </c:pt>
                <c:pt idx="188">
                  <c:v>438.8</c:v>
                </c:pt>
                <c:pt idx="193">
                  <c:v>552.1</c:v>
                </c:pt>
                <c:pt idx="198">
                  <c:v>470.4</c:v>
                </c:pt>
                <c:pt idx="203">
                  <c:v>647.9</c:v>
                </c:pt>
                <c:pt idx="208">
                  <c:v>541</c:v>
                </c:pt>
                <c:pt idx="213">
                  <c:v>563.2</c:v>
                </c:pt>
                <c:pt idx="218">
                  <c:v>510.5</c:v>
                </c:pt>
                <c:pt idx="223">
                  <c:v>525.6</c:v>
                </c:pt>
                <c:pt idx="228">
                  <c:v>600.8</c:v>
                </c:pt>
                <c:pt idx="233">
                  <c:v>386.4</c:v>
                </c:pt>
                <c:pt idx="238">
                  <c:v>619.5</c:v>
                </c:pt>
                <c:pt idx="243">
                  <c:v>528.8</c:v>
                </c:pt>
                <c:pt idx="248">
                  <c:v>564.8</c:v>
                </c:pt>
                <c:pt idx="253">
                  <c:v>521.5</c:v>
                </c:pt>
                <c:pt idx="258">
                  <c:v>534.3</c:v>
                </c:pt>
                <c:pt idx="263">
                  <c:v>596.8</c:v>
                </c:pt>
                <c:pt idx="268">
                  <c:v>599.2</c:v>
                </c:pt>
              </c:numCache>
            </c:numRef>
          </c:val>
          <c:smooth val="0"/>
        </c:ser>
        <c:ser>
          <c:idx val="3"/>
          <c:order val="3"/>
          <c:tx>
            <c:strRef>
              <c:f>[铁矿供需库存.xlsx]发运!$AX$2:$AX$3</c:f>
              <c:strCache>
                <c:ptCount val="1"/>
                <c:pt idx="0">
                  <c:v>2022年</c:v>
                </c:pt>
              </c:strCache>
            </c:strRef>
          </c:tx>
          <c:spPr>
            <a:ln w="28575" cap="rnd">
              <a:solidFill>
                <a:srgbClr val="00B05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[铁矿供需库存.xlsx]发运!$AX$4:$AX$273</c:f>
              <c:numCache>
                <c:formatCode>General</c:formatCode>
                <c:ptCount val="269"/>
                <c:pt idx="5">
                  <c:v>409.3</c:v>
                </c:pt>
                <c:pt idx="11">
                  <c:v>460</c:v>
                </c:pt>
                <c:pt idx="17">
                  <c:v>445.6</c:v>
                </c:pt>
                <c:pt idx="23">
                  <c:v>665</c:v>
                </c:pt>
                <c:pt idx="29">
                  <c:v>503.1</c:v>
                </c:pt>
                <c:pt idx="35">
                  <c:v>544.4</c:v>
                </c:pt>
                <c:pt idx="41">
                  <c:v>368.5</c:v>
                </c:pt>
                <c:pt idx="47">
                  <c:v>541.7</c:v>
                </c:pt>
                <c:pt idx="52">
                  <c:v>562.5</c:v>
                </c:pt>
                <c:pt idx="57">
                  <c:v>479.8</c:v>
                </c:pt>
                <c:pt idx="62">
                  <c:v>509.9</c:v>
                </c:pt>
                <c:pt idx="67">
                  <c:v>451.7</c:v>
                </c:pt>
                <c:pt idx="72">
                  <c:v>480.6</c:v>
                </c:pt>
                <c:pt idx="77">
                  <c:v>540.9</c:v>
                </c:pt>
                <c:pt idx="82">
                  <c:v>602.8</c:v>
                </c:pt>
                <c:pt idx="87">
                  <c:v>590.8</c:v>
                </c:pt>
                <c:pt idx="92">
                  <c:v>492.7</c:v>
                </c:pt>
                <c:pt idx="97">
                  <c:v>493.9</c:v>
                </c:pt>
                <c:pt idx="102">
                  <c:v>390.9</c:v>
                </c:pt>
                <c:pt idx="107">
                  <c:v>477.7</c:v>
                </c:pt>
                <c:pt idx="112">
                  <c:v>485.8</c:v>
                </c:pt>
                <c:pt idx="117">
                  <c:v>541.2</c:v>
                </c:pt>
                <c:pt idx="122">
                  <c:v>442</c:v>
                </c:pt>
                <c:pt idx="127">
                  <c:v>352.2</c:v>
                </c:pt>
                <c:pt idx="132">
                  <c:v>383.6</c:v>
                </c:pt>
                <c:pt idx="137">
                  <c:v>429.5</c:v>
                </c:pt>
                <c:pt idx="142">
                  <c:v>379.9</c:v>
                </c:pt>
                <c:pt idx="147">
                  <c:v>343.4</c:v>
                </c:pt>
                <c:pt idx="152">
                  <c:v>464.1</c:v>
                </c:pt>
                <c:pt idx="157">
                  <c:v>501.1</c:v>
                </c:pt>
                <c:pt idx="162">
                  <c:v>520.1</c:v>
                </c:pt>
                <c:pt idx="167">
                  <c:v>420.4</c:v>
                </c:pt>
                <c:pt idx="172">
                  <c:v>391.2</c:v>
                </c:pt>
                <c:pt idx="177">
                  <c:v>416.7</c:v>
                </c:pt>
                <c:pt idx="182">
                  <c:v>464.2</c:v>
                </c:pt>
                <c:pt idx="187">
                  <c:v>490.5</c:v>
                </c:pt>
                <c:pt idx="192">
                  <c:v>411.5</c:v>
                </c:pt>
                <c:pt idx="197">
                  <c:v>367.6</c:v>
                </c:pt>
                <c:pt idx="202">
                  <c:v>478.7</c:v>
                </c:pt>
                <c:pt idx="207">
                  <c:v>348.1</c:v>
                </c:pt>
                <c:pt idx="212">
                  <c:v>436.3</c:v>
                </c:pt>
                <c:pt idx="217">
                  <c:v>319.7</c:v>
                </c:pt>
                <c:pt idx="222">
                  <c:v>500.7</c:v>
                </c:pt>
                <c:pt idx="227">
                  <c:v>424.7</c:v>
                </c:pt>
                <c:pt idx="232">
                  <c:v>379.6</c:v>
                </c:pt>
                <c:pt idx="237">
                  <c:v>360.7</c:v>
                </c:pt>
                <c:pt idx="242">
                  <c:v>296.2</c:v>
                </c:pt>
                <c:pt idx="247">
                  <c:v>554.7</c:v>
                </c:pt>
                <c:pt idx="252">
                  <c:v>510</c:v>
                </c:pt>
                <c:pt idx="257">
                  <c:v>554.2</c:v>
                </c:pt>
                <c:pt idx="262">
                  <c:v>431.1</c:v>
                </c:pt>
                <c:pt idx="267">
                  <c:v>431.2</c:v>
                </c:pt>
              </c:numCache>
            </c:numRef>
          </c:val>
          <c:smooth val="0"/>
        </c:ser>
        <c:ser>
          <c:idx val="4"/>
          <c:order val="4"/>
          <c:tx>
            <c:strRef>
              <c:f>[铁矿供需库存.xlsx]发运!$AY$2:$AY$3</c:f>
              <c:strCache>
                <c:ptCount val="1"/>
                <c:pt idx="0">
                  <c:v>2023年</c:v>
                </c:pt>
              </c:strCache>
            </c:strRef>
          </c:tx>
          <c:spPr>
            <a:ln w="28575" cap="rnd">
              <a:solidFill>
                <a:schemeClr val="accent5"/>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[铁矿供需库存.xlsx]发运!$AY$4:$AY$273</c:f>
              <c:numCache>
                <c:formatCode>General</c:formatCode>
                <c:ptCount val="269"/>
                <c:pt idx="4">
                  <c:v>404.8</c:v>
                </c:pt>
                <c:pt idx="10">
                  <c:v>409.9</c:v>
                </c:pt>
                <c:pt idx="16">
                  <c:v>446.5</c:v>
                </c:pt>
                <c:pt idx="22">
                  <c:v>414.7</c:v>
                </c:pt>
                <c:pt idx="28">
                  <c:v>344.7</c:v>
                </c:pt>
                <c:pt idx="34">
                  <c:v>471</c:v>
                </c:pt>
                <c:pt idx="40">
                  <c:v>495.8</c:v>
                </c:pt>
                <c:pt idx="46">
                  <c:v>496.6</c:v>
                </c:pt>
                <c:pt idx="51">
                  <c:v>450.8</c:v>
                </c:pt>
                <c:pt idx="56">
                  <c:v>534.7</c:v>
                </c:pt>
                <c:pt idx="61">
                  <c:v>456.5</c:v>
                </c:pt>
                <c:pt idx="66">
                  <c:v>488.5</c:v>
                </c:pt>
                <c:pt idx="71">
                  <c:v>549.8</c:v>
                </c:pt>
                <c:pt idx="76">
                  <c:v>485.1</c:v>
                </c:pt>
                <c:pt idx="81">
                  <c:v>553.9</c:v>
                </c:pt>
                <c:pt idx="86">
                  <c:v>540.5</c:v>
                </c:pt>
                <c:pt idx="91">
                  <c:v>423.1</c:v>
                </c:pt>
                <c:pt idx="96">
                  <c:v>349.6</c:v>
                </c:pt>
                <c:pt idx="101">
                  <c:v>499.9</c:v>
                </c:pt>
                <c:pt idx="106">
                  <c:v>385.2</c:v>
                </c:pt>
                <c:pt idx="111">
                  <c:v>470.9</c:v>
                </c:pt>
                <c:pt idx="116">
                  <c:v>473.5</c:v>
                </c:pt>
                <c:pt idx="121">
                  <c:v>313.2</c:v>
                </c:pt>
                <c:pt idx="126">
                  <c:v>432.6</c:v>
                </c:pt>
                <c:pt idx="131">
                  <c:v>553.2</c:v>
                </c:pt>
                <c:pt idx="136">
                  <c:v>524.2</c:v>
                </c:pt>
                <c:pt idx="141">
                  <c:v>370.4</c:v>
                </c:pt>
                <c:pt idx="146">
                  <c:v>371.7</c:v>
                </c:pt>
                <c:pt idx="151">
                  <c:v>590.1</c:v>
                </c:pt>
                <c:pt idx="156">
                  <c:v>601.8</c:v>
                </c:pt>
                <c:pt idx="161">
                  <c:v>552.2</c:v>
                </c:pt>
                <c:pt idx="166">
                  <c:v>378.1</c:v>
                </c:pt>
                <c:pt idx="171">
                  <c:v>589.4</c:v>
                </c:pt>
                <c:pt idx="176">
                  <c:v>562.1</c:v>
                </c:pt>
                <c:pt idx="181">
                  <c:v>598.3</c:v>
                </c:pt>
                <c:pt idx="186">
                  <c:v>494</c:v>
                </c:pt>
                <c:pt idx="191">
                  <c:v>446.1</c:v>
                </c:pt>
                <c:pt idx="196">
                  <c:v>511.7</c:v>
                </c:pt>
                <c:pt idx="201">
                  <c:v>554.7</c:v>
                </c:pt>
                <c:pt idx="206">
                  <c:v>523.5</c:v>
                </c:pt>
                <c:pt idx="211">
                  <c:v>534.1</c:v>
                </c:pt>
                <c:pt idx="216">
                  <c:v>490.3</c:v>
                </c:pt>
                <c:pt idx="221">
                  <c:v>515.3</c:v>
                </c:pt>
                <c:pt idx="226">
                  <c:v>517.2</c:v>
                </c:pt>
                <c:pt idx="231">
                  <c:v>480.7</c:v>
                </c:pt>
                <c:pt idx="236">
                  <c:v>561</c:v>
                </c:pt>
                <c:pt idx="241">
                  <c:v>619.9</c:v>
                </c:pt>
                <c:pt idx="246">
                  <c:v>588.4</c:v>
                </c:pt>
                <c:pt idx="251">
                  <c:v>545</c:v>
                </c:pt>
                <c:pt idx="256">
                  <c:v>608.5</c:v>
                </c:pt>
                <c:pt idx="261">
                  <c:v>648.7</c:v>
                </c:pt>
                <c:pt idx="266">
                  <c:v>590.2</c:v>
                </c:pt>
              </c:numCache>
            </c:numRef>
          </c:val>
          <c:smooth val="0"/>
        </c:ser>
        <c:ser>
          <c:idx val="5"/>
          <c:order val="5"/>
          <c:tx>
            <c:strRef>
              <c:f>[铁矿供需库存.xlsx]发运!$AZ$2:$AZ$3</c:f>
              <c:strCache>
                <c:ptCount val="1"/>
                <c:pt idx="0">
                  <c:v>2024年</c:v>
                </c:pt>
              </c:strCache>
            </c:strRef>
          </c:tx>
          <c:spPr>
            <a:ln w="28575" cap="rnd">
              <a:solidFill>
                <a:srgbClr val="FF000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[铁矿供需库存.xlsx]发运!$AZ$4:$AZ$273</c:f>
              <c:numCache>
                <c:formatCode>General</c:formatCode>
                <c:ptCount val="269"/>
                <c:pt idx="3">
                  <c:v>575.3</c:v>
                </c:pt>
                <c:pt idx="9">
                  <c:v>406.6</c:v>
                </c:pt>
                <c:pt idx="15">
                  <c:v>476.1</c:v>
                </c:pt>
                <c:pt idx="21">
                  <c:v>676.5</c:v>
                </c:pt>
                <c:pt idx="27">
                  <c:v>529.3</c:v>
                </c:pt>
                <c:pt idx="33">
                  <c:v>532.1</c:v>
                </c:pt>
                <c:pt idx="39">
                  <c:v>570.3</c:v>
                </c:pt>
                <c:pt idx="45">
                  <c:v>525.2</c:v>
                </c:pt>
              </c:numCache>
            </c:numRef>
          </c:val>
          <c:smooth val="0"/>
        </c:ser>
        <c:dLbls>
          <c:showLegendKey val="0"/>
          <c:showVal val="0"/>
          <c:showCatName val="0"/>
          <c:showSerName val="0"/>
          <c:showPercent val="0"/>
          <c:showBubbleSize val="0"/>
        </c:dLbls>
        <c:marker val="0"/>
        <c:smooth val="0"/>
        <c:axId val="537922643"/>
        <c:axId val="651472420"/>
      </c:lineChart>
      <c:catAx>
        <c:axId val="53792264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1472420"/>
        <c:crosses val="autoZero"/>
        <c:auto val="1"/>
        <c:lblAlgn val="ctr"/>
        <c:lblOffset val="100"/>
        <c:noMultiLvlLbl val="0"/>
      </c:catAx>
      <c:valAx>
        <c:axId val="651472420"/>
        <c:scaling>
          <c:orientation val="minMax"/>
          <c:min val="3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3792264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[铁矿供需库存.xlsx]发运!数据透视表7</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国内到港量（万吨）</a:t>
            </a:r>
            <a:endParaRPr b="0"/>
          </a:p>
        </c:rich>
      </c:tx>
      <c:layout/>
      <c:overlay val="0"/>
      <c:spPr>
        <a:noFill/>
        <a:ln>
          <a:noFill/>
        </a:ln>
        <a:effectLst/>
      </c:spPr>
    </c:title>
    <c:autoTitleDeleted val="0"/>
    <c:plotArea>
      <c:layout/>
      <c:lineChart>
        <c:grouping val="standard"/>
        <c:varyColors val="0"/>
        <c:ser>
          <c:idx val="0"/>
          <c:order val="0"/>
          <c:tx>
            <c:strRef>
              <c:f>[铁矿供需库存.xlsx]发运!$AU$2:$AU$3</c:f>
              <c:strCache>
                <c:ptCount val="1"/>
                <c:pt idx="0">
                  <c:v>2019年</c:v>
                </c:pt>
              </c:strCache>
            </c:strRef>
          </c:tx>
          <c:spPr>
            <a:ln w="28575" cap="rnd">
              <a:solidFill>
                <a:schemeClr val="accent1"/>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[铁矿供需库存.xlsx]发运!$AU$4:$AU$273</c:f>
              <c:numCache>
                <c:formatCode>General</c:formatCode>
                <c:ptCount val="269"/>
                <c:pt idx="2">
                  <c:v>#N/A</c:v>
                </c:pt>
                <c:pt idx="8">
                  <c:v>#N/A</c:v>
                </c:pt>
                <c:pt idx="14">
                  <c:v>#N/A</c:v>
                </c:pt>
                <c:pt idx="20">
                  <c:v>#N/A</c:v>
                </c:pt>
                <c:pt idx="26">
                  <c:v>#N/A</c:v>
                </c:pt>
                <c:pt idx="32">
                  <c:v>#N/A</c:v>
                </c:pt>
                <c:pt idx="38">
                  <c:v>#N/A</c:v>
                </c:pt>
                <c:pt idx="44">
                  <c:v>#N/A</c:v>
                </c:pt>
                <c:pt idx="50">
                  <c:v>#N/A</c:v>
                </c:pt>
                <c:pt idx="55">
                  <c:v>#N/A</c:v>
                </c:pt>
                <c:pt idx="60">
                  <c:v>#N/A</c:v>
                </c:pt>
                <c:pt idx="65">
                  <c:v>#N/A</c:v>
                </c:pt>
                <c:pt idx="70">
                  <c:v>#N/A</c:v>
                </c:pt>
                <c:pt idx="75">
                  <c:v>#N/A</c:v>
                </c:pt>
                <c:pt idx="80">
                  <c:v>#N/A</c:v>
                </c:pt>
                <c:pt idx="85">
                  <c:v>#N/A</c:v>
                </c:pt>
                <c:pt idx="90">
                  <c:v>#N/A</c:v>
                </c:pt>
                <c:pt idx="95">
                  <c:v>#N/A</c:v>
                </c:pt>
                <c:pt idx="100">
                  <c:v>#N/A</c:v>
                </c:pt>
                <c:pt idx="105">
                  <c:v>#N/A</c:v>
                </c:pt>
                <c:pt idx="110">
                  <c:v>#N/A</c:v>
                </c:pt>
                <c:pt idx="115">
                  <c:v>#N/A</c:v>
                </c:pt>
                <c:pt idx="120">
                  <c:v>#N/A</c:v>
                </c:pt>
                <c:pt idx="125">
                  <c:v>#N/A</c:v>
                </c:pt>
                <c:pt idx="130">
                  <c:v>#N/A</c:v>
                </c:pt>
                <c:pt idx="135">
                  <c:v>#N/A</c:v>
                </c:pt>
                <c:pt idx="140">
                  <c:v>#N/A</c:v>
                </c:pt>
                <c:pt idx="145">
                  <c:v>#N/A</c:v>
                </c:pt>
                <c:pt idx="150">
                  <c:v>#N/A</c:v>
                </c:pt>
                <c:pt idx="155">
                  <c:v>#N/A</c:v>
                </c:pt>
                <c:pt idx="160">
                  <c:v>#N/A</c:v>
                </c:pt>
                <c:pt idx="165">
                  <c:v>#N/A</c:v>
                </c:pt>
                <c:pt idx="170">
                  <c:v>#N/A</c:v>
                </c:pt>
                <c:pt idx="175">
                  <c:v>#N/A</c:v>
                </c:pt>
                <c:pt idx="180">
                  <c:v>#N/A</c:v>
                </c:pt>
                <c:pt idx="185">
                  <c:v>#N/A</c:v>
                </c:pt>
                <c:pt idx="190">
                  <c:v>#N/A</c:v>
                </c:pt>
                <c:pt idx="195">
                  <c:v>#N/A</c:v>
                </c:pt>
                <c:pt idx="200">
                  <c:v>#N/A</c:v>
                </c:pt>
                <c:pt idx="205">
                  <c:v>#N/A</c:v>
                </c:pt>
                <c:pt idx="210">
                  <c:v>#N/A</c:v>
                </c:pt>
                <c:pt idx="215">
                  <c:v>#N/A</c:v>
                </c:pt>
                <c:pt idx="220">
                  <c:v>#N/A</c:v>
                </c:pt>
                <c:pt idx="225">
                  <c:v>#N/A</c:v>
                </c:pt>
                <c:pt idx="230">
                  <c:v>#N/A</c:v>
                </c:pt>
                <c:pt idx="235">
                  <c:v>#N/A</c:v>
                </c:pt>
                <c:pt idx="240">
                  <c:v>#N/A</c:v>
                </c:pt>
                <c:pt idx="245">
                  <c:v>#N/A</c:v>
                </c:pt>
                <c:pt idx="250">
                  <c:v>#N/A</c:v>
                </c:pt>
                <c:pt idx="255">
                  <c:v>#N/A</c:v>
                </c:pt>
                <c:pt idx="260">
                  <c:v>#N/A</c:v>
                </c:pt>
                <c:pt idx="265">
                  <c:v>#N/A</c:v>
                </c:pt>
              </c:numCache>
            </c:numRef>
          </c:val>
          <c:smooth val="0"/>
        </c:ser>
        <c:ser>
          <c:idx val="1"/>
          <c:order val="1"/>
          <c:tx>
            <c:strRef>
              <c:f>[铁矿供需库存.xlsx]发运!$AV$2:$AV$3</c:f>
              <c:strCache>
                <c:ptCount val="1"/>
                <c:pt idx="0">
                  <c:v>2020年</c:v>
                </c:pt>
              </c:strCache>
            </c:strRef>
          </c:tx>
          <c:spPr>
            <a:ln w="28575" cap="rnd">
              <a:solidFill>
                <a:schemeClr val="accent2"/>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[铁矿供需库存.xlsx]发运!$AV$4:$AV$273</c:f>
              <c:numCache>
                <c:formatCode>General</c:formatCode>
                <c:ptCount val="269"/>
                <c:pt idx="1">
                  <c:v>#N/A</c:v>
                </c:pt>
                <c:pt idx="7">
                  <c:v>#N/A</c:v>
                </c:pt>
                <c:pt idx="13">
                  <c:v>#N/A</c:v>
                </c:pt>
                <c:pt idx="19">
                  <c:v>#N/A</c:v>
                </c:pt>
                <c:pt idx="25">
                  <c:v>#N/A</c:v>
                </c:pt>
                <c:pt idx="31">
                  <c:v>#N/A</c:v>
                </c:pt>
                <c:pt idx="37">
                  <c:v>#N/A</c:v>
                </c:pt>
                <c:pt idx="43">
                  <c:v>#N/A</c:v>
                </c:pt>
                <c:pt idx="49">
                  <c:v>#N/A</c:v>
                </c:pt>
                <c:pt idx="54">
                  <c:v>#N/A</c:v>
                </c:pt>
                <c:pt idx="59">
                  <c:v>#N/A</c:v>
                </c:pt>
                <c:pt idx="64">
                  <c:v>#N/A</c:v>
                </c:pt>
                <c:pt idx="69">
                  <c:v>#N/A</c:v>
                </c:pt>
                <c:pt idx="74">
                  <c:v>#N/A</c:v>
                </c:pt>
                <c:pt idx="79">
                  <c:v>#N/A</c:v>
                </c:pt>
                <c:pt idx="84">
                  <c:v>#N/A</c:v>
                </c:pt>
                <c:pt idx="89">
                  <c:v>#N/A</c:v>
                </c:pt>
                <c:pt idx="94">
                  <c:v>2090.6</c:v>
                </c:pt>
                <c:pt idx="99">
                  <c:v>2176.5</c:v>
                </c:pt>
                <c:pt idx="104">
                  <c:v>2266</c:v>
                </c:pt>
                <c:pt idx="109">
                  <c:v>2207.3</c:v>
                </c:pt>
                <c:pt idx="114">
                  <c:v>2322</c:v>
                </c:pt>
                <c:pt idx="119">
                  <c:v>2376</c:v>
                </c:pt>
                <c:pt idx="124">
                  <c:v>2092</c:v>
                </c:pt>
                <c:pt idx="129">
                  <c:v>2329</c:v>
                </c:pt>
                <c:pt idx="134">
                  <c:v>2243</c:v>
                </c:pt>
                <c:pt idx="139">
                  <c:v>2410</c:v>
                </c:pt>
                <c:pt idx="144">
                  <c:v>2345</c:v>
                </c:pt>
                <c:pt idx="149">
                  <c:v>2556</c:v>
                </c:pt>
                <c:pt idx="154">
                  <c:v>2367</c:v>
                </c:pt>
                <c:pt idx="159">
                  <c:v>2528</c:v>
                </c:pt>
                <c:pt idx="164">
                  <c:v>2559</c:v>
                </c:pt>
                <c:pt idx="169">
                  <c:v>2657</c:v>
                </c:pt>
                <c:pt idx="174">
                  <c:v>2499</c:v>
                </c:pt>
                <c:pt idx="179">
                  <c:v>2455.1</c:v>
                </c:pt>
                <c:pt idx="184">
                  <c:v>2399.3</c:v>
                </c:pt>
                <c:pt idx="189">
                  <c:v>2466.6</c:v>
                </c:pt>
                <c:pt idx="194">
                  <c:v>2163.1</c:v>
                </c:pt>
                <c:pt idx="199">
                  <c:v>2452.6</c:v>
                </c:pt>
                <c:pt idx="204">
                  <c:v>2611</c:v>
                </c:pt>
                <c:pt idx="209">
                  <c:v>2495</c:v>
                </c:pt>
                <c:pt idx="214">
                  <c:v>2581.6</c:v>
                </c:pt>
                <c:pt idx="219">
                  <c:v>2532.8</c:v>
                </c:pt>
                <c:pt idx="224">
                  <c:v>2562.9</c:v>
                </c:pt>
                <c:pt idx="229">
                  <c:v>2382.3</c:v>
                </c:pt>
                <c:pt idx="234">
                  <c:v>2433.8</c:v>
                </c:pt>
                <c:pt idx="239">
                  <c:v>2306.6</c:v>
                </c:pt>
                <c:pt idx="244">
                  <c:v>2204.5</c:v>
                </c:pt>
                <c:pt idx="249">
                  <c:v>2037.1</c:v>
                </c:pt>
                <c:pt idx="254">
                  <c:v>2411.7</c:v>
                </c:pt>
                <c:pt idx="259">
                  <c:v>2630.9</c:v>
                </c:pt>
                <c:pt idx="264">
                  <c:v>2232.3</c:v>
                </c:pt>
              </c:numCache>
            </c:numRef>
          </c:val>
          <c:smooth val="0"/>
        </c:ser>
        <c:ser>
          <c:idx val="2"/>
          <c:order val="2"/>
          <c:tx>
            <c:strRef>
              <c:f>[铁矿供需库存.xlsx]发运!$AW$2:$AW$3</c:f>
              <c:strCache>
                <c:ptCount val="1"/>
                <c:pt idx="0">
                  <c:v>2021年</c:v>
                </c:pt>
              </c:strCache>
            </c:strRef>
          </c:tx>
          <c:spPr>
            <a:ln w="28575" cap="rnd">
              <a:solidFill>
                <a:schemeClr val="accent3"/>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[铁矿供需库存.xlsx]发运!$AW$4:$AW$273</c:f>
              <c:numCache>
                <c:formatCode>General</c:formatCode>
                <c:ptCount val="269"/>
                <c:pt idx="0">
                  <c:v>2243.1</c:v>
                </c:pt>
                <c:pt idx="6">
                  <c:v>2321.4</c:v>
                </c:pt>
                <c:pt idx="12">
                  <c:v>2736.7</c:v>
                </c:pt>
                <c:pt idx="18">
                  <c:v>2436.9</c:v>
                </c:pt>
                <c:pt idx="24">
                  <c:v>2580.8</c:v>
                </c:pt>
                <c:pt idx="30">
                  <c:v>2124.2</c:v>
                </c:pt>
                <c:pt idx="36">
                  <c:v>2061.1</c:v>
                </c:pt>
                <c:pt idx="42">
                  <c:v>2106.6</c:v>
                </c:pt>
                <c:pt idx="48">
                  <c:v>2204.7</c:v>
                </c:pt>
                <c:pt idx="53">
                  <c:v>2141</c:v>
                </c:pt>
                <c:pt idx="58">
                  <c:v>2174</c:v>
                </c:pt>
                <c:pt idx="63">
                  <c:v>2340</c:v>
                </c:pt>
                <c:pt idx="68">
                  <c:v>2131.3</c:v>
                </c:pt>
                <c:pt idx="73">
                  <c:v>2179.4</c:v>
                </c:pt>
                <c:pt idx="78">
                  <c:v>2495.5</c:v>
                </c:pt>
                <c:pt idx="83">
                  <c:v>2451.9</c:v>
                </c:pt>
                <c:pt idx="88">
                  <c:v>1849.7</c:v>
                </c:pt>
                <c:pt idx="93">
                  <c:v>2073.9</c:v>
                </c:pt>
                <c:pt idx="98">
                  <c:v>2296.4</c:v>
                </c:pt>
                <c:pt idx="103">
                  <c:v>2282</c:v>
                </c:pt>
                <c:pt idx="108">
                  <c:v>2456.6</c:v>
                </c:pt>
                <c:pt idx="113">
                  <c:v>2307.3</c:v>
                </c:pt>
                <c:pt idx="118">
                  <c:v>2050.3</c:v>
                </c:pt>
                <c:pt idx="123">
                  <c:v>2211.7</c:v>
                </c:pt>
                <c:pt idx="128">
                  <c:v>1979.6</c:v>
                </c:pt>
                <c:pt idx="133">
                  <c:v>2163</c:v>
                </c:pt>
                <c:pt idx="138">
                  <c:v>2512.7</c:v>
                </c:pt>
                <c:pt idx="143">
                  <c:v>2276</c:v>
                </c:pt>
                <c:pt idx="148">
                  <c:v>2497.3</c:v>
                </c:pt>
                <c:pt idx="153">
                  <c:v>1622.3</c:v>
                </c:pt>
                <c:pt idx="158">
                  <c:v>2216.6</c:v>
                </c:pt>
                <c:pt idx="163">
                  <c:v>2663.4</c:v>
                </c:pt>
                <c:pt idx="168">
                  <c:v>2546.7</c:v>
                </c:pt>
                <c:pt idx="173">
                  <c:v>2342.5</c:v>
                </c:pt>
                <c:pt idx="178">
                  <c:v>2307.6</c:v>
                </c:pt>
                <c:pt idx="183">
                  <c:v>2287.5</c:v>
                </c:pt>
                <c:pt idx="188">
                  <c:v>2393.5</c:v>
                </c:pt>
                <c:pt idx="193">
                  <c:v>2209.7</c:v>
                </c:pt>
                <c:pt idx="198">
                  <c:v>2304</c:v>
                </c:pt>
                <c:pt idx="203">
                  <c:v>2427.6</c:v>
                </c:pt>
                <c:pt idx="208">
                  <c:v>2456.2</c:v>
                </c:pt>
                <c:pt idx="213">
                  <c:v>2262.2</c:v>
                </c:pt>
                <c:pt idx="218">
                  <c:v>2637</c:v>
                </c:pt>
                <c:pt idx="223">
                  <c:v>2448.4</c:v>
                </c:pt>
                <c:pt idx="228">
                  <c:v>2419.8</c:v>
                </c:pt>
                <c:pt idx="233">
                  <c:v>2354.1</c:v>
                </c:pt>
                <c:pt idx="238">
                  <c:v>2462.2</c:v>
                </c:pt>
                <c:pt idx="243">
                  <c:v>1957.9</c:v>
                </c:pt>
                <c:pt idx="248">
                  <c:v>2285</c:v>
                </c:pt>
                <c:pt idx="253">
                  <c:v>2164.2</c:v>
                </c:pt>
                <c:pt idx="258">
                  <c:v>2230.7</c:v>
                </c:pt>
                <c:pt idx="263">
                  <c:v>2097.4</c:v>
                </c:pt>
                <c:pt idx="268">
                  <c:v>2497.2</c:v>
                </c:pt>
              </c:numCache>
            </c:numRef>
          </c:val>
          <c:smooth val="0"/>
        </c:ser>
        <c:ser>
          <c:idx val="3"/>
          <c:order val="3"/>
          <c:tx>
            <c:strRef>
              <c:f>[铁矿供需库存.xlsx]发运!$AX$2:$AX$3</c:f>
              <c:strCache>
                <c:ptCount val="1"/>
                <c:pt idx="0">
                  <c:v>2022年</c:v>
                </c:pt>
              </c:strCache>
            </c:strRef>
          </c:tx>
          <c:spPr>
            <a:ln w="28575" cap="rnd">
              <a:solidFill>
                <a:srgbClr val="00B05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[铁矿供需库存.xlsx]发运!$AX$4:$AX$273</c:f>
              <c:numCache>
                <c:formatCode>General</c:formatCode>
                <c:ptCount val="269"/>
                <c:pt idx="5">
                  <c:v>2562.5</c:v>
                </c:pt>
                <c:pt idx="11">
                  <c:v>2506.8</c:v>
                </c:pt>
                <c:pt idx="17">
                  <c:v>2204.3</c:v>
                </c:pt>
                <c:pt idx="23">
                  <c:v>2408.8</c:v>
                </c:pt>
                <c:pt idx="29">
                  <c:v>2183.7</c:v>
                </c:pt>
                <c:pt idx="35">
                  <c:v>2173.7</c:v>
                </c:pt>
                <c:pt idx="41">
                  <c:v>2072.3</c:v>
                </c:pt>
                <c:pt idx="47">
                  <c:v>1845.2</c:v>
                </c:pt>
                <c:pt idx="52">
                  <c:v>2142.1</c:v>
                </c:pt>
                <c:pt idx="57">
                  <c:v>2099.6</c:v>
                </c:pt>
                <c:pt idx="62">
                  <c:v>2192.5</c:v>
                </c:pt>
                <c:pt idx="67">
                  <c:v>1925.6</c:v>
                </c:pt>
                <c:pt idx="72">
                  <c:v>2019</c:v>
                </c:pt>
                <c:pt idx="77">
                  <c:v>1885.8</c:v>
                </c:pt>
                <c:pt idx="82">
                  <c:v>2243.5</c:v>
                </c:pt>
                <c:pt idx="87">
                  <c:v>2273.3</c:v>
                </c:pt>
                <c:pt idx="92">
                  <c:v>2120.5</c:v>
                </c:pt>
                <c:pt idx="97">
                  <c:v>2125</c:v>
                </c:pt>
                <c:pt idx="102">
                  <c:v>2025.7</c:v>
                </c:pt>
                <c:pt idx="107">
                  <c:v>2334.3</c:v>
                </c:pt>
                <c:pt idx="112">
                  <c:v>2213.3</c:v>
                </c:pt>
                <c:pt idx="117">
                  <c:v>2205.2</c:v>
                </c:pt>
                <c:pt idx="122">
                  <c:v>1890.7</c:v>
                </c:pt>
                <c:pt idx="127">
                  <c:v>2387.5</c:v>
                </c:pt>
                <c:pt idx="132">
                  <c:v>2175.7</c:v>
                </c:pt>
                <c:pt idx="137">
                  <c:v>2225.6</c:v>
                </c:pt>
                <c:pt idx="142">
                  <c:v>2829.1</c:v>
                </c:pt>
                <c:pt idx="147">
                  <c:v>2187.1</c:v>
                </c:pt>
                <c:pt idx="152">
                  <c:v>2050.8</c:v>
                </c:pt>
                <c:pt idx="157">
                  <c:v>2165.3</c:v>
                </c:pt>
                <c:pt idx="162">
                  <c:v>2420.7</c:v>
                </c:pt>
                <c:pt idx="167">
                  <c:v>2113.2</c:v>
                </c:pt>
                <c:pt idx="172">
                  <c:v>2249.1</c:v>
                </c:pt>
                <c:pt idx="177">
                  <c:v>2317.1</c:v>
                </c:pt>
                <c:pt idx="182">
                  <c:v>1824.4</c:v>
                </c:pt>
                <c:pt idx="187">
                  <c:v>2238.1</c:v>
                </c:pt>
                <c:pt idx="192">
                  <c:v>2359.6</c:v>
                </c:pt>
                <c:pt idx="197">
                  <c:v>2308.2</c:v>
                </c:pt>
                <c:pt idx="202">
                  <c:v>2342</c:v>
                </c:pt>
                <c:pt idx="207">
                  <c:v>2653.7</c:v>
                </c:pt>
                <c:pt idx="212">
                  <c:v>2112.5</c:v>
                </c:pt>
                <c:pt idx="217">
                  <c:v>2368.4</c:v>
                </c:pt>
                <c:pt idx="222">
                  <c:v>2566.7</c:v>
                </c:pt>
                <c:pt idx="227">
                  <c:v>2274.9</c:v>
                </c:pt>
                <c:pt idx="232">
                  <c:v>2558.9</c:v>
                </c:pt>
                <c:pt idx="237">
                  <c:v>2293.3</c:v>
                </c:pt>
                <c:pt idx="242">
                  <c:v>2260.4</c:v>
                </c:pt>
                <c:pt idx="247">
                  <c:v>2318.7</c:v>
                </c:pt>
                <c:pt idx="252">
                  <c:v>2408.4</c:v>
                </c:pt>
                <c:pt idx="257">
                  <c:v>2528.4</c:v>
                </c:pt>
                <c:pt idx="262">
                  <c:v>2079.1</c:v>
                </c:pt>
                <c:pt idx="267">
                  <c:v>2682.3</c:v>
                </c:pt>
              </c:numCache>
            </c:numRef>
          </c:val>
          <c:smooth val="0"/>
        </c:ser>
        <c:ser>
          <c:idx val="4"/>
          <c:order val="4"/>
          <c:tx>
            <c:strRef>
              <c:f>[铁矿供需库存.xlsx]发运!$AY$2:$AY$3</c:f>
              <c:strCache>
                <c:ptCount val="1"/>
                <c:pt idx="0">
                  <c:v>2023年</c:v>
                </c:pt>
              </c:strCache>
            </c:strRef>
          </c:tx>
          <c:spPr>
            <a:ln w="28575" cap="rnd">
              <a:solidFill>
                <a:schemeClr val="accent5"/>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[铁矿供需库存.xlsx]发运!$AY$4:$AY$273</c:f>
              <c:numCache>
                <c:formatCode>General</c:formatCode>
                <c:ptCount val="269"/>
                <c:pt idx="4">
                  <c:v>2482.4</c:v>
                </c:pt>
                <c:pt idx="10">
                  <c:v>2370.1</c:v>
                </c:pt>
                <c:pt idx="16">
                  <c:v>2480.1</c:v>
                </c:pt>
                <c:pt idx="22">
                  <c:v>2434</c:v>
                </c:pt>
                <c:pt idx="28">
                  <c:v>2365.2</c:v>
                </c:pt>
                <c:pt idx="34">
                  <c:v>2855.1</c:v>
                </c:pt>
                <c:pt idx="40">
                  <c:v>2061.1</c:v>
                </c:pt>
                <c:pt idx="46">
                  <c:v>1846.4</c:v>
                </c:pt>
                <c:pt idx="51">
                  <c:v>2111.3</c:v>
                </c:pt>
                <c:pt idx="56">
                  <c:v>2133.8</c:v>
                </c:pt>
                <c:pt idx="61">
                  <c:v>2333.8</c:v>
                </c:pt>
                <c:pt idx="66">
                  <c:v>2123.7</c:v>
                </c:pt>
                <c:pt idx="71">
                  <c:v>2256.7</c:v>
                </c:pt>
                <c:pt idx="76">
                  <c:v>2269.4</c:v>
                </c:pt>
                <c:pt idx="81">
                  <c:v>2161.6</c:v>
                </c:pt>
                <c:pt idx="86">
                  <c:v>2206.5</c:v>
                </c:pt>
                <c:pt idx="91">
                  <c:v>1808.7</c:v>
                </c:pt>
                <c:pt idx="96">
                  <c:v>2067.3</c:v>
                </c:pt>
                <c:pt idx="101">
                  <c:v>2402.8</c:v>
                </c:pt>
                <c:pt idx="106">
                  <c:v>2170</c:v>
                </c:pt>
                <c:pt idx="111">
                  <c:v>2244.1</c:v>
                </c:pt>
                <c:pt idx="116">
                  <c:v>1960.2</c:v>
                </c:pt>
                <c:pt idx="121">
                  <c:v>2313.4</c:v>
                </c:pt>
                <c:pt idx="126">
                  <c:v>2180.7</c:v>
                </c:pt>
                <c:pt idx="131">
                  <c:v>2249.3</c:v>
                </c:pt>
                <c:pt idx="136">
                  <c:v>2360.1</c:v>
                </c:pt>
                <c:pt idx="141">
                  <c:v>2409.2</c:v>
                </c:pt>
                <c:pt idx="146">
                  <c:v>2472.5</c:v>
                </c:pt>
                <c:pt idx="151">
                  <c:v>2329.4</c:v>
                </c:pt>
                <c:pt idx="156">
                  <c:v>2033.8</c:v>
                </c:pt>
                <c:pt idx="161">
                  <c:v>1867.4</c:v>
                </c:pt>
                <c:pt idx="166">
                  <c:v>3180.9</c:v>
                </c:pt>
                <c:pt idx="171">
                  <c:v>2237.5</c:v>
                </c:pt>
                <c:pt idx="176">
                  <c:v>2487</c:v>
                </c:pt>
                <c:pt idx="181">
                  <c:v>1978.7</c:v>
                </c:pt>
                <c:pt idx="186">
                  <c:v>2702.9</c:v>
                </c:pt>
                <c:pt idx="191">
                  <c:v>2200</c:v>
                </c:pt>
                <c:pt idx="196">
                  <c:v>2335.8</c:v>
                </c:pt>
                <c:pt idx="201">
                  <c:v>2393.9</c:v>
                </c:pt>
                <c:pt idx="206">
                  <c:v>2035</c:v>
                </c:pt>
                <c:pt idx="211">
                  <c:v>2738</c:v>
                </c:pt>
                <c:pt idx="216">
                  <c:v>2279.6</c:v>
                </c:pt>
                <c:pt idx="221">
                  <c:v>2664.2</c:v>
                </c:pt>
                <c:pt idx="226">
                  <c:v>2593.1</c:v>
                </c:pt>
                <c:pt idx="231">
                  <c:v>2051.5</c:v>
                </c:pt>
                <c:pt idx="236">
                  <c:v>2390.9</c:v>
                </c:pt>
                <c:pt idx="241">
                  <c:v>2516.4</c:v>
                </c:pt>
                <c:pt idx="246">
                  <c:v>2474.4</c:v>
                </c:pt>
                <c:pt idx="251">
                  <c:v>2453.7</c:v>
                </c:pt>
                <c:pt idx="256">
                  <c:v>2583.4</c:v>
                </c:pt>
                <c:pt idx="261">
                  <c:v>2059.8</c:v>
                </c:pt>
                <c:pt idx="266">
                  <c:v>2774.9</c:v>
                </c:pt>
              </c:numCache>
            </c:numRef>
          </c:val>
          <c:smooth val="0"/>
        </c:ser>
        <c:ser>
          <c:idx val="5"/>
          <c:order val="5"/>
          <c:tx>
            <c:strRef>
              <c:f>[铁矿供需库存.xlsx]发运!$AZ$2:$AZ$3</c:f>
              <c:strCache>
                <c:ptCount val="1"/>
                <c:pt idx="0">
                  <c:v>2024年</c:v>
                </c:pt>
              </c:strCache>
            </c:strRef>
          </c:tx>
          <c:spPr>
            <a:ln w="28575" cap="rnd">
              <a:solidFill>
                <a:srgbClr val="FF0000"/>
              </a:solidFill>
              <a:round/>
            </a:ln>
            <a:effectLst/>
          </c:spPr>
          <c:marker>
            <c:symbol val="none"/>
          </c:marker>
          <c:dLbls>
            <c:delete val="1"/>
          </c:dLbls>
          <c:cat>
            <c:strRef>
              <c:f>[铁矿供需库存.xlsx]发运!$AT$4:$AT$273</c:f>
              <c:strCache>
                <c:ptCount val="269"/>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3月3日</c:v>
                </c:pt>
                <c:pt idx="52">
                  <c:v>3月4日</c:v>
                </c:pt>
                <c:pt idx="53">
                  <c:v>3月5日</c:v>
                </c:pt>
                <c:pt idx="54">
                  <c:v>3月6日</c:v>
                </c:pt>
                <c:pt idx="55">
                  <c:v>3月8日</c:v>
                </c:pt>
                <c:pt idx="56">
                  <c:v>3月10日</c:v>
                </c:pt>
                <c:pt idx="57">
                  <c:v>3月11日</c:v>
                </c:pt>
                <c:pt idx="58">
                  <c:v>3月12日</c:v>
                </c:pt>
                <c:pt idx="59">
                  <c:v>3月13日</c:v>
                </c:pt>
                <c:pt idx="60">
                  <c:v>3月15日</c:v>
                </c:pt>
                <c:pt idx="61">
                  <c:v>3月17日</c:v>
                </c:pt>
                <c:pt idx="62">
                  <c:v>3月18日</c:v>
                </c:pt>
                <c:pt idx="63">
                  <c:v>3月19日</c:v>
                </c:pt>
                <c:pt idx="64">
                  <c:v>3月20日</c:v>
                </c:pt>
                <c:pt idx="65">
                  <c:v>3月22日</c:v>
                </c:pt>
                <c:pt idx="66">
                  <c:v>3月24日</c:v>
                </c:pt>
                <c:pt idx="67">
                  <c:v>3月25日</c:v>
                </c:pt>
                <c:pt idx="68">
                  <c:v>3月26日</c:v>
                </c:pt>
                <c:pt idx="69">
                  <c:v>3月27日</c:v>
                </c:pt>
                <c:pt idx="70">
                  <c:v>3月29日</c:v>
                </c:pt>
                <c:pt idx="71">
                  <c:v>3月31日</c:v>
                </c:pt>
                <c:pt idx="72">
                  <c:v>4月1日</c:v>
                </c:pt>
                <c:pt idx="73">
                  <c:v>4月2日</c:v>
                </c:pt>
                <c:pt idx="74">
                  <c:v>4月3日</c:v>
                </c:pt>
                <c:pt idx="75">
                  <c:v>4月5日</c:v>
                </c:pt>
                <c:pt idx="76">
                  <c:v>4月7日</c:v>
                </c:pt>
                <c:pt idx="77">
                  <c:v>4月8日</c:v>
                </c:pt>
                <c:pt idx="78">
                  <c:v>4月9日</c:v>
                </c:pt>
                <c:pt idx="79">
                  <c:v>4月10日</c:v>
                </c:pt>
                <c:pt idx="80">
                  <c:v>4月12日</c:v>
                </c:pt>
                <c:pt idx="81">
                  <c:v>4月14日</c:v>
                </c:pt>
                <c:pt idx="82">
                  <c:v>4月15日</c:v>
                </c:pt>
                <c:pt idx="83">
                  <c:v>4月16日</c:v>
                </c:pt>
                <c:pt idx="84">
                  <c:v>4月17日</c:v>
                </c:pt>
                <c:pt idx="85">
                  <c:v>4月19日</c:v>
                </c:pt>
                <c:pt idx="86">
                  <c:v>4月21日</c:v>
                </c:pt>
                <c:pt idx="87">
                  <c:v>4月22日</c:v>
                </c:pt>
                <c:pt idx="88">
                  <c:v>4月23日</c:v>
                </c:pt>
                <c:pt idx="89">
                  <c:v>4月24日</c:v>
                </c:pt>
                <c:pt idx="90">
                  <c:v>4月26日</c:v>
                </c:pt>
                <c:pt idx="91">
                  <c:v>4月28日</c:v>
                </c:pt>
                <c:pt idx="92">
                  <c:v>4月29日</c:v>
                </c:pt>
                <c:pt idx="93">
                  <c:v>4月30日</c:v>
                </c:pt>
                <c:pt idx="94">
                  <c:v>5月1日</c:v>
                </c:pt>
                <c:pt idx="95">
                  <c:v>5月3日</c:v>
                </c:pt>
                <c:pt idx="96">
                  <c:v>5月5日</c:v>
                </c:pt>
                <c:pt idx="97">
                  <c:v>5月6日</c:v>
                </c:pt>
                <c:pt idx="98">
                  <c:v>5月7日</c:v>
                </c:pt>
                <c:pt idx="99">
                  <c:v>5月8日</c:v>
                </c:pt>
                <c:pt idx="100">
                  <c:v>5月10日</c:v>
                </c:pt>
                <c:pt idx="101">
                  <c:v>5月12日</c:v>
                </c:pt>
                <c:pt idx="102">
                  <c:v>5月13日</c:v>
                </c:pt>
                <c:pt idx="103">
                  <c:v>5月14日</c:v>
                </c:pt>
                <c:pt idx="104">
                  <c:v>5月15日</c:v>
                </c:pt>
                <c:pt idx="105">
                  <c:v>5月17日</c:v>
                </c:pt>
                <c:pt idx="106">
                  <c:v>5月19日</c:v>
                </c:pt>
                <c:pt idx="107">
                  <c:v>5月20日</c:v>
                </c:pt>
                <c:pt idx="108">
                  <c:v>5月21日</c:v>
                </c:pt>
                <c:pt idx="109">
                  <c:v>5月22日</c:v>
                </c:pt>
                <c:pt idx="110">
                  <c:v>5月24日</c:v>
                </c:pt>
                <c:pt idx="111">
                  <c:v>5月26日</c:v>
                </c:pt>
                <c:pt idx="112">
                  <c:v>5月27日</c:v>
                </c:pt>
                <c:pt idx="113">
                  <c:v>5月28日</c:v>
                </c:pt>
                <c:pt idx="114">
                  <c:v>5月29日</c:v>
                </c:pt>
                <c:pt idx="115">
                  <c:v>5月31日</c:v>
                </c:pt>
                <c:pt idx="116">
                  <c:v>6月2日</c:v>
                </c:pt>
                <c:pt idx="117">
                  <c:v>6月3日</c:v>
                </c:pt>
                <c:pt idx="118">
                  <c:v>6月4日</c:v>
                </c:pt>
                <c:pt idx="119">
                  <c:v>6月5日</c:v>
                </c:pt>
                <c:pt idx="120">
                  <c:v>6月7日</c:v>
                </c:pt>
                <c:pt idx="121">
                  <c:v>6月9日</c:v>
                </c:pt>
                <c:pt idx="122">
                  <c:v>6月10日</c:v>
                </c:pt>
                <c:pt idx="123">
                  <c:v>6月11日</c:v>
                </c:pt>
                <c:pt idx="124">
                  <c:v>6月12日</c:v>
                </c:pt>
                <c:pt idx="125">
                  <c:v>6月14日</c:v>
                </c:pt>
                <c:pt idx="126">
                  <c:v>6月16日</c:v>
                </c:pt>
                <c:pt idx="127">
                  <c:v>6月17日</c:v>
                </c:pt>
                <c:pt idx="128">
                  <c:v>6月18日</c:v>
                </c:pt>
                <c:pt idx="129">
                  <c:v>6月19日</c:v>
                </c:pt>
                <c:pt idx="130">
                  <c:v>6月21日</c:v>
                </c:pt>
                <c:pt idx="131">
                  <c:v>6月23日</c:v>
                </c:pt>
                <c:pt idx="132">
                  <c:v>6月24日</c:v>
                </c:pt>
                <c:pt idx="133">
                  <c:v>6月25日</c:v>
                </c:pt>
                <c:pt idx="134">
                  <c:v>6月26日</c:v>
                </c:pt>
                <c:pt idx="135">
                  <c:v>6月28日</c:v>
                </c:pt>
                <c:pt idx="136">
                  <c:v>6月30日</c:v>
                </c:pt>
                <c:pt idx="137">
                  <c:v>7月1日</c:v>
                </c:pt>
                <c:pt idx="138">
                  <c:v>7月2日</c:v>
                </c:pt>
                <c:pt idx="139">
                  <c:v>7月3日</c:v>
                </c:pt>
                <c:pt idx="140">
                  <c:v>7月5日</c:v>
                </c:pt>
                <c:pt idx="141">
                  <c:v>7月7日</c:v>
                </c:pt>
                <c:pt idx="142">
                  <c:v>7月8日</c:v>
                </c:pt>
                <c:pt idx="143">
                  <c:v>7月9日</c:v>
                </c:pt>
                <c:pt idx="144">
                  <c:v>7月10日</c:v>
                </c:pt>
                <c:pt idx="145">
                  <c:v>7月12日</c:v>
                </c:pt>
                <c:pt idx="146">
                  <c:v>7月14日</c:v>
                </c:pt>
                <c:pt idx="147">
                  <c:v>7月15日</c:v>
                </c:pt>
                <c:pt idx="148">
                  <c:v>7月16日</c:v>
                </c:pt>
                <c:pt idx="149">
                  <c:v>7月17日</c:v>
                </c:pt>
                <c:pt idx="150">
                  <c:v>7月19日</c:v>
                </c:pt>
                <c:pt idx="151">
                  <c:v>7月21日</c:v>
                </c:pt>
                <c:pt idx="152">
                  <c:v>7月22日</c:v>
                </c:pt>
                <c:pt idx="153">
                  <c:v>7月23日</c:v>
                </c:pt>
                <c:pt idx="154">
                  <c:v>7月24日</c:v>
                </c:pt>
                <c:pt idx="155">
                  <c:v>7月26日</c:v>
                </c:pt>
                <c:pt idx="156">
                  <c:v>7月28日</c:v>
                </c:pt>
                <c:pt idx="157">
                  <c:v>7月29日</c:v>
                </c:pt>
                <c:pt idx="158">
                  <c:v>7月30日</c:v>
                </c:pt>
                <c:pt idx="159">
                  <c:v>7月31日</c:v>
                </c:pt>
                <c:pt idx="160">
                  <c:v>8月2日</c:v>
                </c:pt>
                <c:pt idx="161">
                  <c:v>8月4日</c:v>
                </c:pt>
                <c:pt idx="162">
                  <c:v>8月5日</c:v>
                </c:pt>
                <c:pt idx="163">
                  <c:v>8月6日</c:v>
                </c:pt>
                <c:pt idx="164">
                  <c:v>8月7日</c:v>
                </c:pt>
                <c:pt idx="165">
                  <c:v>8月9日</c:v>
                </c:pt>
                <c:pt idx="166">
                  <c:v>8月11日</c:v>
                </c:pt>
                <c:pt idx="167">
                  <c:v>8月12日</c:v>
                </c:pt>
                <c:pt idx="168">
                  <c:v>8月13日</c:v>
                </c:pt>
                <c:pt idx="169">
                  <c:v>8月14日</c:v>
                </c:pt>
                <c:pt idx="170">
                  <c:v>8月16日</c:v>
                </c:pt>
                <c:pt idx="171">
                  <c:v>8月18日</c:v>
                </c:pt>
                <c:pt idx="172">
                  <c:v>8月19日</c:v>
                </c:pt>
                <c:pt idx="173">
                  <c:v>8月20日</c:v>
                </c:pt>
                <c:pt idx="174">
                  <c:v>8月21日</c:v>
                </c:pt>
                <c:pt idx="175">
                  <c:v>8月23日</c:v>
                </c:pt>
                <c:pt idx="176">
                  <c:v>8月25日</c:v>
                </c:pt>
                <c:pt idx="177">
                  <c:v>8月26日</c:v>
                </c:pt>
                <c:pt idx="178">
                  <c:v>8月27日</c:v>
                </c:pt>
                <c:pt idx="179">
                  <c:v>8月28日</c:v>
                </c:pt>
                <c:pt idx="180">
                  <c:v>8月30日</c:v>
                </c:pt>
                <c:pt idx="181">
                  <c:v>9月1日</c:v>
                </c:pt>
                <c:pt idx="182">
                  <c:v>9月2日</c:v>
                </c:pt>
                <c:pt idx="183">
                  <c:v>9月3日</c:v>
                </c:pt>
                <c:pt idx="184">
                  <c:v>9月4日</c:v>
                </c:pt>
                <c:pt idx="185">
                  <c:v>9月6日</c:v>
                </c:pt>
                <c:pt idx="186">
                  <c:v>9月8日</c:v>
                </c:pt>
                <c:pt idx="187">
                  <c:v>9月9日</c:v>
                </c:pt>
                <c:pt idx="188">
                  <c:v>9月10日</c:v>
                </c:pt>
                <c:pt idx="189">
                  <c:v>9月11日</c:v>
                </c:pt>
                <c:pt idx="190">
                  <c:v>9月13日</c:v>
                </c:pt>
                <c:pt idx="191">
                  <c:v>9月15日</c:v>
                </c:pt>
                <c:pt idx="192">
                  <c:v>9月16日</c:v>
                </c:pt>
                <c:pt idx="193">
                  <c:v>9月17日</c:v>
                </c:pt>
                <c:pt idx="194">
                  <c:v>9月18日</c:v>
                </c:pt>
                <c:pt idx="195">
                  <c:v>9月20日</c:v>
                </c:pt>
                <c:pt idx="196">
                  <c:v>9月22日</c:v>
                </c:pt>
                <c:pt idx="197">
                  <c:v>9月23日</c:v>
                </c:pt>
                <c:pt idx="198">
                  <c:v>9月24日</c:v>
                </c:pt>
                <c:pt idx="199">
                  <c:v>9月25日</c:v>
                </c:pt>
                <c:pt idx="200">
                  <c:v>9月27日</c:v>
                </c:pt>
                <c:pt idx="201">
                  <c:v>9月29日</c:v>
                </c:pt>
                <c:pt idx="202">
                  <c:v>9月30日</c:v>
                </c:pt>
                <c:pt idx="203">
                  <c:v>10月1日</c:v>
                </c:pt>
                <c:pt idx="204">
                  <c:v>10月2日</c:v>
                </c:pt>
                <c:pt idx="205">
                  <c:v>10月4日</c:v>
                </c:pt>
                <c:pt idx="206">
                  <c:v>10月6日</c:v>
                </c:pt>
                <c:pt idx="207">
                  <c:v>10月7日</c:v>
                </c:pt>
                <c:pt idx="208">
                  <c:v>10月8日</c:v>
                </c:pt>
                <c:pt idx="209">
                  <c:v>10月9日</c:v>
                </c:pt>
                <c:pt idx="210">
                  <c:v>10月11日</c:v>
                </c:pt>
                <c:pt idx="211">
                  <c:v>10月13日</c:v>
                </c:pt>
                <c:pt idx="212">
                  <c:v>10月14日</c:v>
                </c:pt>
                <c:pt idx="213">
                  <c:v>10月15日</c:v>
                </c:pt>
                <c:pt idx="214">
                  <c:v>10月16日</c:v>
                </c:pt>
                <c:pt idx="215">
                  <c:v>10月18日</c:v>
                </c:pt>
                <c:pt idx="216">
                  <c:v>10月20日</c:v>
                </c:pt>
                <c:pt idx="217">
                  <c:v>10月21日</c:v>
                </c:pt>
                <c:pt idx="218">
                  <c:v>10月22日</c:v>
                </c:pt>
                <c:pt idx="219">
                  <c:v>10月23日</c:v>
                </c:pt>
                <c:pt idx="220">
                  <c:v>10月25日</c:v>
                </c:pt>
                <c:pt idx="221">
                  <c:v>10月27日</c:v>
                </c:pt>
                <c:pt idx="222">
                  <c:v>10月28日</c:v>
                </c:pt>
                <c:pt idx="223">
                  <c:v>10月29日</c:v>
                </c:pt>
                <c:pt idx="224">
                  <c:v>10月30日</c:v>
                </c:pt>
                <c:pt idx="225">
                  <c:v>11月1日</c:v>
                </c:pt>
                <c:pt idx="226">
                  <c:v>11月3日</c:v>
                </c:pt>
                <c:pt idx="227">
                  <c:v>11月4日</c:v>
                </c:pt>
                <c:pt idx="228">
                  <c:v>11月5日</c:v>
                </c:pt>
                <c:pt idx="229">
                  <c:v>11月6日</c:v>
                </c:pt>
                <c:pt idx="230">
                  <c:v>11月8日</c:v>
                </c:pt>
                <c:pt idx="231">
                  <c:v>11月10日</c:v>
                </c:pt>
                <c:pt idx="232">
                  <c:v>11月11日</c:v>
                </c:pt>
                <c:pt idx="233">
                  <c:v>11月12日</c:v>
                </c:pt>
                <c:pt idx="234">
                  <c:v>11月13日</c:v>
                </c:pt>
                <c:pt idx="235">
                  <c:v>11月15日</c:v>
                </c:pt>
                <c:pt idx="236">
                  <c:v>11月17日</c:v>
                </c:pt>
                <c:pt idx="237">
                  <c:v>11月18日</c:v>
                </c:pt>
                <c:pt idx="238">
                  <c:v>11月19日</c:v>
                </c:pt>
                <c:pt idx="239">
                  <c:v>11月20日</c:v>
                </c:pt>
                <c:pt idx="240">
                  <c:v>11月22日</c:v>
                </c:pt>
                <c:pt idx="241">
                  <c:v>11月24日</c:v>
                </c:pt>
                <c:pt idx="242">
                  <c:v>11月25日</c:v>
                </c:pt>
                <c:pt idx="243">
                  <c:v>11月26日</c:v>
                </c:pt>
                <c:pt idx="244">
                  <c:v>11月27日</c:v>
                </c:pt>
                <c:pt idx="245">
                  <c:v>11月29日</c:v>
                </c:pt>
                <c:pt idx="246">
                  <c:v>12月1日</c:v>
                </c:pt>
                <c:pt idx="247">
                  <c:v>12月2日</c:v>
                </c:pt>
                <c:pt idx="248">
                  <c:v>12月3日</c:v>
                </c:pt>
                <c:pt idx="249">
                  <c:v>12月4日</c:v>
                </c:pt>
                <c:pt idx="250">
                  <c:v>12月6日</c:v>
                </c:pt>
                <c:pt idx="251">
                  <c:v>12月8日</c:v>
                </c:pt>
                <c:pt idx="252">
                  <c:v>12月9日</c:v>
                </c:pt>
                <c:pt idx="253">
                  <c:v>12月10日</c:v>
                </c:pt>
                <c:pt idx="254">
                  <c:v>12月11日</c:v>
                </c:pt>
                <c:pt idx="255">
                  <c:v>12月13日</c:v>
                </c:pt>
                <c:pt idx="256">
                  <c:v>12月15日</c:v>
                </c:pt>
                <c:pt idx="257">
                  <c:v>12月16日</c:v>
                </c:pt>
                <c:pt idx="258">
                  <c:v>12月17日</c:v>
                </c:pt>
                <c:pt idx="259">
                  <c:v>12月18日</c:v>
                </c:pt>
                <c:pt idx="260">
                  <c:v>12月20日</c:v>
                </c:pt>
                <c:pt idx="261">
                  <c:v>12月22日</c:v>
                </c:pt>
                <c:pt idx="262">
                  <c:v>12月23日</c:v>
                </c:pt>
                <c:pt idx="263">
                  <c:v>12月24日</c:v>
                </c:pt>
                <c:pt idx="264">
                  <c:v>12月25日</c:v>
                </c:pt>
                <c:pt idx="265">
                  <c:v>12月27日</c:v>
                </c:pt>
                <c:pt idx="266">
                  <c:v>12月29日</c:v>
                </c:pt>
                <c:pt idx="267">
                  <c:v>12月30日</c:v>
                </c:pt>
                <c:pt idx="268">
                  <c:v>12月31日</c:v>
                </c:pt>
              </c:strCache>
            </c:strRef>
          </c:cat>
          <c:val>
            <c:numRef>
              <c:f>[铁矿供需库存.xlsx]发运!$AZ$4:$AZ$273</c:f>
              <c:numCache>
                <c:formatCode>General</c:formatCode>
                <c:ptCount val="269"/>
                <c:pt idx="3">
                  <c:v>2771.2</c:v>
                </c:pt>
                <c:pt idx="9">
                  <c:v>2949.4</c:v>
                </c:pt>
                <c:pt idx="15">
                  <c:v>2620.3</c:v>
                </c:pt>
                <c:pt idx="21">
                  <c:v>2309.4</c:v>
                </c:pt>
                <c:pt idx="27">
                  <c:v>2472.3</c:v>
                </c:pt>
                <c:pt idx="33">
                  <c:v>2529.7</c:v>
                </c:pt>
                <c:pt idx="39">
                  <c:v>2528.5</c:v>
                </c:pt>
                <c:pt idx="45">
                  <c:v>2030.6</c:v>
                </c:pt>
              </c:numCache>
            </c:numRef>
          </c:val>
          <c:smooth val="0"/>
        </c:ser>
        <c:dLbls>
          <c:showLegendKey val="0"/>
          <c:showVal val="0"/>
          <c:showCatName val="0"/>
          <c:showSerName val="0"/>
          <c:showPercent val="0"/>
          <c:showBubbleSize val="0"/>
        </c:dLbls>
        <c:marker val="0"/>
        <c:smooth val="0"/>
        <c:axId val="537922643"/>
        <c:axId val="651472420"/>
      </c:lineChart>
      <c:catAx>
        <c:axId val="53792264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1472420"/>
        <c:crosses val="autoZero"/>
        <c:auto val="1"/>
        <c:lblAlgn val="ctr"/>
        <c:lblOffset val="100"/>
        <c:noMultiLvlLbl val="0"/>
      </c:catAx>
      <c:valAx>
        <c:axId val="651472420"/>
        <c:scaling>
          <c:orientation val="minMax"/>
          <c:min val="15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37922643"/>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[铁矿供需库存.xlsx]Sheet1!数据透视表8</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到港量统计情况（万吨）</a:t>
            </a:r>
            <a:endParaRPr b="0"/>
          </a:p>
        </c:rich>
      </c:tx>
      <c:layout/>
      <c:overlay val="0"/>
      <c:spPr>
        <a:noFill/>
        <a:ln>
          <a:noFill/>
        </a:ln>
        <a:effectLst/>
      </c:spPr>
    </c:title>
    <c:autoTitleDeleted val="0"/>
    <c:plotArea>
      <c:layout/>
      <c:lineChart>
        <c:grouping val="standard"/>
        <c:varyColors val="0"/>
        <c:ser>
          <c:idx val="0"/>
          <c:order val="0"/>
          <c:tx>
            <c:strRef>
              <c:f>[铁矿供需库存.xlsx]Sheet1!$P$1</c:f>
              <c:strCache>
                <c:ptCount val="1"/>
                <c:pt idx="0">
                  <c:v>到港量</c:v>
                </c:pt>
              </c:strCache>
            </c:strRef>
          </c:tx>
          <c:spPr>
            <a:ln w="28575" cap="rnd">
              <a:solidFill>
                <a:schemeClr val="accent1"/>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[铁矿供需库存.xlsx]Sheet1!$P$2:$P$202</c:f>
              <c:numCache>
                <c:formatCode>General</c:formatCode>
                <c:ptCount val="200"/>
                <c:pt idx="0">
                  <c:v>2090.6</c:v>
                </c:pt>
                <c:pt idx="1">
                  <c:v>2176.5</c:v>
                </c:pt>
                <c:pt idx="2">
                  <c:v>2266</c:v>
                </c:pt>
                <c:pt idx="3">
                  <c:v>2207.3</c:v>
                </c:pt>
                <c:pt idx="4">
                  <c:v>2322</c:v>
                </c:pt>
                <c:pt idx="5">
                  <c:v>2376</c:v>
                </c:pt>
                <c:pt idx="6">
                  <c:v>2092</c:v>
                </c:pt>
                <c:pt idx="7">
                  <c:v>2329</c:v>
                </c:pt>
                <c:pt idx="8">
                  <c:v>2243</c:v>
                </c:pt>
                <c:pt idx="9">
                  <c:v>2410</c:v>
                </c:pt>
                <c:pt idx="10">
                  <c:v>2345</c:v>
                </c:pt>
                <c:pt idx="11">
                  <c:v>2556</c:v>
                </c:pt>
                <c:pt idx="12">
                  <c:v>2367</c:v>
                </c:pt>
                <c:pt idx="13">
                  <c:v>2528</c:v>
                </c:pt>
                <c:pt idx="14">
                  <c:v>2559</c:v>
                </c:pt>
                <c:pt idx="15">
                  <c:v>2657</c:v>
                </c:pt>
                <c:pt idx="16">
                  <c:v>2499</c:v>
                </c:pt>
                <c:pt idx="17">
                  <c:v>2455.1</c:v>
                </c:pt>
                <c:pt idx="18">
                  <c:v>2399.3</c:v>
                </c:pt>
                <c:pt idx="19">
                  <c:v>2466.6</c:v>
                </c:pt>
                <c:pt idx="20">
                  <c:v>2163.1</c:v>
                </c:pt>
                <c:pt idx="21">
                  <c:v>2452.6</c:v>
                </c:pt>
                <c:pt idx="22">
                  <c:v>2611</c:v>
                </c:pt>
                <c:pt idx="23">
                  <c:v>2495</c:v>
                </c:pt>
                <c:pt idx="24">
                  <c:v>2581.6</c:v>
                </c:pt>
                <c:pt idx="25">
                  <c:v>2532.8</c:v>
                </c:pt>
                <c:pt idx="26">
                  <c:v>2562.9</c:v>
                </c:pt>
                <c:pt idx="27">
                  <c:v>2382.3</c:v>
                </c:pt>
                <c:pt idx="28">
                  <c:v>2433.8</c:v>
                </c:pt>
                <c:pt idx="29">
                  <c:v>2306.6</c:v>
                </c:pt>
                <c:pt idx="30">
                  <c:v>2204.5</c:v>
                </c:pt>
                <c:pt idx="31">
                  <c:v>2037.1</c:v>
                </c:pt>
                <c:pt idx="32">
                  <c:v>2411.7</c:v>
                </c:pt>
                <c:pt idx="33">
                  <c:v>2630.9</c:v>
                </c:pt>
                <c:pt idx="34">
                  <c:v>2232.3</c:v>
                </c:pt>
                <c:pt idx="35">
                  <c:v>2243.1</c:v>
                </c:pt>
                <c:pt idx="36">
                  <c:v>2321.4</c:v>
                </c:pt>
                <c:pt idx="37">
                  <c:v>2736.7</c:v>
                </c:pt>
                <c:pt idx="38">
                  <c:v>2436.9</c:v>
                </c:pt>
                <c:pt idx="39">
                  <c:v>2580.8</c:v>
                </c:pt>
                <c:pt idx="40">
                  <c:v>2124.2</c:v>
                </c:pt>
                <c:pt idx="41">
                  <c:v>2061.1</c:v>
                </c:pt>
                <c:pt idx="42">
                  <c:v>2106.6</c:v>
                </c:pt>
                <c:pt idx="43">
                  <c:v>2204.7</c:v>
                </c:pt>
                <c:pt idx="44">
                  <c:v>2141</c:v>
                </c:pt>
                <c:pt idx="45">
                  <c:v>2174</c:v>
                </c:pt>
                <c:pt idx="46">
                  <c:v>2340</c:v>
                </c:pt>
                <c:pt idx="47">
                  <c:v>2131.3</c:v>
                </c:pt>
                <c:pt idx="48">
                  <c:v>2179.4</c:v>
                </c:pt>
                <c:pt idx="49">
                  <c:v>2495.5</c:v>
                </c:pt>
                <c:pt idx="50">
                  <c:v>2451.9</c:v>
                </c:pt>
                <c:pt idx="51">
                  <c:v>1849.7</c:v>
                </c:pt>
                <c:pt idx="52">
                  <c:v>2073.9</c:v>
                </c:pt>
                <c:pt idx="53">
                  <c:v>2296.4</c:v>
                </c:pt>
                <c:pt idx="54">
                  <c:v>2282</c:v>
                </c:pt>
                <c:pt idx="55">
                  <c:v>2456.6</c:v>
                </c:pt>
                <c:pt idx="56">
                  <c:v>2307.3</c:v>
                </c:pt>
                <c:pt idx="57">
                  <c:v>2050.3</c:v>
                </c:pt>
                <c:pt idx="58">
                  <c:v>2211.7</c:v>
                </c:pt>
                <c:pt idx="59">
                  <c:v>1979.6</c:v>
                </c:pt>
                <c:pt idx="60">
                  <c:v>2163</c:v>
                </c:pt>
                <c:pt idx="61">
                  <c:v>2512.7</c:v>
                </c:pt>
                <c:pt idx="62">
                  <c:v>2276</c:v>
                </c:pt>
                <c:pt idx="63">
                  <c:v>2497.3</c:v>
                </c:pt>
                <c:pt idx="64">
                  <c:v>1622.3</c:v>
                </c:pt>
                <c:pt idx="65">
                  <c:v>2216.6</c:v>
                </c:pt>
                <c:pt idx="66">
                  <c:v>2663.4</c:v>
                </c:pt>
                <c:pt idx="67">
                  <c:v>2546.7</c:v>
                </c:pt>
                <c:pt idx="68">
                  <c:v>2342.5</c:v>
                </c:pt>
                <c:pt idx="69">
                  <c:v>2307.6</c:v>
                </c:pt>
                <c:pt idx="70">
                  <c:v>2287.5</c:v>
                </c:pt>
                <c:pt idx="71">
                  <c:v>2393.5</c:v>
                </c:pt>
                <c:pt idx="72">
                  <c:v>2209.7</c:v>
                </c:pt>
                <c:pt idx="73">
                  <c:v>2304</c:v>
                </c:pt>
                <c:pt idx="74">
                  <c:v>2427.6</c:v>
                </c:pt>
                <c:pt idx="75">
                  <c:v>2456.2</c:v>
                </c:pt>
                <c:pt idx="76">
                  <c:v>2262.2</c:v>
                </c:pt>
                <c:pt idx="77">
                  <c:v>2637</c:v>
                </c:pt>
                <c:pt idx="78">
                  <c:v>2448.4</c:v>
                </c:pt>
                <c:pt idx="79">
                  <c:v>2419.8</c:v>
                </c:pt>
                <c:pt idx="80">
                  <c:v>2354.1</c:v>
                </c:pt>
                <c:pt idx="81">
                  <c:v>2462.2</c:v>
                </c:pt>
                <c:pt idx="82">
                  <c:v>1957.9</c:v>
                </c:pt>
                <c:pt idx="83">
                  <c:v>2285</c:v>
                </c:pt>
                <c:pt idx="84">
                  <c:v>2164.2</c:v>
                </c:pt>
                <c:pt idx="85">
                  <c:v>2230.7</c:v>
                </c:pt>
                <c:pt idx="86">
                  <c:v>2097.4</c:v>
                </c:pt>
                <c:pt idx="87">
                  <c:v>2497.2</c:v>
                </c:pt>
                <c:pt idx="88">
                  <c:v>2562.5</c:v>
                </c:pt>
                <c:pt idx="89">
                  <c:v>2506.8</c:v>
                </c:pt>
                <c:pt idx="90">
                  <c:v>2204.3</c:v>
                </c:pt>
                <c:pt idx="91">
                  <c:v>2408.8</c:v>
                </c:pt>
                <c:pt idx="92">
                  <c:v>2183.7</c:v>
                </c:pt>
                <c:pt idx="93">
                  <c:v>2173.7</c:v>
                </c:pt>
                <c:pt idx="94">
                  <c:v>2072.3</c:v>
                </c:pt>
                <c:pt idx="95">
                  <c:v>1845.2</c:v>
                </c:pt>
                <c:pt idx="96">
                  <c:v>2142.1</c:v>
                </c:pt>
                <c:pt idx="97">
                  <c:v>2099.6</c:v>
                </c:pt>
                <c:pt idx="98">
                  <c:v>2192.5</c:v>
                </c:pt>
                <c:pt idx="99">
                  <c:v>1925.6</c:v>
                </c:pt>
                <c:pt idx="100">
                  <c:v>2019</c:v>
                </c:pt>
                <c:pt idx="101">
                  <c:v>1885.8</c:v>
                </c:pt>
                <c:pt idx="102">
                  <c:v>2243.5</c:v>
                </c:pt>
                <c:pt idx="103">
                  <c:v>2273.3</c:v>
                </c:pt>
                <c:pt idx="104">
                  <c:v>2120.5</c:v>
                </c:pt>
                <c:pt idx="105">
                  <c:v>2125</c:v>
                </c:pt>
                <c:pt idx="106">
                  <c:v>2025.7</c:v>
                </c:pt>
                <c:pt idx="107">
                  <c:v>2334.3</c:v>
                </c:pt>
                <c:pt idx="108">
                  <c:v>2213.3</c:v>
                </c:pt>
                <c:pt idx="109">
                  <c:v>2205.2</c:v>
                </c:pt>
                <c:pt idx="110">
                  <c:v>1890.7</c:v>
                </c:pt>
                <c:pt idx="111">
                  <c:v>2387.5</c:v>
                </c:pt>
                <c:pt idx="112">
                  <c:v>2175.7</c:v>
                </c:pt>
                <c:pt idx="113">
                  <c:v>2225.6</c:v>
                </c:pt>
                <c:pt idx="114">
                  <c:v>2829.1</c:v>
                </c:pt>
                <c:pt idx="115">
                  <c:v>2187.1</c:v>
                </c:pt>
                <c:pt idx="116">
                  <c:v>2050.8</c:v>
                </c:pt>
                <c:pt idx="117">
                  <c:v>2165.3</c:v>
                </c:pt>
                <c:pt idx="118">
                  <c:v>2420.7</c:v>
                </c:pt>
                <c:pt idx="119">
                  <c:v>2113.2</c:v>
                </c:pt>
                <c:pt idx="120">
                  <c:v>2249.1</c:v>
                </c:pt>
                <c:pt idx="121">
                  <c:v>2317.1</c:v>
                </c:pt>
                <c:pt idx="122">
                  <c:v>1824.4</c:v>
                </c:pt>
                <c:pt idx="123">
                  <c:v>2238.1</c:v>
                </c:pt>
                <c:pt idx="124">
                  <c:v>2359.6</c:v>
                </c:pt>
                <c:pt idx="125">
                  <c:v>2308.2</c:v>
                </c:pt>
                <c:pt idx="126">
                  <c:v>2342</c:v>
                </c:pt>
                <c:pt idx="127">
                  <c:v>2653.7</c:v>
                </c:pt>
                <c:pt idx="128">
                  <c:v>2112.5</c:v>
                </c:pt>
                <c:pt idx="129">
                  <c:v>2368.4</c:v>
                </c:pt>
                <c:pt idx="130">
                  <c:v>2566.7</c:v>
                </c:pt>
                <c:pt idx="131">
                  <c:v>2274.9</c:v>
                </c:pt>
                <c:pt idx="132">
                  <c:v>2558.9</c:v>
                </c:pt>
                <c:pt idx="133">
                  <c:v>2293.3</c:v>
                </c:pt>
                <c:pt idx="134">
                  <c:v>2260.4</c:v>
                </c:pt>
                <c:pt idx="135">
                  <c:v>2318.7</c:v>
                </c:pt>
                <c:pt idx="136">
                  <c:v>2408.4</c:v>
                </c:pt>
                <c:pt idx="137">
                  <c:v>2528.4</c:v>
                </c:pt>
                <c:pt idx="138">
                  <c:v>2079.1</c:v>
                </c:pt>
                <c:pt idx="139">
                  <c:v>2682.3</c:v>
                </c:pt>
                <c:pt idx="140">
                  <c:v>2482.4</c:v>
                </c:pt>
                <c:pt idx="141">
                  <c:v>2370.1</c:v>
                </c:pt>
                <c:pt idx="142">
                  <c:v>2480.1</c:v>
                </c:pt>
                <c:pt idx="143">
                  <c:v>2434</c:v>
                </c:pt>
                <c:pt idx="144">
                  <c:v>2365.2</c:v>
                </c:pt>
                <c:pt idx="145">
                  <c:v>2855.1</c:v>
                </c:pt>
                <c:pt idx="146">
                  <c:v>2061.1</c:v>
                </c:pt>
                <c:pt idx="147">
                  <c:v>1846.4</c:v>
                </c:pt>
                <c:pt idx="148">
                  <c:v>2111.3</c:v>
                </c:pt>
                <c:pt idx="149">
                  <c:v>2133.8</c:v>
                </c:pt>
                <c:pt idx="150">
                  <c:v>2333.8</c:v>
                </c:pt>
                <c:pt idx="151">
                  <c:v>2123.7</c:v>
                </c:pt>
                <c:pt idx="152">
                  <c:v>2256.7</c:v>
                </c:pt>
                <c:pt idx="153">
                  <c:v>2269.4</c:v>
                </c:pt>
                <c:pt idx="154">
                  <c:v>2161.6</c:v>
                </c:pt>
                <c:pt idx="155">
                  <c:v>2206.5</c:v>
                </c:pt>
                <c:pt idx="156">
                  <c:v>1808.7</c:v>
                </c:pt>
                <c:pt idx="157">
                  <c:v>2067.3</c:v>
                </c:pt>
                <c:pt idx="158">
                  <c:v>2402.8</c:v>
                </c:pt>
                <c:pt idx="159">
                  <c:v>2170</c:v>
                </c:pt>
                <c:pt idx="160">
                  <c:v>2244.1</c:v>
                </c:pt>
                <c:pt idx="161">
                  <c:v>1960.2</c:v>
                </c:pt>
                <c:pt idx="162">
                  <c:v>2313.4</c:v>
                </c:pt>
                <c:pt idx="163">
                  <c:v>2180.7</c:v>
                </c:pt>
                <c:pt idx="164">
                  <c:v>2249.3</c:v>
                </c:pt>
                <c:pt idx="165">
                  <c:v>2360.1</c:v>
                </c:pt>
                <c:pt idx="166">
                  <c:v>2409.2</c:v>
                </c:pt>
                <c:pt idx="167">
                  <c:v>2472.5</c:v>
                </c:pt>
                <c:pt idx="168">
                  <c:v>2329.4</c:v>
                </c:pt>
                <c:pt idx="169">
                  <c:v>2033.8</c:v>
                </c:pt>
                <c:pt idx="170">
                  <c:v>1867.4</c:v>
                </c:pt>
                <c:pt idx="171">
                  <c:v>3180.9</c:v>
                </c:pt>
                <c:pt idx="172">
                  <c:v>2237.5</c:v>
                </c:pt>
                <c:pt idx="173">
                  <c:v>2487</c:v>
                </c:pt>
                <c:pt idx="174">
                  <c:v>1978.7</c:v>
                </c:pt>
                <c:pt idx="175">
                  <c:v>2702.9</c:v>
                </c:pt>
                <c:pt idx="176">
                  <c:v>2200</c:v>
                </c:pt>
                <c:pt idx="177">
                  <c:v>2335.8</c:v>
                </c:pt>
                <c:pt idx="178">
                  <c:v>2393.9</c:v>
                </c:pt>
                <c:pt idx="179">
                  <c:v>2035</c:v>
                </c:pt>
                <c:pt idx="180">
                  <c:v>2738</c:v>
                </c:pt>
                <c:pt idx="181">
                  <c:v>2279.6</c:v>
                </c:pt>
                <c:pt idx="182">
                  <c:v>2664.2</c:v>
                </c:pt>
                <c:pt idx="183">
                  <c:v>2593.1</c:v>
                </c:pt>
                <c:pt idx="184">
                  <c:v>2051.5</c:v>
                </c:pt>
                <c:pt idx="185">
                  <c:v>2390.9</c:v>
                </c:pt>
                <c:pt idx="186">
                  <c:v>2516.4</c:v>
                </c:pt>
                <c:pt idx="187">
                  <c:v>2474.4</c:v>
                </c:pt>
                <c:pt idx="188">
                  <c:v>2453.7</c:v>
                </c:pt>
                <c:pt idx="189">
                  <c:v>2583.4</c:v>
                </c:pt>
                <c:pt idx="190">
                  <c:v>2059.8</c:v>
                </c:pt>
                <c:pt idx="191">
                  <c:v>2774.9</c:v>
                </c:pt>
                <c:pt idx="192">
                  <c:v>2771.2</c:v>
                </c:pt>
                <c:pt idx="193">
                  <c:v>2949.4</c:v>
                </c:pt>
                <c:pt idx="194">
                  <c:v>2620.3</c:v>
                </c:pt>
                <c:pt idx="195">
                  <c:v>2309.4</c:v>
                </c:pt>
                <c:pt idx="196">
                  <c:v>2472.3</c:v>
                </c:pt>
                <c:pt idx="197">
                  <c:v>2529.7</c:v>
                </c:pt>
                <c:pt idx="198">
                  <c:v>2528.5</c:v>
                </c:pt>
                <c:pt idx="199">
                  <c:v>2030.6</c:v>
                </c:pt>
              </c:numCache>
            </c:numRef>
          </c:val>
          <c:smooth val="0"/>
        </c:ser>
        <c:ser>
          <c:idx val="1"/>
          <c:order val="1"/>
          <c:tx>
            <c:strRef>
              <c:f>[铁矿供需库存.xlsx]Sheet1!$Q$1</c:f>
              <c:strCache>
                <c:ptCount val="1"/>
                <c:pt idx="0">
                  <c:v> 均值</c:v>
                </c:pt>
              </c:strCache>
            </c:strRef>
          </c:tx>
          <c:spPr>
            <a:ln w="28575" cap="rnd">
              <a:solidFill>
                <a:schemeClr val="accent2"/>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[铁矿供需库存.xlsx]Sheet1!$Q$2:$Q$202</c:f>
              <c:numCache>
                <c:formatCode>General</c:formatCode>
                <c:ptCount val="200"/>
                <c:pt idx="0">
                  <c:v>2311.5855</c:v>
                </c:pt>
                <c:pt idx="1">
                  <c:v>2311.5855</c:v>
                </c:pt>
                <c:pt idx="2">
                  <c:v>2311.5855</c:v>
                </c:pt>
                <c:pt idx="3">
                  <c:v>2311.5855</c:v>
                </c:pt>
                <c:pt idx="4">
                  <c:v>2311.5855</c:v>
                </c:pt>
                <c:pt idx="5">
                  <c:v>2311.5855</c:v>
                </c:pt>
                <c:pt idx="6">
                  <c:v>2311.5855</c:v>
                </c:pt>
                <c:pt idx="7">
                  <c:v>2311.5855</c:v>
                </c:pt>
                <c:pt idx="8">
                  <c:v>2311.5855</c:v>
                </c:pt>
                <c:pt idx="9">
                  <c:v>2311.5855</c:v>
                </c:pt>
                <c:pt idx="10">
                  <c:v>2311.5855</c:v>
                </c:pt>
                <c:pt idx="11">
                  <c:v>2311.5855</c:v>
                </c:pt>
                <c:pt idx="12">
                  <c:v>2311.5855</c:v>
                </c:pt>
                <c:pt idx="13">
                  <c:v>2311.5855</c:v>
                </c:pt>
                <c:pt idx="14">
                  <c:v>2311.5855</c:v>
                </c:pt>
                <c:pt idx="15">
                  <c:v>2311.5855</c:v>
                </c:pt>
                <c:pt idx="16">
                  <c:v>2311.5855</c:v>
                </c:pt>
                <c:pt idx="17">
                  <c:v>2311.5855</c:v>
                </c:pt>
                <c:pt idx="18">
                  <c:v>2311.5855</c:v>
                </c:pt>
                <c:pt idx="19">
                  <c:v>2311.5855</c:v>
                </c:pt>
                <c:pt idx="20">
                  <c:v>2311.5855</c:v>
                </c:pt>
                <c:pt idx="21">
                  <c:v>2311.5855</c:v>
                </c:pt>
                <c:pt idx="22">
                  <c:v>2311.5855</c:v>
                </c:pt>
                <c:pt idx="23">
                  <c:v>2311.5855</c:v>
                </c:pt>
                <c:pt idx="24">
                  <c:v>2311.5855</c:v>
                </c:pt>
                <c:pt idx="25">
                  <c:v>2311.5855</c:v>
                </c:pt>
                <c:pt idx="26">
                  <c:v>2311.5855</c:v>
                </c:pt>
                <c:pt idx="27">
                  <c:v>2311.5855</c:v>
                </c:pt>
                <c:pt idx="28">
                  <c:v>2311.5855</c:v>
                </c:pt>
                <c:pt idx="29">
                  <c:v>2311.5855</c:v>
                </c:pt>
                <c:pt idx="30">
                  <c:v>2311.5855</c:v>
                </c:pt>
                <c:pt idx="31">
                  <c:v>2311.5855</c:v>
                </c:pt>
                <c:pt idx="32">
                  <c:v>2311.5855</c:v>
                </c:pt>
                <c:pt idx="33">
                  <c:v>2311.5855</c:v>
                </c:pt>
                <c:pt idx="34">
                  <c:v>2311.5855</c:v>
                </c:pt>
                <c:pt idx="35">
                  <c:v>2311.5855</c:v>
                </c:pt>
                <c:pt idx="36">
                  <c:v>2311.5855</c:v>
                </c:pt>
                <c:pt idx="37">
                  <c:v>2311.5855</c:v>
                </c:pt>
                <c:pt idx="38">
                  <c:v>2311.5855</c:v>
                </c:pt>
                <c:pt idx="39">
                  <c:v>2311.5855</c:v>
                </c:pt>
                <c:pt idx="40">
                  <c:v>2311.5855</c:v>
                </c:pt>
                <c:pt idx="41">
                  <c:v>2311.5855</c:v>
                </c:pt>
                <c:pt idx="42">
                  <c:v>2311.5855</c:v>
                </c:pt>
                <c:pt idx="43">
                  <c:v>2311.5855</c:v>
                </c:pt>
                <c:pt idx="44">
                  <c:v>2311.5855</c:v>
                </c:pt>
                <c:pt idx="45">
                  <c:v>2311.5855</c:v>
                </c:pt>
                <c:pt idx="46">
                  <c:v>2311.5855</c:v>
                </c:pt>
                <c:pt idx="47">
                  <c:v>2311.5855</c:v>
                </c:pt>
                <c:pt idx="48">
                  <c:v>2311.5855</c:v>
                </c:pt>
                <c:pt idx="49">
                  <c:v>2311.5855</c:v>
                </c:pt>
                <c:pt idx="50">
                  <c:v>2311.5855</c:v>
                </c:pt>
                <c:pt idx="51">
                  <c:v>2311.5855</c:v>
                </c:pt>
                <c:pt idx="52">
                  <c:v>2311.5855</c:v>
                </c:pt>
                <c:pt idx="53">
                  <c:v>2311.5855</c:v>
                </c:pt>
                <c:pt idx="54">
                  <c:v>2311.5855</c:v>
                </c:pt>
                <c:pt idx="55">
                  <c:v>2311.5855</c:v>
                </c:pt>
                <c:pt idx="56">
                  <c:v>2311.5855</c:v>
                </c:pt>
                <c:pt idx="57">
                  <c:v>2311.5855</c:v>
                </c:pt>
                <c:pt idx="58">
                  <c:v>2311.5855</c:v>
                </c:pt>
                <c:pt idx="59">
                  <c:v>2311.5855</c:v>
                </c:pt>
                <c:pt idx="60">
                  <c:v>2311.5855</c:v>
                </c:pt>
                <c:pt idx="61">
                  <c:v>2311.5855</c:v>
                </c:pt>
                <c:pt idx="62">
                  <c:v>2311.5855</c:v>
                </c:pt>
                <c:pt idx="63">
                  <c:v>2311.5855</c:v>
                </c:pt>
                <c:pt idx="64">
                  <c:v>2311.5855</c:v>
                </c:pt>
                <c:pt idx="65">
                  <c:v>2311.5855</c:v>
                </c:pt>
                <c:pt idx="66">
                  <c:v>2311.5855</c:v>
                </c:pt>
                <c:pt idx="67">
                  <c:v>2311.5855</c:v>
                </c:pt>
                <c:pt idx="68">
                  <c:v>2311.5855</c:v>
                </c:pt>
                <c:pt idx="69">
                  <c:v>2311.5855</c:v>
                </c:pt>
                <c:pt idx="70">
                  <c:v>2311.5855</c:v>
                </c:pt>
                <c:pt idx="71">
                  <c:v>2311.5855</c:v>
                </c:pt>
                <c:pt idx="72">
                  <c:v>2311.5855</c:v>
                </c:pt>
                <c:pt idx="73">
                  <c:v>2311.5855</c:v>
                </c:pt>
                <c:pt idx="74">
                  <c:v>2311.5855</c:v>
                </c:pt>
                <c:pt idx="75">
                  <c:v>2311.5855</c:v>
                </c:pt>
                <c:pt idx="76">
                  <c:v>2311.5855</c:v>
                </c:pt>
                <c:pt idx="77">
                  <c:v>2311.5855</c:v>
                </c:pt>
                <c:pt idx="78">
                  <c:v>2311.5855</c:v>
                </c:pt>
                <c:pt idx="79">
                  <c:v>2311.5855</c:v>
                </c:pt>
                <c:pt idx="80">
                  <c:v>2311.5855</c:v>
                </c:pt>
                <c:pt idx="81">
                  <c:v>2311.5855</c:v>
                </c:pt>
                <c:pt idx="82">
                  <c:v>2311.5855</c:v>
                </c:pt>
                <c:pt idx="83">
                  <c:v>2311.5855</c:v>
                </c:pt>
                <c:pt idx="84">
                  <c:v>2311.5855</c:v>
                </c:pt>
                <c:pt idx="85">
                  <c:v>2311.5855</c:v>
                </c:pt>
                <c:pt idx="86">
                  <c:v>2311.5855</c:v>
                </c:pt>
                <c:pt idx="87">
                  <c:v>2311.5855</c:v>
                </c:pt>
                <c:pt idx="88">
                  <c:v>2311.5855</c:v>
                </c:pt>
                <c:pt idx="89">
                  <c:v>2311.5855</c:v>
                </c:pt>
                <c:pt idx="90">
                  <c:v>2311.5855</c:v>
                </c:pt>
                <c:pt idx="91">
                  <c:v>2311.5855</c:v>
                </c:pt>
                <c:pt idx="92">
                  <c:v>2311.5855</c:v>
                </c:pt>
                <c:pt idx="93">
                  <c:v>2311.5855</c:v>
                </c:pt>
                <c:pt idx="94">
                  <c:v>2311.5855</c:v>
                </c:pt>
                <c:pt idx="95">
                  <c:v>2311.5855</c:v>
                </c:pt>
                <c:pt idx="96">
                  <c:v>2311.5855</c:v>
                </c:pt>
                <c:pt idx="97">
                  <c:v>2311.5855</c:v>
                </c:pt>
                <c:pt idx="98">
                  <c:v>2311.5855</c:v>
                </c:pt>
                <c:pt idx="99">
                  <c:v>2311.5855</c:v>
                </c:pt>
                <c:pt idx="100">
                  <c:v>2311.5855</c:v>
                </c:pt>
                <c:pt idx="101">
                  <c:v>2311.5855</c:v>
                </c:pt>
                <c:pt idx="102">
                  <c:v>2311.5855</c:v>
                </c:pt>
                <c:pt idx="103">
                  <c:v>2311.5855</c:v>
                </c:pt>
                <c:pt idx="104">
                  <c:v>2311.5855</c:v>
                </c:pt>
                <c:pt idx="105">
                  <c:v>2311.5855</c:v>
                </c:pt>
                <c:pt idx="106">
                  <c:v>2311.5855</c:v>
                </c:pt>
                <c:pt idx="107">
                  <c:v>2311.5855</c:v>
                </c:pt>
                <c:pt idx="108">
                  <c:v>2311.5855</c:v>
                </c:pt>
                <c:pt idx="109">
                  <c:v>2311.5855</c:v>
                </c:pt>
                <c:pt idx="110">
                  <c:v>2311.5855</c:v>
                </c:pt>
                <c:pt idx="111">
                  <c:v>2311.5855</c:v>
                </c:pt>
                <c:pt idx="112">
                  <c:v>2311.5855</c:v>
                </c:pt>
                <c:pt idx="113">
                  <c:v>2311.5855</c:v>
                </c:pt>
                <c:pt idx="114">
                  <c:v>2311.5855</c:v>
                </c:pt>
                <c:pt idx="115">
                  <c:v>2311.5855</c:v>
                </c:pt>
                <c:pt idx="116">
                  <c:v>2311.5855</c:v>
                </c:pt>
                <c:pt idx="117">
                  <c:v>2311.5855</c:v>
                </c:pt>
                <c:pt idx="118">
                  <c:v>2311.5855</c:v>
                </c:pt>
                <c:pt idx="119">
                  <c:v>2311.5855</c:v>
                </c:pt>
                <c:pt idx="120">
                  <c:v>2311.5855</c:v>
                </c:pt>
                <c:pt idx="121">
                  <c:v>2311.5855</c:v>
                </c:pt>
                <c:pt idx="122">
                  <c:v>2311.5855</c:v>
                </c:pt>
                <c:pt idx="123">
                  <c:v>2311.5855</c:v>
                </c:pt>
                <c:pt idx="124">
                  <c:v>2311.5855</c:v>
                </c:pt>
                <c:pt idx="125">
                  <c:v>2311.5855</c:v>
                </c:pt>
                <c:pt idx="126">
                  <c:v>2311.5855</c:v>
                </c:pt>
                <c:pt idx="127">
                  <c:v>2311.5855</c:v>
                </c:pt>
                <c:pt idx="128">
                  <c:v>2311.5855</c:v>
                </c:pt>
                <c:pt idx="129">
                  <c:v>2311.5855</c:v>
                </c:pt>
                <c:pt idx="130">
                  <c:v>2311.5855</c:v>
                </c:pt>
                <c:pt idx="131">
                  <c:v>2311.5855</c:v>
                </c:pt>
                <c:pt idx="132">
                  <c:v>2311.5855</c:v>
                </c:pt>
                <c:pt idx="133">
                  <c:v>2311.5855</c:v>
                </c:pt>
                <c:pt idx="134">
                  <c:v>2311.5855</c:v>
                </c:pt>
                <c:pt idx="135">
                  <c:v>2311.5855</c:v>
                </c:pt>
                <c:pt idx="136">
                  <c:v>2311.5855</c:v>
                </c:pt>
                <c:pt idx="137">
                  <c:v>2311.5855</c:v>
                </c:pt>
                <c:pt idx="138">
                  <c:v>2311.5855</c:v>
                </c:pt>
                <c:pt idx="139">
                  <c:v>2311.5855</c:v>
                </c:pt>
                <c:pt idx="140">
                  <c:v>2311.5855</c:v>
                </c:pt>
                <c:pt idx="141">
                  <c:v>2311.5855</c:v>
                </c:pt>
                <c:pt idx="142">
                  <c:v>2311.5855</c:v>
                </c:pt>
                <c:pt idx="143">
                  <c:v>2311.5855</c:v>
                </c:pt>
                <c:pt idx="144">
                  <c:v>2311.5855</c:v>
                </c:pt>
                <c:pt idx="145">
                  <c:v>2311.5855</c:v>
                </c:pt>
                <c:pt idx="146">
                  <c:v>2311.5855</c:v>
                </c:pt>
                <c:pt idx="147">
                  <c:v>2311.5855</c:v>
                </c:pt>
                <c:pt idx="148">
                  <c:v>2311.5855</c:v>
                </c:pt>
                <c:pt idx="149">
                  <c:v>2311.5855</c:v>
                </c:pt>
                <c:pt idx="150">
                  <c:v>2311.5855</c:v>
                </c:pt>
                <c:pt idx="151">
                  <c:v>2311.5855</c:v>
                </c:pt>
                <c:pt idx="152">
                  <c:v>2311.5855</c:v>
                </c:pt>
                <c:pt idx="153">
                  <c:v>2311.5855</c:v>
                </c:pt>
                <c:pt idx="154">
                  <c:v>2311.5855</c:v>
                </c:pt>
                <c:pt idx="155">
                  <c:v>2311.5855</c:v>
                </c:pt>
                <c:pt idx="156">
                  <c:v>2311.5855</c:v>
                </c:pt>
                <c:pt idx="157">
                  <c:v>2311.5855</c:v>
                </c:pt>
                <c:pt idx="158">
                  <c:v>2311.5855</c:v>
                </c:pt>
                <c:pt idx="159">
                  <c:v>2311.5855</c:v>
                </c:pt>
                <c:pt idx="160">
                  <c:v>2311.5855</c:v>
                </c:pt>
                <c:pt idx="161">
                  <c:v>2311.5855</c:v>
                </c:pt>
                <c:pt idx="162">
                  <c:v>2311.5855</c:v>
                </c:pt>
                <c:pt idx="163">
                  <c:v>2311.5855</c:v>
                </c:pt>
                <c:pt idx="164">
                  <c:v>2311.5855</c:v>
                </c:pt>
                <c:pt idx="165">
                  <c:v>2311.5855</c:v>
                </c:pt>
                <c:pt idx="166">
                  <c:v>2311.5855</c:v>
                </c:pt>
                <c:pt idx="167">
                  <c:v>2311.5855</c:v>
                </c:pt>
                <c:pt idx="168">
                  <c:v>2311.5855</c:v>
                </c:pt>
                <c:pt idx="169">
                  <c:v>2311.5855</c:v>
                </c:pt>
                <c:pt idx="170">
                  <c:v>2311.5855</c:v>
                </c:pt>
                <c:pt idx="171">
                  <c:v>2311.5855</c:v>
                </c:pt>
                <c:pt idx="172">
                  <c:v>2311.5855</c:v>
                </c:pt>
                <c:pt idx="173">
                  <c:v>2311.5855</c:v>
                </c:pt>
                <c:pt idx="174">
                  <c:v>2311.5855</c:v>
                </c:pt>
                <c:pt idx="175">
                  <c:v>2311.5855</c:v>
                </c:pt>
                <c:pt idx="176">
                  <c:v>2311.5855</c:v>
                </c:pt>
                <c:pt idx="177">
                  <c:v>2311.5855</c:v>
                </c:pt>
                <c:pt idx="178">
                  <c:v>2311.5855</c:v>
                </c:pt>
                <c:pt idx="179">
                  <c:v>2311.5855</c:v>
                </c:pt>
                <c:pt idx="180">
                  <c:v>2311.5855</c:v>
                </c:pt>
                <c:pt idx="181">
                  <c:v>2311.5855</c:v>
                </c:pt>
                <c:pt idx="182">
                  <c:v>2311.5855</c:v>
                </c:pt>
                <c:pt idx="183">
                  <c:v>2311.5855</c:v>
                </c:pt>
                <c:pt idx="184">
                  <c:v>2311.5855</c:v>
                </c:pt>
                <c:pt idx="185">
                  <c:v>2311.5855</c:v>
                </c:pt>
                <c:pt idx="186">
                  <c:v>2311.5855</c:v>
                </c:pt>
                <c:pt idx="187">
                  <c:v>2311.5855</c:v>
                </c:pt>
                <c:pt idx="188">
                  <c:v>2311.5855</c:v>
                </c:pt>
                <c:pt idx="189">
                  <c:v>2311.5855</c:v>
                </c:pt>
                <c:pt idx="190">
                  <c:v>2311.5855</c:v>
                </c:pt>
                <c:pt idx="191">
                  <c:v>2311.5855</c:v>
                </c:pt>
                <c:pt idx="192">
                  <c:v>2311.5855</c:v>
                </c:pt>
                <c:pt idx="193">
                  <c:v>2311.5855</c:v>
                </c:pt>
                <c:pt idx="194">
                  <c:v>2311.5855</c:v>
                </c:pt>
                <c:pt idx="195">
                  <c:v>2311.5855</c:v>
                </c:pt>
                <c:pt idx="196">
                  <c:v>2311.5855</c:v>
                </c:pt>
                <c:pt idx="197">
                  <c:v>2311.5855</c:v>
                </c:pt>
                <c:pt idx="198">
                  <c:v>2311.5855</c:v>
                </c:pt>
                <c:pt idx="199">
                  <c:v>2311.5855</c:v>
                </c:pt>
              </c:numCache>
            </c:numRef>
          </c:val>
          <c:smooth val="0"/>
        </c:ser>
        <c:ser>
          <c:idx val="2"/>
          <c:order val="2"/>
          <c:tx>
            <c:strRef>
              <c:f>[铁矿供需库存.xlsx]Sheet1!$R$1</c:f>
              <c:strCache>
                <c:ptCount val="1"/>
                <c:pt idx="0">
                  <c:v> 均值+1*标准差</c:v>
                </c:pt>
              </c:strCache>
            </c:strRef>
          </c:tx>
          <c:spPr>
            <a:ln w="28575" cap="rnd">
              <a:solidFill>
                <a:schemeClr val="accent3"/>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[铁矿供需库存.xlsx]Sheet1!$R$2:$R$202</c:f>
              <c:numCache>
                <c:formatCode>General</c:formatCode>
                <c:ptCount val="200"/>
                <c:pt idx="0">
                  <c:v>2541.03203320052</c:v>
                </c:pt>
                <c:pt idx="1">
                  <c:v>2541.03203320052</c:v>
                </c:pt>
                <c:pt idx="2">
                  <c:v>2541.03203320052</c:v>
                </c:pt>
                <c:pt idx="3">
                  <c:v>2541.03203320052</c:v>
                </c:pt>
                <c:pt idx="4">
                  <c:v>2541.03203320052</c:v>
                </c:pt>
                <c:pt idx="5">
                  <c:v>2541.03203320052</c:v>
                </c:pt>
                <c:pt idx="6">
                  <c:v>2541.03203320052</c:v>
                </c:pt>
                <c:pt idx="7">
                  <c:v>2541.03203320052</c:v>
                </c:pt>
                <c:pt idx="8">
                  <c:v>2541.03203320052</c:v>
                </c:pt>
                <c:pt idx="9">
                  <c:v>2541.03203320052</c:v>
                </c:pt>
                <c:pt idx="10">
                  <c:v>2541.03203320052</c:v>
                </c:pt>
                <c:pt idx="11">
                  <c:v>2541.03203320052</c:v>
                </c:pt>
                <c:pt idx="12">
                  <c:v>2541.03203320052</c:v>
                </c:pt>
                <c:pt idx="13">
                  <c:v>2541.03203320052</c:v>
                </c:pt>
                <c:pt idx="14">
                  <c:v>2541.03203320052</c:v>
                </c:pt>
                <c:pt idx="15">
                  <c:v>2541.03203320052</c:v>
                </c:pt>
                <c:pt idx="16">
                  <c:v>2541.03203320052</c:v>
                </c:pt>
                <c:pt idx="17">
                  <c:v>2541.03203320052</c:v>
                </c:pt>
                <c:pt idx="18">
                  <c:v>2541.03203320052</c:v>
                </c:pt>
                <c:pt idx="19">
                  <c:v>2541.03203320052</c:v>
                </c:pt>
                <c:pt idx="20">
                  <c:v>2541.03203320052</c:v>
                </c:pt>
                <c:pt idx="21">
                  <c:v>2541.03203320052</c:v>
                </c:pt>
                <c:pt idx="22">
                  <c:v>2541.03203320052</c:v>
                </c:pt>
                <c:pt idx="23">
                  <c:v>2541.03203320052</c:v>
                </c:pt>
                <c:pt idx="24">
                  <c:v>2541.03203320052</c:v>
                </c:pt>
                <c:pt idx="25">
                  <c:v>2541.03203320052</c:v>
                </c:pt>
                <c:pt idx="26">
                  <c:v>2541.03203320052</c:v>
                </c:pt>
                <c:pt idx="27">
                  <c:v>2541.03203320052</c:v>
                </c:pt>
                <c:pt idx="28">
                  <c:v>2541.03203320052</c:v>
                </c:pt>
                <c:pt idx="29">
                  <c:v>2541.03203320052</c:v>
                </c:pt>
                <c:pt idx="30">
                  <c:v>2541.03203320052</c:v>
                </c:pt>
                <c:pt idx="31">
                  <c:v>2541.03203320052</c:v>
                </c:pt>
                <c:pt idx="32">
                  <c:v>2541.03203320052</c:v>
                </c:pt>
                <c:pt idx="33">
                  <c:v>2541.03203320052</c:v>
                </c:pt>
                <c:pt idx="34">
                  <c:v>2541.03203320052</c:v>
                </c:pt>
                <c:pt idx="35">
                  <c:v>2541.03203320052</c:v>
                </c:pt>
                <c:pt idx="36">
                  <c:v>2541.03203320052</c:v>
                </c:pt>
                <c:pt idx="37">
                  <c:v>2541.03203320052</c:v>
                </c:pt>
                <c:pt idx="38">
                  <c:v>2541.03203320052</c:v>
                </c:pt>
                <c:pt idx="39">
                  <c:v>2541.03203320052</c:v>
                </c:pt>
                <c:pt idx="40">
                  <c:v>2541.03203320052</c:v>
                </c:pt>
                <c:pt idx="41">
                  <c:v>2541.03203320052</c:v>
                </c:pt>
                <c:pt idx="42">
                  <c:v>2541.03203320052</c:v>
                </c:pt>
                <c:pt idx="43">
                  <c:v>2541.03203320052</c:v>
                </c:pt>
                <c:pt idx="44">
                  <c:v>2541.03203320052</c:v>
                </c:pt>
                <c:pt idx="45">
                  <c:v>2541.03203320052</c:v>
                </c:pt>
                <c:pt idx="46">
                  <c:v>2541.03203320052</c:v>
                </c:pt>
                <c:pt idx="47">
                  <c:v>2541.03203320052</c:v>
                </c:pt>
                <c:pt idx="48">
                  <c:v>2541.03203320052</c:v>
                </c:pt>
                <c:pt idx="49">
                  <c:v>2541.03203320052</c:v>
                </c:pt>
                <c:pt idx="50">
                  <c:v>2541.03203320052</c:v>
                </c:pt>
                <c:pt idx="51">
                  <c:v>2541.03203320052</c:v>
                </c:pt>
                <c:pt idx="52">
                  <c:v>2541.03203320052</c:v>
                </c:pt>
                <c:pt idx="53">
                  <c:v>2541.03203320052</c:v>
                </c:pt>
                <c:pt idx="54">
                  <c:v>2541.03203320052</c:v>
                </c:pt>
                <c:pt idx="55">
                  <c:v>2541.03203320052</c:v>
                </c:pt>
                <c:pt idx="56">
                  <c:v>2541.03203320052</c:v>
                </c:pt>
                <c:pt idx="57">
                  <c:v>2541.03203320052</c:v>
                </c:pt>
                <c:pt idx="58">
                  <c:v>2541.03203320052</c:v>
                </c:pt>
                <c:pt idx="59">
                  <c:v>2541.03203320052</c:v>
                </c:pt>
                <c:pt idx="60">
                  <c:v>2541.03203320052</c:v>
                </c:pt>
                <c:pt idx="61">
                  <c:v>2541.03203320052</c:v>
                </c:pt>
                <c:pt idx="62">
                  <c:v>2541.03203320052</c:v>
                </c:pt>
                <c:pt idx="63">
                  <c:v>2541.03203320052</c:v>
                </c:pt>
                <c:pt idx="64">
                  <c:v>2541.03203320052</c:v>
                </c:pt>
                <c:pt idx="65">
                  <c:v>2541.03203320052</c:v>
                </c:pt>
                <c:pt idx="66">
                  <c:v>2541.03203320052</c:v>
                </c:pt>
                <c:pt idx="67">
                  <c:v>2541.03203320052</c:v>
                </c:pt>
                <c:pt idx="68">
                  <c:v>2541.03203320052</c:v>
                </c:pt>
                <c:pt idx="69">
                  <c:v>2541.03203320052</c:v>
                </c:pt>
                <c:pt idx="70">
                  <c:v>2541.03203320052</c:v>
                </c:pt>
                <c:pt idx="71">
                  <c:v>2541.03203320052</c:v>
                </c:pt>
                <c:pt idx="72">
                  <c:v>2541.03203320052</c:v>
                </c:pt>
                <c:pt idx="73">
                  <c:v>2541.03203320052</c:v>
                </c:pt>
                <c:pt idx="74">
                  <c:v>2541.03203320052</c:v>
                </c:pt>
                <c:pt idx="75">
                  <c:v>2541.03203320052</c:v>
                </c:pt>
                <c:pt idx="76">
                  <c:v>2541.03203320052</c:v>
                </c:pt>
                <c:pt idx="77">
                  <c:v>2541.03203320052</c:v>
                </c:pt>
                <c:pt idx="78">
                  <c:v>2541.03203320052</c:v>
                </c:pt>
                <c:pt idx="79">
                  <c:v>2541.03203320052</c:v>
                </c:pt>
                <c:pt idx="80">
                  <c:v>2541.03203320052</c:v>
                </c:pt>
                <c:pt idx="81">
                  <c:v>2541.03203320052</c:v>
                </c:pt>
                <c:pt idx="82">
                  <c:v>2541.03203320052</c:v>
                </c:pt>
                <c:pt idx="83">
                  <c:v>2541.03203320052</c:v>
                </c:pt>
                <c:pt idx="84">
                  <c:v>2541.03203320052</c:v>
                </c:pt>
                <c:pt idx="85">
                  <c:v>2541.03203320052</c:v>
                </c:pt>
                <c:pt idx="86">
                  <c:v>2541.03203320052</c:v>
                </c:pt>
                <c:pt idx="87">
                  <c:v>2541.03203320052</c:v>
                </c:pt>
                <c:pt idx="88">
                  <c:v>2541.03203320052</c:v>
                </c:pt>
                <c:pt idx="89">
                  <c:v>2541.03203320052</c:v>
                </c:pt>
                <c:pt idx="90">
                  <c:v>2541.03203320052</c:v>
                </c:pt>
                <c:pt idx="91">
                  <c:v>2541.03203320052</c:v>
                </c:pt>
                <c:pt idx="92">
                  <c:v>2541.03203320052</c:v>
                </c:pt>
                <c:pt idx="93">
                  <c:v>2541.03203320052</c:v>
                </c:pt>
                <c:pt idx="94">
                  <c:v>2541.03203320052</c:v>
                </c:pt>
                <c:pt idx="95">
                  <c:v>2541.03203320052</c:v>
                </c:pt>
                <c:pt idx="96">
                  <c:v>2541.03203320052</c:v>
                </c:pt>
                <c:pt idx="97">
                  <c:v>2541.03203320052</c:v>
                </c:pt>
                <c:pt idx="98">
                  <c:v>2541.03203320052</c:v>
                </c:pt>
                <c:pt idx="99">
                  <c:v>2541.03203320052</c:v>
                </c:pt>
                <c:pt idx="100">
                  <c:v>2541.03203320052</c:v>
                </c:pt>
                <c:pt idx="101">
                  <c:v>2541.03203320052</c:v>
                </c:pt>
                <c:pt idx="102">
                  <c:v>2541.03203320052</c:v>
                </c:pt>
                <c:pt idx="103">
                  <c:v>2541.03203320052</c:v>
                </c:pt>
                <c:pt idx="104">
                  <c:v>2541.03203320052</c:v>
                </c:pt>
                <c:pt idx="105">
                  <c:v>2541.03203320052</c:v>
                </c:pt>
                <c:pt idx="106">
                  <c:v>2541.03203320052</c:v>
                </c:pt>
                <c:pt idx="107">
                  <c:v>2541.03203320052</c:v>
                </c:pt>
                <c:pt idx="108">
                  <c:v>2541.03203320052</c:v>
                </c:pt>
                <c:pt idx="109">
                  <c:v>2541.03203320052</c:v>
                </c:pt>
                <c:pt idx="110">
                  <c:v>2541.03203320052</c:v>
                </c:pt>
                <c:pt idx="111">
                  <c:v>2541.03203320052</c:v>
                </c:pt>
                <c:pt idx="112">
                  <c:v>2541.03203320052</c:v>
                </c:pt>
                <c:pt idx="113">
                  <c:v>2541.03203320052</c:v>
                </c:pt>
                <c:pt idx="114">
                  <c:v>2541.03203320052</c:v>
                </c:pt>
                <c:pt idx="115">
                  <c:v>2541.03203320052</c:v>
                </c:pt>
                <c:pt idx="116">
                  <c:v>2541.03203320052</c:v>
                </c:pt>
                <c:pt idx="117">
                  <c:v>2541.03203320052</c:v>
                </c:pt>
                <c:pt idx="118">
                  <c:v>2541.03203320052</c:v>
                </c:pt>
                <c:pt idx="119">
                  <c:v>2541.03203320052</c:v>
                </c:pt>
                <c:pt idx="120">
                  <c:v>2541.03203320052</c:v>
                </c:pt>
                <c:pt idx="121">
                  <c:v>2541.03203320052</c:v>
                </c:pt>
                <c:pt idx="122">
                  <c:v>2541.03203320052</c:v>
                </c:pt>
                <c:pt idx="123">
                  <c:v>2541.03203320052</c:v>
                </c:pt>
                <c:pt idx="124">
                  <c:v>2541.03203320052</c:v>
                </c:pt>
                <c:pt idx="125">
                  <c:v>2541.03203320052</c:v>
                </c:pt>
                <c:pt idx="126">
                  <c:v>2541.03203320052</c:v>
                </c:pt>
                <c:pt idx="127">
                  <c:v>2541.03203320052</c:v>
                </c:pt>
                <c:pt idx="128">
                  <c:v>2541.03203320052</c:v>
                </c:pt>
                <c:pt idx="129">
                  <c:v>2541.03203320052</c:v>
                </c:pt>
                <c:pt idx="130">
                  <c:v>2541.03203320052</c:v>
                </c:pt>
                <c:pt idx="131">
                  <c:v>2541.03203320052</c:v>
                </c:pt>
                <c:pt idx="132">
                  <c:v>2541.03203320052</c:v>
                </c:pt>
                <c:pt idx="133">
                  <c:v>2541.03203320052</c:v>
                </c:pt>
                <c:pt idx="134">
                  <c:v>2541.03203320052</c:v>
                </c:pt>
                <c:pt idx="135">
                  <c:v>2541.03203320052</c:v>
                </c:pt>
                <c:pt idx="136">
                  <c:v>2541.03203320052</c:v>
                </c:pt>
                <c:pt idx="137">
                  <c:v>2541.03203320052</c:v>
                </c:pt>
                <c:pt idx="138">
                  <c:v>2541.03203320052</c:v>
                </c:pt>
                <c:pt idx="139">
                  <c:v>2541.03203320052</c:v>
                </c:pt>
                <c:pt idx="140">
                  <c:v>2541.03203320052</c:v>
                </c:pt>
                <c:pt idx="141">
                  <c:v>2541.03203320052</c:v>
                </c:pt>
                <c:pt idx="142">
                  <c:v>2541.03203320052</c:v>
                </c:pt>
                <c:pt idx="143">
                  <c:v>2541.03203320052</c:v>
                </c:pt>
                <c:pt idx="144">
                  <c:v>2541.03203320052</c:v>
                </c:pt>
                <c:pt idx="145">
                  <c:v>2541.03203320052</c:v>
                </c:pt>
                <c:pt idx="146">
                  <c:v>2541.03203320052</c:v>
                </c:pt>
                <c:pt idx="147">
                  <c:v>2541.03203320052</c:v>
                </c:pt>
                <c:pt idx="148">
                  <c:v>2541.03203320052</c:v>
                </c:pt>
                <c:pt idx="149">
                  <c:v>2541.03203320052</c:v>
                </c:pt>
                <c:pt idx="150">
                  <c:v>2541.03203320052</c:v>
                </c:pt>
                <c:pt idx="151">
                  <c:v>2541.03203320052</c:v>
                </c:pt>
                <c:pt idx="152">
                  <c:v>2541.03203320052</c:v>
                </c:pt>
                <c:pt idx="153">
                  <c:v>2541.03203320052</c:v>
                </c:pt>
                <c:pt idx="154">
                  <c:v>2541.03203320052</c:v>
                </c:pt>
                <c:pt idx="155">
                  <c:v>2541.03203320052</c:v>
                </c:pt>
                <c:pt idx="156">
                  <c:v>2541.03203320052</c:v>
                </c:pt>
                <c:pt idx="157">
                  <c:v>2541.03203320052</c:v>
                </c:pt>
                <c:pt idx="158">
                  <c:v>2541.03203320052</c:v>
                </c:pt>
                <c:pt idx="159">
                  <c:v>2541.03203320052</c:v>
                </c:pt>
                <c:pt idx="160">
                  <c:v>2541.03203320052</c:v>
                </c:pt>
                <c:pt idx="161">
                  <c:v>2541.03203320052</c:v>
                </c:pt>
                <c:pt idx="162">
                  <c:v>2541.03203320052</c:v>
                </c:pt>
                <c:pt idx="163">
                  <c:v>2541.03203320052</c:v>
                </c:pt>
                <c:pt idx="164">
                  <c:v>2541.03203320052</c:v>
                </c:pt>
                <c:pt idx="165">
                  <c:v>2541.03203320052</c:v>
                </c:pt>
                <c:pt idx="166">
                  <c:v>2541.03203320052</c:v>
                </c:pt>
                <c:pt idx="167">
                  <c:v>2541.03203320052</c:v>
                </c:pt>
                <c:pt idx="168">
                  <c:v>2541.03203320052</c:v>
                </c:pt>
                <c:pt idx="169">
                  <c:v>2541.03203320052</c:v>
                </c:pt>
                <c:pt idx="170">
                  <c:v>2541.03203320052</c:v>
                </c:pt>
                <c:pt idx="171">
                  <c:v>2541.03203320052</c:v>
                </c:pt>
                <c:pt idx="172">
                  <c:v>2541.03203320052</c:v>
                </c:pt>
                <c:pt idx="173">
                  <c:v>2541.03203320052</c:v>
                </c:pt>
                <c:pt idx="174">
                  <c:v>2541.03203320052</c:v>
                </c:pt>
                <c:pt idx="175">
                  <c:v>2541.03203320052</c:v>
                </c:pt>
                <c:pt idx="176">
                  <c:v>2541.03203320052</c:v>
                </c:pt>
                <c:pt idx="177">
                  <c:v>2541.03203320052</c:v>
                </c:pt>
                <c:pt idx="178">
                  <c:v>2541.03203320052</c:v>
                </c:pt>
                <c:pt idx="179">
                  <c:v>2541.03203320052</c:v>
                </c:pt>
                <c:pt idx="180">
                  <c:v>2541.03203320052</c:v>
                </c:pt>
                <c:pt idx="181">
                  <c:v>2541.03203320052</c:v>
                </c:pt>
                <c:pt idx="182">
                  <c:v>2541.03203320052</c:v>
                </c:pt>
                <c:pt idx="183">
                  <c:v>2541.03203320052</c:v>
                </c:pt>
                <c:pt idx="184">
                  <c:v>2541.03203320052</c:v>
                </c:pt>
                <c:pt idx="185">
                  <c:v>2541.03203320052</c:v>
                </c:pt>
                <c:pt idx="186">
                  <c:v>2541.03203320052</c:v>
                </c:pt>
                <c:pt idx="187">
                  <c:v>2541.03203320052</c:v>
                </c:pt>
                <c:pt idx="188">
                  <c:v>2541.03203320052</c:v>
                </c:pt>
                <c:pt idx="189">
                  <c:v>2541.03203320052</c:v>
                </c:pt>
                <c:pt idx="190">
                  <c:v>2541.03203320052</c:v>
                </c:pt>
                <c:pt idx="191">
                  <c:v>2541.03203320052</c:v>
                </c:pt>
                <c:pt idx="192">
                  <c:v>2541.03203320052</c:v>
                </c:pt>
                <c:pt idx="193">
                  <c:v>2541.03203320052</c:v>
                </c:pt>
                <c:pt idx="194">
                  <c:v>2541.03203320052</c:v>
                </c:pt>
                <c:pt idx="195">
                  <c:v>2541.03203320052</c:v>
                </c:pt>
                <c:pt idx="196">
                  <c:v>2541.03203320052</c:v>
                </c:pt>
                <c:pt idx="197">
                  <c:v>2541.03203320052</c:v>
                </c:pt>
                <c:pt idx="198">
                  <c:v>2541.03203320052</c:v>
                </c:pt>
                <c:pt idx="199">
                  <c:v>2541.03203320052</c:v>
                </c:pt>
              </c:numCache>
            </c:numRef>
          </c:val>
          <c:smooth val="0"/>
        </c:ser>
        <c:ser>
          <c:idx val="3"/>
          <c:order val="3"/>
          <c:tx>
            <c:strRef>
              <c:f>[铁矿供需库存.xlsx]Sheet1!$S$1</c:f>
              <c:strCache>
                <c:ptCount val="1"/>
                <c:pt idx="0">
                  <c:v> 均值-1*标准差</c:v>
                </c:pt>
              </c:strCache>
            </c:strRef>
          </c:tx>
          <c:spPr>
            <a:ln w="28575" cap="rnd">
              <a:solidFill>
                <a:srgbClr val="00B050"/>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[铁矿供需库存.xlsx]Sheet1!$S$2:$S$202</c:f>
              <c:numCache>
                <c:formatCode>General</c:formatCode>
                <c:ptCount val="200"/>
                <c:pt idx="0">
                  <c:v>2082.13896679948</c:v>
                </c:pt>
                <c:pt idx="1">
                  <c:v>2082.13896679948</c:v>
                </c:pt>
                <c:pt idx="2">
                  <c:v>2082.13896679948</c:v>
                </c:pt>
                <c:pt idx="3">
                  <c:v>2082.13896679948</c:v>
                </c:pt>
                <c:pt idx="4">
                  <c:v>2082.13896679948</c:v>
                </c:pt>
                <c:pt idx="5">
                  <c:v>2082.13896679948</c:v>
                </c:pt>
                <c:pt idx="6">
                  <c:v>2082.13896679948</c:v>
                </c:pt>
                <c:pt idx="7">
                  <c:v>2082.13896679948</c:v>
                </c:pt>
                <c:pt idx="8">
                  <c:v>2082.13896679948</c:v>
                </c:pt>
                <c:pt idx="9">
                  <c:v>2082.13896679948</c:v>
                </c:pt>
                <c:pt idx="10">
                  <c:v>2082.13896679948</c:v>
                </c:pt>
                <c:pt idx="11">
                  <c:v>2082.13896679948</c:v>
                </c:pt>
                <c:pt idx="12">
                  <c:v>2082.13896679948</c:v>
                </c:pt>
                <c:pt idx="13">
                  <c:v>2082.13896679948</c:v>
                </c:pt>
                <c:pt idx="14">
                  <c:v>2082.13896679948</c:v>
                </c:pt>
                <c:pt idx="15">
                  <c:v>2082.13896679948</c:v>
                </c:pt>
                <c:pt idx="16">
                  <c:v>2082.13896679948</c:v>
                </c:pt>
                <c:pt idx="17">
                  <c:v>2082.13896679948</c:v>
                </c:pt>
                <c:pt idx="18">
                  <c:v>2082.13896679948</c:v>
                </c:pt>
                <c:pt idx="19">
                  <c:v>2082.13896679948</c:v>
                </c:pt>
                <c:pt idx="20">
                  <c:v>2082.13896679948</c:v>
                </c:pt>
                <c:pt idx="21">
                  <c:v>2082.13896679948</c:v>
                </c:pt>
                <c:pt idx="22">
                  <c:v>2082.13896679948</c:v>
                </c:pt>
                <c:pt idx="23">
                  <c:v>2082.13896679948</c:v>
                </c:pt>
                <c:pt idx="24">
                  <c:v>2082.13896679948</c:v>
                </c:pt>
                <c:pt idx="25">
                  <c:v>2082.13896679948</c:v>
                </c:pt>
                <c:pt idx="26">
                  <c:v>2082.13896679948</c:v>
                </c:pt>
                <c:pt idx="27">
                  <c:v>2082.13896679948</c:v>
                </c:pt>
                <c:pt idx="28">
                  <c:v>2082.13896679948</c:v>
                </c:pt>
                <c:pt idx="29">
                  <c:v>2082.13896679948</c:v>
                </c:pt>
                <c:pt idx="30">
                  <c:v>2082.13896679948</c:v>
                </c:pt>
                <c:pt idx="31">
                  <c:v>2082.13896679948</c:v>
                </c:pt>
                <c:pt idx="32">
                  <c:v>2082.13896679948</c:v>
                </c:pt>
                <c:pt idx="33">
                  <c:v>2082.13896679948</c:v>
                </c:pt>
                <c:pt idx="34">
                  <c:v>2082.13896679948</c:v>
                </c:pt>
                <c:pt idx="35">
                  <c:v>2082.13896679948</c:v>
                </c:pt>
                <c:pt idx="36">
                  <c:v>2082.13896679948</c:v>
                </c:pt>
                <c:pt idx="37">
                  <c:v>2082.13896679948</c:v>
                </c:pt>
                <c:pt idx="38">
                  <c:v>2082.13896679948</c:v>
                </c:pt>
                <c:pt idx="39">
                  <c:v>2082.13896679948</c:v>
                </c:pt>
                <c:pt idx="40">
                  <c:v>2082.13896679948</c:v>
                </c:pt>
                <c:pt idx="41">
                  <c:v>2082.13896679948</c:v>
                </c:pt>
                <c:pt idx="42">
                  <c:v>2082.13896679948</c:v>
                </c:pt>
                <c:pt idx="43">
                  <c:v>2082.13896679948</c:v>
                </c:pt>
                <c:pt idx="44">
                  <c:v>2082.13896679948</c:v>
                </c:pt>
                <c:pt idx="45">
                  <c:v>2082.13896679948</c:v>
                </c:pt>
                <c:pt idx="46">
                  <c:v>2082.13896679948</c:v>
                </c:pt>
                <c:pt idx="47">
                  <c:v>2082.13896679948</c:v>
                </c:pt>
                <c:pt idx="48">
                  <c:v>2082.13896679948</c:v>
                </c:pt>
                <c:pt idx="49">
                  <c:v>2082.13896679948</c:v>
                </c:pt>
                <c:pt idx="50">
                  <c:v>2082.13896679948</c:v>
                </c:pt>
                <c:pt idx="51">
                  <c:v>2082.13896679948</c:v>
                </c:pt>
                <c:pt idx="52">
                  <c:v>2082.13896679948</c:v>
                </c:pt>
                <c:pt idx="53">
                  <c:v>2082.13896679948</c:v>
                </c:pt>
                <c:pt idx="54">
                  <c:v>2082.13896679948</c:v>
                </c:pt>
                <c:pt idx="55">
                  <c:v>2082.13896679948</c:v>
                </c:pt>
                <c:pt idx="56">
                  <c:v>2082.13896679948</c:v>
                </c:pt>
                <c:pt idx="57">
                  <c:v>2082.13896679948</c:v>
                </c:pt>
                <c:pt idx="58">
                  <c:v>2082.13896679948</c:v>
                </c:pt>
                <c:pt idx="59">
                  <c:v>2082.13896679948</c:v>
                </c:pt>
                <c:pt idx="60">
                  <c:v>2082.13896679948</c:v>
                </c:pt>
                <c:pt idx="61">
                  <c:v>2082.13896679948</c:v>
                </c:pt>
                <c:pt idx="62">
                  <c:v>2082.13896679948</c:v>
                </c:pt>
                <c:pt idx="63">
                  <c:v>2082.13896679948</c:v>
                </c:pt>
                <c:pt idx="64">
                  <c:v>2082.13896679948</c:v>
                </c:pt>
                <c:pt idx="65">
                  <c:v>2082.13896679948</c:v>
                </c:pt>
                <c:pt idx="66">
                  <c:v>2082.13896679948</c:v>
                </c:pt>
                <c:pt idx="67">
                  <c:v>2082.13896679948</c:v>
                </c:pt>
                <c:pt idx="68">
                  <c:v>2082.13896679948</c:v>
                </c:pt>
                <c:pt idx="69">
                  <c:v>2082.13896679948</c:v>
                </c:pt>
                <c:pt idx="70">
                  <c:v>2082.13896679948</c:v>
                </c:pt>
                <c:pt idx="71">
                  <c:v>2082.13896679948</c:v>
                </c:pt>
                <c:pt idx="72">
                  <c:v>2082.13896679948</c:v>
                </c:pt>
                <c:pt idx="73">
                  <c:v>2082.13896679948</c:v>
                </c:pt>
                <c:pt idx="74">
                  <c:v>2082.13896679948</c:v>
                </c:pt>
                <c:pt idx="75">
                  <c:v>2082.13896679948</c:v>
                </c:pt>
                <c:pt idx="76">
                  <c:v>2082.13896679948</c:v>
                </c:pt>
                <c:pt idx="77">
                  <c:v>2082.13896679948</c:v>
                </c:pt>
                <c:pt idx="78">
                  <c:v>2082.13896679948</c:v>
                </c:pt>
                <c:pt idx="79">
                  <c:v>2082.13896679948</c:v>
                </c:pt>
                <c:pt idx="80">
                  <c:v>2082.13896679948</c:v>
                </c:pt>
                <c:pt idx="81">
                  <c:v>2082.13896679948</c:v>
                </c:pt>
                <c:pt idx="82">
                  <c:v>2082.13896679948</c:v>
                </c:pt>
                <c:pt idx="83">
                  <c:v>2082.13896679948</c:v>
                </c:pt>
                <c:pt idx="84">
                  <c:v>2082.13896679948</c:v>
                </c:pt>
                <c:pt idx="85">
                  <c:v>2082.13896679948</c:v>
                </c:pt>
                <c:pt idx="86">
                  <c:v>2082.13896679948</c:v>
                </c:pt>
                <c:pt idx="87">
                  <c:v>2082.13896679948</c:v>
                </c:pt>
                <c:pt idx="88">
                  <c:v>2082.13896679948</c:v>
                </c:pt>
                <c:pt idx="89">
                  <c:v>2082.13896679948</c:v>
                </c:pt>
                <c:pt idx="90">
                  <c:v>2082.13896679948</c:v>
                </c:pt>
                <c:pt idx="91">
                  <c:v>2082.13896679948</c:v>
                </c:pt>
                <c:pt idx="92">
                  <c:v>2082.13896679948</c:v>
                </c:pt>
                <c:pt idx="93">
                  <c:v>2082.13896679948</c:v>
                </c:pt>
                <c:pt idx="94">
                  <c:v>2082.13896679948</c:v>
                </c:pt>
                <c:pt idx="95">
                  <c:v>2082.13896679948</c:v>
                </c:pt>
                <c:pt idx="96">
                  <c:v>2082.13896679948</c:v>
                </c:pt>
                <c:pt idx="97">
                  <c:v>2082.13896679948</c:v>
                </c:pt>
                <c:pt idx="98">
                  <c:v>2082.13896679948</c:v>
                </c:pt>
                <c:pt idx="99">
                  <c:v>2082.13896679948</c:v>
                </c:pt>
                <c:pt idx="100">
                  <c:v>2082.13896679948</c:v>
                </c:pt>
                <c:pt idx="101">
                  <c:v>2082.13896679948</c:v>
                </c:pt>
                <c:pt idx="102">
                  <c:v>2082.13896679948</c:v>
                </c:pt>
                <c:pt idx="103">
                  <c:v>2082.13896679948</c:v>
                </c:pt>
                <c:pt idx="104">
                  <c:v>2082.13896679948</c:v>
                </c:pt>
                <c:pt idx="105">
                  <c:v>2082.13896679948</c:v>
                </c:pt>
                <c:pt idx="106">
                  <c:v>2082.13896679948</c:v>
                </c:pt>
                <c:pt idx="107">
                  <c:v>2082.13896679948</c:v>
                </c:pt>
                <c:pt idx="108">
                  <c:v>2082.13896679948</c:v>
                </c:pt>
                <c:pt idx="109">
                  <c:v>2082.13896679948</c:v>
                </c:pt>
                <c:pt idx="110">
                  <c:v>2082.13896679948</c:v>
                </c:pt>
                <c:pt idx="111">
                  <c:v>2082.13896679948</c:v>
                </c:pt>
                <c:pt idx="112">
                  <c:v>2082.13896679948</c:v>
                </c:pt>
                <c:pt idx="113">
                  <c:v>2082.13896679948</c:v>
                </c:pt>
                <c:pt idx="114">
                  <c:v>2082.13896679948</c:v>
                </c:pt>
                <c:pt idx="115">
                  <c:v>2082.13896679948</c:v>
                </c:pt>
                <c:pt idx="116">
                  <c:v>2082.13896679948</c:v>
                </c:pt>
                <c:pt idx="117">
                  <c:v>2082.13896679948</c:v>
                </c:pt>
                <c:pt idx="118">
                  <c:v>2082.13896679948</c:v>
                </c:pt>
                <c:pt idx="119">
                  <c:v>2082.13896679948</c:v>
                </c:pt>
                <c:pt idx="120">
                  <c:v>2082.13896679948</c:v>
                </c:pt>
                <c:pt idx="121">
                  <c:v>2082.13896679948</c:v>
                </c:pt>
                <c:pt idx="122">
                  <c:v>2082.13896679948</c:v>
                </c:pt>
                <c:pt idx="123">
                  <c:v>2082.13896679948</c:v>
                </c:pt>
                <c:pt idx="124">
                  <c:v>2082.13896679948</c:v>
                </c:pt>
                <c:pt idx="125">
                  <c:v>2082.13896679948</c:v>
                </c:pt>
                <c:pt idx="126">
                  <c:v>2082.13896679948</c:v>
                </c:pt>
                <c:pt idx="127">
                  <c:v>2082.13896679948</c:v>
                </c:pt>
                <c:pt idx="128">
                  <c:v>2082.13896679948</c:v>
                </c:pt>
                <c:pt idx="129">
                  <c:v>2082.13896679948</c:v>
                </c:pt>
                <c:pt idx="130">
                  <c:v>2082.13896679948</c:v>
                </c:pt>
                <c:pt idx="131">
                  <c:v>2082.13896679948</c:v>
                </c:pt>
                <c:pt idx="132">
                  <c:v>2082.13896679948</c:v>
                </c:pt>
                <c:pt idx="133">
                  <c:v>2082.13896679948</c:v>
                </c:pt>
                <c:pt idx="134">
                  <c:v>2082.13896679948</c:v>
                </c:pt>
                <c:pt idx="135">
                  <c:v>2082.13896679948</c:v>
                </c:pt>
                <c:pt idx="136">
                  <c:v>2082.13896679948</c:v>
                </c:pt>
                <c:pt idx="137">
                  <c:v>2082.13896679948</c:v>
                </c:pt>
                <c:pt idx="138">
                  <c:v>2082.13896679948</c:v>
                </c:pt>
                <c:pt idx="139">
                  <c:v>2082.13896679948</c:v>
                </c:pt>
                <c:pt idx="140">
                  <c:v>2082.13896679948</c:v>
                </c:pt>
                <c:pt idx="141">
                  <c:v>2082.13896679948</c:v>
                </c:pt>
                <c:pt idx="142">
                  <c:v>2082.13896679948</c:v>
                </c:pt>
                <c:pt idx="143">
                  <c:v>2082.13896679948</c:v>
                </c:pt>
                <c:pt idx="144">
                  <c:v>2082.13896679948</c:v>
                </c:pt>
                <c:pt idx="145">
                  <c:v>2082.13896679948</c:v>
                </c:pt>
                <c:pt idx="146">
                  <c:v>2082.13896679948</c:v>
                </c:pt>
                <c:pt idx="147">
                  <c:v>2082.13896679948</c:v>
                </c:pt>
                <c:pt idx="148">
                  <c:v>2082.13896679948</c:v>
                </c:pt>
                <c:pt idx="149">
                  <c:v>2082.13896679948</c:v>
                </c:pt>
                <c:pt idx="150">
                  <c:v>2082.13896679948</c:v>
                </c:pt>
                <c:pt idx="151">
                  <c:v>2082.13896679948</c:v>
                </c:pt>
                <c:pt idx="152">
                  <c:v>2082.13896679948</c:v>
                </c:pt>
                <c:pt idx="153">
                  <c:v>2082.13896679948</c:v>
                </c:pt>
                <c:pt idx="154">
                  <c:v>2082.13896679948</c:v>
                </c:pt>
                <c:pt idx="155">
                  <c:v>2082.13896679948</c:v>
                </c:pt>
                <c:pt idx="156">
                  <c:v>2082.13896679948</c:v>
                </c:pt>
                <c:pt idx="157">
                  <c:v>2082.13896679948</c:v>
                </c:pt>
                <c:pt idx="158">
                  <c:v>2082.13896679948</c:v>
                </c:pt>
                <c:pt idx="159">
                  <c:v>2082.13896679948</c:v>
                </c:pt>
                <c:pt idx="160">
                  <c:v>2082.13896679948</c:v>
                </c:pt>
                <c:pt idx="161">
                  <c:v>2082.13896679948</c:v>
                </c:pt>
                <c:pt idx="162">
                  <c:v>2082.13896679948</c:v>
                </c:pt>
                <c:pt idx="163">
                  <c:v>2082.13896679948</c:v>
                </c:pt>
                <c:pt idx="164">
                  <c:v>2082.13896679948</c:v>
                </c:pt>
                <c:pt idx="165">
                  <c:v>2082.13896679948</c:v>
                </c:pt>
                <c:pt idx="166">
                  <c:v>2082.13896679948</c:v>
                </c:pt>
                <c:pt idx="167">
                  <c:v>2082.13896679948</c:v>
                </c:pt>
                <c:pt idx="168">
                  <c:v>2082.13896679948</c:v>
                </c:pt>
                <c:pt idx="169">
                  <c:v>2082.13896679948</c:v>
                </c:pt>
                <c:pt idx="170">
                  <c:v>2082.13896679948</c:v>
                </c:pt>
                <c:pt idx="171">
                  <c:v>2082.13896679948</c:v>
                </c:pt>
                <c:pt idx="172">
                  <c:v>2082.13896679948</c:v>
                </c:pt>
                <c:pt idx="173">
                  <c:v>2082.13896679948</c:v>
                </c:pt>
                <c:pt idx="174">
                  <c:v>2082.13896679948</c:v>
                </c:pt>
                <c:pt idx="175">
                  <c:v>2082.13896679948</c:v>
                </c:pt>
                <c:pt idx="176">
                  <c:v>2082.13896679948</c:v>
                </c:pt>
                <c:pt idx="177">
                  <c:v>2082.13896679948</c:v>
                </c:pt>
                <c:pt idx="178">
                  <c:v>2082.13896679948</c:v>
                </c:pt>
                <c:pt idx="179">
                  <c:v>2082.13896679948</c:v>
                </c:pt>
                <c:pt idx="180">
                  <c:v>2082.13896679948</c:v>
                </c:pt>
                <c:pt idx="181">
                  <c:v>2082.13896679948</c:v>
                </c:pt>
                <c:pt idx="182">
                  <c:v>2082.13896679948</c:v>
                </c:pt>
                <c:pt idx="183">
                  <c:v>2082.13896679948</c:v>
                </c:pt>
                <c:pt idx="184">
                  <c:v>2082.13896679948</c:v>
                </c:pt>
                <c:pt idx="185">
                  <c:v>2082.13896679948</c:v>
                </c:pt>
                <c:pt idx="186">
                  <c:v>2082.13896679948</c:v>
                </c:pt>
                <c:pt idx="187">
                  <c:v>2082.13896679948</c:v>
                </c:pt>
                <c:pt idx="188">
                  <c:v>2082.13896679948</c:v>
                </c:pt>
                <c:pt idx="189">
                  <c:v>2082.13896679948</c:v>
                </c:pt>
                <c:pt idx="190">
                  <c:v>2082.13896679948</c:v>
                </c:pt>
                <c:pt idx="191">
                  <c:v>2082.13896679948</c:v>
                </c:pt>
                <c:pt idx="192">
                  <c:v>2082.13896679948</c:v>
                </c:pt>
                <c:pt idx="193">
                  <c:v>2082.13896679948</c:v>
                </c:pt>
                <c:pt idx="194">
                  <c:v>2082.13896679948</c:v>
                </c:pt>
                <c:pt idx="195">
                  <c:v>2082.13896679948</c:v>
                </c:pt>
                <c:pt idx="196">
                  <c:v>2082.13896679948</c:v>
                </c:pt>
                <c:pt idx="197">
                  <c:v>2082.13896679948</c:v>
                </c:pt>
                <c:pt idx="198">
                  <c:v>2082.13896679948</c:v>
                </c:pt>
                <c:pt idx="199">
                  <c:v>2082.13896679948</c:v>
                </c:pt>
              </c:numCache>
            </c:numRef>
          </c:val>
          <c:smooth val="0"/>
        </c:ser>
        <c:ser>
          <c:idx val="4"/>
          <c:order val="4"/>
          <c:tx>
            <c:strRef>
              <c:f>[铁矿供需库存.xlsx]Sheet1!$T$1</c:f>
              <c:strCache>
                <c:ptCount val="1"/>
                <c:pt idx="0">
                  <c:v> 均值+2*标准差</c:v>
                </c:pt>
              </c:strCache>
            </c:strRef>
          </c:tx>
          <c:spPr>
            <a:ln w="28575" cap="rnd">
              <a:solidFill>
                <a:schemeClr val="accent5"/>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[铁矿供需库存.xlsx]Sheet1!$T$2:$T$202</c:f>
              <c:numCache>
                <c:formatCode>General</c:formatCode>
                <c:ptCount val="200"/>
                <c:pt idx="0">
                  <c:v>2770.47856640105</c:v>
                </c:pt>
                <c:pt idx="1">
                  <c:v>2770.47856640105</c:v>
                </c:pt>
                <c:pt idx="2">
                  <c:v>2770.47856640105</c:v>
                </c:pt>
                <c:pt idx="3">
                  <c:v>2770.47856640105</c:v>
                </c:pt>
                <c:pt idx="4">
                  <c:v>2770.47856640105</c:v>
                </c:pt>
                <c:pt idx="5">
                  <c:v>2770.47856640105</c:v>
                </c:pt>
                <c:pt idx="6">
                  <c:v>2770.47856640105</c:v>
                </c:pt>
                <c:pt idx="7">
                  <c:v>2770.47856640105</c:v>
                </c:pt>
                <c:pt idx="8">
                  <c:v>2770.47856640105</c:v>
                </c:pt>
                <c:pt idx="9">
                  <c:v>2770.47856640105</c:v>
                </c:pt>
                <c:pt idx="10">
                  <c:v>2770.47856640105</c:v>
                </c:pt>
                <c:pt idx="11">
                  <c:v>2770.47856640105</c:v>
                </c:pt>
                <c:pt idx="12">
                  <c:v>2770.47856640105</c:v>
                </c:pt>
                <c:pt idx="13">
                  <c:v>2770.47856640105</c:v>
                </c:pt>
                <c:pt idx="14">
                  <c:v>2770.47856640105</c:v>
                </c:pt>
                <c:pt idx="15">
                  <c:v>2770.47856640105</c:v>
                </c:pt>
                <c:pt idx="16">
                  <c:v>2770.47856640105</c:v>
                </c:pt>
                <c:pt idx="17">
                  <c:v>2770.47856640105</c:v>
                </c:pt>
                <c:pt idx="18">
                  <c:v>2770.47856640105</c:v>
                </c:pt>
                <c:pt idx="19">
                  <c:v>2770.47856640105</c:v>
                </c:pt>
                <c:pt idx="20">
                  <c:v>2770.47856640105</c:v>
                </c:pt>
                <c:pt idx="21">
                  <c:v>2770.47856640105</c:v>
                </c:pt>
                <c:pt idx="22">
                  <c:v>2770.47856640105</c:v>
                </c:pt>
                <c:pt idx="23">
                  <c:v>2770.47856640105</c:v>
                </c:pt>
                <c:pt idx="24">
                  <c:v>2770.47856640105</c:v>
                </c:pt>
                <c:pt idx="25">
                  <c:v>2770.47856640105</c:v>
                </c:pt>
                <c:pt idx="26">
                  <c:v>2770.47856640105</c:v>
                </c:pt>
                <c:pt idx="27">
                  <c:v>2770.47856640105</c:v>
                </c:pt>
                <c:pt idx="28">
                  <c:v>2770.47856640105</c:v>
                </c:pt>
                <c:pt idx="29">
                  <c:v>2770.47856640105</c:v>
                </c:pt>
                <c:pt idx="30">
                  <c:v>2770.47856640105</c:v>
                </c:pt>
                <c:pt idx="31">
                  <c:v>2770.47856640105</c:v>
                </c:pt>
                <c:pt idx="32">
                  <c:v>2770.47856640105</c:v>
                </c:pt>
                <c:pt idx="33">
                  <c:v>2770.47856640105</c:v>
                </c:pt>
                <c:pt idx="34">
                  <c:v>2770.47856640105</c:v>
                </c:pt>
                <c:pt idx="35">
                  <c:v>2770.47856640105</c:v>
                </c:pt>
                <c:pt idx="36">
                  <c:v>2770.47856640105</c:v>
                </c:pt>
                <c:pt idx="37">
                  <c:v>2770.47856640105</c:v>
                </c:pt>
                <c:pt idx="38">
                  <c:v>2770.47856640105</c:v>
                </c:pt>
                <c:pt idx="39">
                  <c:v>2770.47856640105</c:v>
                </c:pt>
                <c:pt idx="40">
                  <c:v>2770.47856640105</c:v>
                </c:pt>
                <c:pt idx="41">
                  <c:v>2770.47856640105</c:v>
                </c:pt>
                <c:pt idx="42">
                  <c:v>2770.47856640105</c:v>
                </c:pt>
                <c:pt idx="43">
                  <c:v>2770.47856640105</c:v>
                </c:pt>
                <c:pt idx="44">
                  <c:v>2770.47856640105</c:v>
                </c:pt>
                <c:pt idx="45">
                  <c:v>2770.47856640105</c:v>
                </c:pt>
                <c:pt idx="46">
                  <c:v>2770.47856640105</c:v>
                </c:pt>
                <c:pt idx="47">
                  <c:v>2770.47856640105</c:v>
                </c:pt>
                <c:pt idx="48">
                  <c:v>2770.47856640105</c:v>
                </c:pt>
                <c:pt idx="49">
                  <c:v>2770.47856640105</c:v>
                </c:pt>
                <c:pt idx="50">
                  <c:v>2770.47856640105</c:v>
                </c:pt>
                <c:pt idx="51">
                  <c:v>2770.47856640105</c:v>
                </c:pt>
                <c:pt idx="52">
                  <c:v>2770.47856640105</c:v>
                </c:pt>
                <c:pt idx="53">
                  <c:v>2770.47856640105</c:v>
                </c:pt>
                <c:pt idx="54">
                  <c:v>2770.47856640105</c:v>
                </c:pt>
                <c:pt idx="55">
                  <c:v>2770.47856640105</c:v>
                </c:pt>
                <c:pt idx="56">
                  <c:v>2770.47856640105</c:v>
                </c:pt>
                <c:pt idx="57">
                  <c:v>2770.47856640105</c:v>
                </c:pt>
                <c:pt idx="58">
                  <c:v>2770.47856640105</c:v>
                </c:pt>
                <c:pt idx="59">
                  <c:v>2770.47856640105</c:v>
                </c:pt>
                <c:pt idx="60">
                  <c:v>2770.47856640105</c:v>
                </c:pt>
                <c:pt idx="61">
                  <c:v>2770.47856640105</c:v>
                </c:pt>
                <c:pt idx="62">
                  <c:v>2770.47856640105</c:v>
                </c:pt>
                <c:pt idx="63">
                  <c:v>2770.47856640105</c:v>
                </c:pt>
                <c:pt idx="64">
                  <c:v>2770.47856640105</c:v>
                </c:pt>
                <c:pt idx="65">
                  <c:v>2770.47856640105</c:v>
                </c:pt>
                <c:pt idx="66">
                  <c:v>2770.47856640105</c:v>
                </c:pt>
                <c:pt idx="67">
                  <c:v>2770.47856640105</c:v>
                </c:pt>
                <c:pt idx="68">
                  <c:v>2770.47856640105</c:v>
                </c:pt>
                <c:pt idx="69">
                  <c:v>2770.47856640105</c:v>
                </c:pt>
                <c:pt idx="70">
                  <c:v>2770.47856640105</c:v>
                </c:pt>
                <c:pt idx="71">
                  <c:v>2770.47856640105</c:v>
                </c:pt>
                <c:pt idx="72">
                  <c:v>2770.47856640105</c:v>
                </c:pt>
                <c:pt idx="73">
                  <c:v>2770.47856640105</c:v>
                </c:pt>
                <c:pt idx="74">
                  <c:v>2770.47856640105</c:v>
                </c:pt>
                <c:pt idx="75">
                  <c:v>2770.47856640105</c:v>
                </c:pt>
                <c:pt idx="76">
                  <c:v>2770.47856640105</c:v>
                </c:pt>
                <c:pt idx="77">
                  <c:v>2770.47856640105</c:v>
                </c:pt>
                <c:pt idx="78">
                  <c:v>2770.47856640105</c:v>
                </c:pt>
                <c:pt idx="79">
                  <c:v>2770.47856640105</c:v>
                </c:pt>
                <c:pt idx="80">
                  <c:v>2770.47856640105</c:v>
                </c:pt>
                <c:pt idx="81">
                  <c:v>2770.47856640105</c:v>
                </c:pt>
                <c:pt idx="82">
                  <c:v>2770.47856640105</c:v>
                </c:pt>
                <c:pt idx="83">
                  <c:v>2770.47856640105</c:v>
                </c:pt>
                <c:pt idx="84">
                  <c:v>2770.47856640105</c:v>
                </c:pt>
                <c:pt idx="85">
                  <c:v>2770.47856640105</c:v>
                </c:pt>
                <c:pt idx="86">
                  <c:v>2770.47856640105</c:v>
                </c:pt>
                <c:pt idx="87">
                  <c:v>2770.47856640105</c:v>
                </c:pt>
                <c:pt idx="88">
                  <c:v>2770.47856640105</c:v>
                </c:pt>
                <c:pt idx="89">
                  <c:v>2770.47856640105</c:v>
                </c:pt>
                <c:pt idx="90">
                  <c:v>2770.47856640105</c:v>
                </c:pt>
                <c:pt idx="91">
                  <c:v>2770.47856640105</c:v>
                </c:pt>
                <c:pt idx="92">
                  <c:v>2770.47856640105</c:v>
                </c:pt>
                <c:pt idx="93">
                  <c:v>2770.47856640105</c:v>
                </c:pt>
                <c:pt idx="94">
                  <c:v>2770.47856640105</c:v>
                </c:pt>
                <c:pt idx="95">
                  <c:v>2770.47856640105</c:v>
                </c:pt>
                <c:pt idx="96">
                  <c:v>2770.47856640105</c:v>
                </c:pt>
                <c:pt idx="97">
                  <c:v>2770.47856640105</c:v>
                </c:pt>
                <c:pt idx="98">
                  <c:v>2770.47856640105</c:v>
                </c:pt>
                <c:pt idx="99">
                  <c:v>2770.47856640105</c:v>
                </c:pt>
                <c:pt idx="100">
                  <c:v>2770.47856640105</c:v>
                </c:pt>
                <c:pt idx="101">
                  <c:v>2770.47856640105</c:v>
                </c:pt>
                <c:pt idx="102">
                  <c:v>2770.47856640105</c:v>
                </c:pt>
                <c:pt idx="103">
                  <c:v>2770.47856640105</c:v>
                </c:pt>
                <c:pt idx="104">
                  <c:v>2770.47856640105</c:v>
                </c:pt>
                <c:pt idx="105">
                  <c:v>2770.47856640105</c:v>
                </c:pt>
                <c:pt idx="106">
                  <c:v>2770.47856640105</c:v>
                </c:pt>
                <c:pt idx="107">
                  <c:v>2770.47856640105</c:v>
                </c:pt>
                <c:pt idx="108">
                  <c:v>2770.47856640105</c:v>
                </c:pt>
                <c:pt idx="109">
                  <c:v>2770.47856640105</c:v>
                </c:pt>
                <c:pt idx="110">
                  <c:v>2770.47856640105</c:v>
                </c:pt>
                <c:pt idx="111">
                  <c:v>2770.47856640105</c:v>
                </c:pt>
                <c:pt idx="112">
                  <c:v>2770.47856640105</c:v>
                </c:pt>
                <c:pt idx="113">
                  <c:v>2770.47856640105</c:v>
                </c:pt>
                <c:pt idx="114">
                  <c:v>2770.47856640105</c:v>
                </c:pt>
                <c:pt idx="115">
                  <c:v>2770.47856640105</c:v>
                </c:pt>
                <c:pt idx="116">
                  <c:v>2770.47856640105</c:v>
                </c:pt>
                <c:pt idx="117">
                  <c:v>2770.47856640105</c:v>
                </c:pt>
                <c:pt idx="118">
                  <c:v>2770.47856640105</c:v>
                </c:pt>
                <c:pt idx="119">
                  <c:v>2770.47856640105</c:v>
                </c:pt>
                <c:pt idx="120">
                  <c:v>2770.47856640105</c:v>
                </c:pt>
                <c:pt idx="121">
                  <c:v>2770.47856640105</c:v>
                </c:pt>
                <c:pt idx="122">
                  <c:v>2770.47856640105</c:v>
                </c:pt>
                <c:pt idx="123">
                  <c:v>2770.47856640105</c:v>
                </c:pt>
                <c:pt idx="124">
                  <c:v>2770.47856640105</c:v>
                </c:pt>
                <c:pt idx="125">
                  <c:v>2770.47856640105</c:v>
                </c:pt>
                <c:pt idx="126">
                  <c:v>2770.47856640105</c:v>
                </c:pt>
                <c:pt idx="127">
                  <c:v>2770.47856640105</c:v>
                </c:pt>
                <c:pt idx="128">
                  <c:v>2770.47856640105</c:v>
                </c:pt>
                <c:pt idx="129">
                  <c:v>2770.47856640105</c:v>
                </c:pt>
                <c:pt idx="130">
                  <c:v>2770.47856640105</c:v>
                </c:pt>
                <c:pt idx="131">
                  <c:v>2770.47856640105</c:v>
                </c:pt>
                <c:pt idx="132">
                  <c:v>2770.47856640105</c:v>
                </c:pt>
                <c:pt idx="133">
                  <c:v>2770.47856640105</c:v>
                </c:pt>
                <c:pt idx="134">
                  <c:v>2770.47856640105</c:v>
                </c:pt>
                <c:pt idx="135">
                  <c:v>2770.47856640105</c:v>
                </c:pt>
                <c:pt idx="136">
                  <c:v>2770.47856640105</c:v>
                </c:pt>
                <c:pt idx="137">
                  <c:v>2770.47856640105</c:v>
                </c:pt>
                <c:pt idx="138">
                  <c:v>2770.47856640105</c:v>
                </c:pt>
                <c:pt idx="139">
                  <c:v>2770.47856640105</c:v>
                </c:pt>
                <c:pt idx="140">
                  <c:v>2770.47856640105</c:v>
                </c:pt>
                <c:pt idx="141">
                  <c:v>2770.47856640105</c:v>
                </c:pt>
                <c:pt idx="142">
                  <c:v>2770.47856640105</c:v>
                </c:pt>
                <c:pt idx="143">
                  <c:v>2770.47856640105</c:v>
                </c:pt>
                <c:pt idx="144">
                  <c:v>2770.47856640105</c:v>
                </c:pt>
                <c:pt idx="145">
                  <c:v>2770.47856640105</c:v>
                </c:pt>
                <c:pt idx="146">
                  <c:v>2770.47856640105</c:v>
                </c:pt>
                <c:pt idx="147">
                  <c:v>2770.47856640105</c:v>
                </c:pt>
                <c:pt idx="148">
                  <c:v>2770.47856640105</c:v>
                </c:pt>
                <c:pt idx="149">
                  <c:v>2770.47856640105</c:v>
                </c:pt>
                <c:pt idx="150">
                  <c:v>2770.47856640105</c:v>
                </c:pt>
                <c:pt idx="151">
                  <c:v>2770.47856640105</c:v>
                </c:pt>
                <c:pt idx="152">
                  <c:v>2770.47856640105</c:v>
                </c:pt>
                <c:pt idx="153">
                  <c:v>2770.47856640105</c:v>
                </c:pt>
                <c:pt idx="154">
                  <c:v>2770.47856640105</c:v>
                </c:pt>
                <c:pt idx="155">
                  <c:v>2770.47856640105</c:v>
                </c:pt>
                <c:pt idx="156">
                  <c:v>2770.47856640105</c:v>
                </c:pt>
                <c:pt idx="157">
                  <c:v>2770.47856640105</c:v>
                </c:pt>
                <c:pt idx="158">
                  <c:v>2770.47856640105</c:v>
                </c:pt>
                <c:pt idx="159">
                  <c:v>2770.47856640105</c:v>
                </c:pt>
                <c:pt idx="160">
                  <c:v>2770.47856640105</c:v>
                </c:pt>
                <c:pt idx="161">
                  <c:v>2770.47856640105</c:v>
                </c:pt>
                <c:pt idx="162">
                  <c:v>2770.47856640105</c:v>
                </c:pt>
                <c:pt idx="163">
                  <c:v>2770.47856640105</c:v>
                </c:pt>
                <c:pt idx="164">
                  <c:v>2770.47856640105</c:v>
                </c:pt>
                <c:pt idx="165">
                  <c:v>2770.47856640105</c:v>
                </c:pt>
                <c:pt idx="166">
                  <c:v>2770.47856640105</c:v>
                </c:pt>
                <c:pt idx="167">
                  <c:v>2770.47856640105</c:v>
                </c:pt>
                <c:pt idx="168">
                  <c:v>2770.47856640105</c:v>
                </c:pt>
                <c:pt idx="169">
                  <c:v>2770.47856640105</c:v>
                </c:pt>
                <c:pt idx="170">
                  <c:v>2770.47856640105</c:v>
                </c:pt>
                <c:pt idx="171">
                  <c:v>2770.47856640105</c:v>
                </c:pt>
                <c:pt idx="172">
                  <c:v>2770.47856640105</c:v>
                </c:pt>
                <c:pt idx="173">
                  <c:v>2770.47856640105</c:v>
                </c:pt>
                <c:pt idx="174">
                  <c:v>2770.47856640105</c:v>
                </c:pt>
                <c:pt idx="175">
                  <c:v>2770.47856640105</c:v>
                </c:pt>
                <c:pt idx="176">
                  <c:v>2770.47856640105</c:v>
                </c:pt>
                <c:pt idx="177">
                  <c:v>2770.47856640105</c:v>
                </c:pt>
                <c:pt idx="178">
                  <c:v>2770.47856640105</c:v>
                </c:pt>
                <c:pt idx="179">
                  <c:v>2770.47856640105</c:v>
                </c:pt>
                <c:pt idx="180">
                  <c:v>2770.47856640105</c:v>
                </c:pt>
                <c:pt idx="181">
                  <c:v>2770.47856640105</c:v>
                </c:pt>
                <c:pt idx="182">
                  <c:v>2770.47856640105</c:v>
                </c:pt>
                <c:pt idx="183">
                  <c:v>2770.47856640105</c:v>
                </c:pt>
                <c:pt idx="184">
                  <c:v>2770.47856640105</c:v>
                </c:pt>
                <c:pt idx="185">
                  <c:v>2770.47856640105</c:v>
                </c:pt>
                <c:pt idx="186">
                  <c:v>2770.47856640105</c:v>
                </c:pt>
                <c:pt idx="187">
                  <c:v>2770.47856640105</c:v>
                </c:pt>
                <c:pt idx="188">
                  <c:v>2770.47856640105</c:v>
                </c:pt>
                <c:pt idx="189">
                  <c:v>2770.47856640105</c:v>
                </c:pt>
                <c:pt idx="190">
                  <c:v>2770.47856640105</c:v>
                </c:pt>
                <c:pt idx="191">
                  <c:v>2770.47856640105</c:v>
                </c:pt>
                <c:pt idx="192">
                  <c:v>2770.47856640105</c:v>
                </c:pt>
                <c:pt idx="193">
                  <c:v>2770.47856640105</c:v>
                </c:pt>
                <c:pt idx="194">
                  <c:v>2770.47856640105</c:v>
                </c:pt>
                <c:pt idx="195">
                  <c:v>2770.47856640105</c:v>
                </c:pt>
                <c:pt idx="196">
                  <c:v>2770.47856640105</c:v>
                </c:pt>
                <c:pt idx="197">
                  <c:v>2770.47856640105</c:v>
                </c:pt>
                <c:pt idx="198">
                  <c:v>2770.47856640105</c:v>
                </c:pt>
                <c:pt idx="199">
                  <c:v>2770.47856640105</c:v>
                </c:pt>
              </c:numCache>
            </c:numRef>
          </c:val>
          <c:smooth val="0"/>
        </c:ser>
        <c:ser>
          <c:idx val="5"/>
          <c:order val="5"/>
          <c:tx>
            <c:strRef>
              <c:f>[铁矿供需库存.xlsx]Sheet1!$U$1</c:f>
              <c:strCache>
                <c:ptCount val="1"/>
                <c:pt idx="0">
                  <c:v> 均值-2*标准差</c:v>
                </c:pt>
              </c:strCache>
            </c:strRef>
          </c:tx>
          <c:spPr>
            <a:ln w="28575" cap="rnd">
              <a:solidFill>
                <a:srgbClr val="FF0000"/>
              </a:solidFill>
              <a:round/>
            </a:ln>
            <a:effectLst/>
          </c:spPr>
          <c:marker>
            <c:symbol val="none"/>
          </c:marker>
          <c:dLbls>
            <c:delete val="1"/>
          </c:dLbls>
          <c:cat>
            <c:strRef>
              <c:f>[铁矿供需库存.xlsx]Sheet1!$O$2:$O$202</c:f>
              <c:strCache>
                <c:ptCount val="200"/>
                <c:pt idx="0">
                  <c:v>2020-05-01</c:v>
                </c:pt>
                <c:pt idx="1">
                  <c:v>2020-05-08</c:v>
                </c:pt>
                <c:pt idx="2">
                  <c:v>2020-05-15</c:v>
                </c:pt>
                <c:pt idx="3">
                  <c:v>2020-05-22</c:v>
                </c:pt>
                <c:pt idx="4">
                  <c:v>2020-05-29</c:v>
                </c:pt>
                <c:pt idx="5">
                  <c:v>2020-06-05</c:v>
                </c:pt>
                <c:pt idx="6">
                  <c:v>2020-06-12</c:v>
                </c:pt>
                <c:pt idx="7">
                  <c:v>2020-06-19</c:v>
                </c:pt>
                <c:pt idx="8">
                  <c:v>2020-06-26</c:v>
                </c:pt>
                <c:pt idx="9">
                  <c:v>2020-07-03</c:v>
                </c:pt>
                <c:pt idx="10">
                  <c:v>2020-07-10</c:v>
                </c:pt>
                <c:pt idx="11">
                  <c:v>2020-07-17</c:v>
                </c:pt>
                <c:pt idx="12">
                  <c:v>2020-07-24</c:v>
                </c:pt>
                <c:pt idx="13">
                  <c:v>2020-07-31</c:v>
                </c:pt>
                <c:pt idx="14">
                  <c:v>2020-08-07</c:v>
                </c:pt>
                <c:pt idx="15">
                  <c:v>2020-08-14</c:v>
                </c:pt>
                <c:pt idx="16">
                  <c:v>2020-08-21</c:v>
                </c:pt>
                <c:pt idx="17">
                  <c:v>2020-08-28</c:v>
                </c:pt>
                <c:pt idx="18">
                  <c:v>2020-09-04</c:v>
                </c:pt>
                <c:pt idx="19">
                  <c:v>2020-09-11</c:v>
                </c:pt>
                <c:pt idx="20">
                  <c:v>2020-09-18</c:v>
                </c:pt>
                <c:pt idx="21">
                  <c:v>2020-09-25</c:v>
                </c:pt>
                <c:pt idx="22">
                  <c:v>2020-10-02</c:v>
                </c:pt>
                <c:pt idx="23">
                  <c:v>2020-10-09</c:v>
                </c:pt>
                <c:pt idx="24">
                  <c:v>2020-10-16</c:v>
                </c:pt>
                <c:pt idx="25">
                  <c:v>2020-10-23</c:v>
                </c:pt>
                <c:pt idx="26">
                  <c:v>2020-10-30</c:v>
                </c:pt>
                <c:pt idx="27">
                  <c:v>2020-11-06</c:v>
                </c:pt>
                <c:pt idx="28">
                  <c:v>2020-11-13</c:v>
                </c:pt>
                <c:pt idx="29">
                  <c:v>2020-11-20</c:v>
                </c:pt>
                <c:pt idx="30">
                  <c:v>2020-11-27</c:v>
                </c:pt>
                <c:pt idx="31">
                  <c:v>2020-12-04</c:v>
                </c:pt>
                <c:pt idx="32">
                  <c:v>2020-12-11</c:v>
                </c:pt>
                <c:pt idx="33">
                  <c:v>2020-12-18</c:v>
                </c:pt>
                <c:pt idx="34">
                  <c:v>2020-12-25</c:v>
                </c:pt>
                <c:pt idx="35">
                  <c:v>2021-01-01</c:v>
                </c:pt>
                <c:pt idx="36">
                  <c:v>2021-01-08</c:v>
                </c:pt>
                <c:pt idx="37">
                  <c:v>2021-01-15</c:v>
                </c:pt>
                <c:pt idx="38">
                  <c:v>2021-01-22</c:v>
                </c:pt>
                <c:pt idx="39">
                  <c:v>2021-01-29</c:v>
                </c:pt>
                <c:pt idx="40">
                  <c:v>2021-02-05</c:v>
                </c:pt>
                <c:pt idx="41">
                  <c:v>2021-02-12</c:v>
                </c:pt>
                <c:pt idx="42">
                  <c:v>2021-02-19</c:v>
                </c:pt>
                <c:pt idx="43">
                  <c:v>2021-02-26</c:v>
                </c:pt>
                <c:pt idx="44">
                  <c:v>2021-03-05</c:v>
                </c:pt>
                <c:pt idx="45">
                  <c:v>2021-03-12</c:v>
                </c:pt>
                <c:pt idx="46">
                  <c:v>2021-03-19</c:v>
                </c:pt>
                <c:pt idx="47">
                  <c:v>2021-03-26</c:v>
                </c:pt>
                <c:pt idx="48">
                  <c:v>2021-04-02</c:v>
                </c:pt>
                <c:pt idx="49">
                  <c:v>2021-04-09</c:v>
                </c:pt>
                <c:pt idx="50">
                  <c:v>2021-04-16</c:v>
                </c:pt>
                <c:pt idx="51">
                  <c:v>2021-04-23</c:v>
                </c:pt>
                <c:pt idx="52">
                  <c:v>2021-04-30</c:v>
                </c:pt>
                <c:pt idx="53">
                  <c:v>2021-05-07</c:v>
                </c:pt>
                <c:pt idx="54">
                  <c:v>2021-05-14</c:v>
                </c:pt>
                <c:pt idx="55">
                  <c:v>2021-05-21</c:v>
                </c:pt>
                <c:pt idx="56">
                  <c:v>2021-05-28</c:v>
                </c:pt>
                <c:pt idx="57">
                  <c:v>2021-06-04</c:v>
                </c:pt>
                <c:pt idx="58">
                  <c:v>2021-06-11</c:v>
                </c:pt>
                <c:pt idx="59">
                  <c:v>2021-06-18</c:v>
                </c:pt>
                <c:pt idx="60">
                  <c:v>2021-06-25</c:v>
                </c:pt>
                <c:pt idx="61">
                  <c:v>2021-07-02</c:v>
                </c:pt>
                <c:pt idx="62">
                  <c:v>2021-07-09</c:v>
                </c:pt>
                <c:pt idx="63">
                  <c:v>2021-07-16</c:v>
                </c:pt>
                <c:pt idx="64">
                  <c:v>2021-07-23</c:v>
                </c:pt>
                <c:pt idx="65">
                  <c:v>2021-07-30</c:v>
                </c:pt>
                <c:pt idx="66">
                  <c:v>2021-08-06</c:v>
                </c:pt>
                <c:pt idx="67">
                  <c:v>2021-08-13</c:v>
                </c:pt>
                <c:pt idx="68">
                  <c:v>2021-08-20</c:v>
                </c:pt>
                <c:pt idx="69">
                  <c:v>2021-08-27</c:v>
                </c:pt>
                <c:pt idx="70">
                  <c:v>2021-09-03</c:v>
                </c:pt>
                <c:pt idx="71">
                  <c:v>2021-09-10</c:v>
                </c:pt>
                <c:pt idx="72">
                  <c:v>2021-09-17</c:v>
                </c:pt>
                <c:pt idx="73">
                  <c:v>2021-09-24</c:v>
                </c:pt>
                <c:pt idx="74">
                  <c:v>2021-10-01</c:v>
                </c:pt>
                <c:pt idx="75">
                  <c:v>2021-10-08</c:v>
                </c:pt>
                <c:pt idx="76">
                  <c:v>2021-10-15</c:v>
                </c:pt>
                <c:pt idx="77">
                  <c:v>2021-10-22</c:v>
                </c:pt>
                <c:pt idx="78">
                  <c:v>2021-10-29</c:v>
                </c:pt>
                <c:pt idx="79">
                  <c:v>2021-11-05</c:v>
                </c:pt>
                <c:pt idx="80">
                  <c:v>2021-11-12</c:v>
                </c:pt>
                <c:pt idx="81">
                  <c:v>2021-11-19</c:v>
                </c:pt>
                <c:pt idx="82">
                  <c:v>2021-11-26</c:v>
                </c:pt>
                <c:pt idx="83">
                  <c:v>2021-12-03</c:v>
                </c:pt>
                <c:pt idx="84">
                  <c:v>2021-12-10</c:v>
                </c:pt>
                <c:pt idx="85">
                  <c:v>2021-12-17</c:v>
                </c:pt>
                <c:pt idx="86">
                  <c:v>2021-12-24</c:v>
                </c:pt>
                <c:pt idx="87">
                  <c:v>2021-12-31</c:v>
                </c:pt>
                <c:pt idx="88">
                  <c:v>2022-01-07</c:v>
                </c:pt>
                <c:pt idx="89">
                  <c:v>2022-01-14</c:v>
                </c:pt>
                <c:pt idx="90">
                  <c:v>2022-01-21</c:v>
                </c:pt>
                <c:pt idx="91">
                  <c:v>2022-01-28</c:v>
                </c:pt>
                <c:pt idx="92">
                  <c:v>2022-02-04</c:v>
                </c:pt>
                <c:pt idx="93">
                  <c:v>2022-02-11</c:v>
                </c:pt>
                <c:pt idx="94">
                  <c:v>2022-02-18</c:v>
                </c:pt>
                <c:pt idx="95">
                  <c:v>2022-02-25</c:v>
                </c:pt>
                <c:pt idx="96">
                  <c:v>2022-03-04</c:v>
                </c:pt>
                <c:pt idx="97">
                  <c:v>2022-03-11</c:v>
                </c:pt>
                <c:pt idx="98">
                  <c:v>2022-03-18</c:v>
                </c:pt>
                <c:pt idx="99">
                  <c:v>2022-03-25</c:v>
                </c:pt>
                <c:pt idx="100">
                  <c:v>2022-04-01</c:v>
                </c:pt>
                <c:pt idx="101">
                  <c:v>2022-04-08</c:v>
                </c:pt>
                <c:pt idx="102">
                  <c:v>2022-04-15</c:v>
                </c:pt>
                <c:pt idx="103">
                  <c:v>2022-04-22</c:v>
                </c:pt>
                <c:pt idx="104">
                  <c:v>2022-04-29</c:v>
                </c:pt>
                <c:pt idx="105">
                  <c:v>2022-05-06</c:v>
                </c:pt>
                <c:pt idx="106">
                  <c:v>2022-05-13</c:v>
                </c:pt>
                <c:pt idx="107">
                  <c:v>2022-05-20</c:v>
                </c:pt>
                <c:pt idx="108">
                  <c:v>2022-05-27</c:v>
                </c:pt>
                <c:pt idx="109">
                  <c:v>2022-06-03</c:v>
                </c:pt>
                <c:pt idx="110">
                  <c:v>2022-06-10</c:v>
                </c:pt>
                <c:pt idx="111">
                  <c:v>2022-06-17</c:v>
                </c:pt>
                <c:pt idx="112">
                  <c:v>2022-06-24</c:v>
                </c:pt>
                <c:pt idx="113">
                  <c:v>2022-07-01</c:v>
                </c:pt>
                <c:pt idx="114">
                  <c:v>2022-07-08</c:v>
                </c:pt>
                <c:pt idx="115">
                  <c:v>2022-07-15</c:v>
                </c:pt>
                <c:pt idx="116">
                  <c:v>2022-07-22</c:v>
                </c:pt>
                <c:pt idx="117">
                  <c:v>2022-07-29</c:v>
                </c:pt>
                <c:pt idx="118">
                  <c:v>2022-08-05</c:v>
                </c:pt>
                <c:pt idx="119">
                  <c:v>2022-08-12</c:v>
                </c:pt>
                <c:pt idx="120">
                  <c:v>2022-08-19</c:v>
                </c:pt>
                <c:pt idx="121">
                  <c:v>2022-08-26</c:v>
                </c:pt>
                <c:pt idx="122">
                  <c:v>2022-09-02</c:v>
                </c:pt>
                <c:pt idx="123">
                  <c:v>2022-09-09</c:v>
                </c:pt>
                <c:pt idx="124">
                  <c:v>2022-09-16</c:v>
                </c:pt>
                <c:pt idx="125">
                  <c:v>2022-09-23</c:v>
                </c:pt>
                <c:pt idx="126">
                  <c:v>2022-09-30</c:v>
                </c:pt>
                <c:pt idx="127">
                  <c:v>2022-10-07</c:v>
                </c:pt>
                <c:pt idx="128">
                  <c:v>2022-10-14</c:v>
                </c:pt>
                <c:pt idx="129">
                  <c:v>2022-10-21</c:v>
                </c:pt>
                <c:pt idx="130">
                  <c:v>2022-10-28</c:v>
                </c:pt>
                <c:pt idx="131">
                  <c:v>2022-11-04</c:v>
                </c:pt>
                <c:pt idx="132">
                  <c:v>2022-11-11</c:v>
                </c:pt>
                <c:pt idx="133">
                  <c:v>2022-11-18</c:v>
                </c:pt>
                <c:pt idx="134">
                  <c:v>2022-11-25</c:v>
                </c:pt>
                <c:pt idx="135">
                  <c:v>2022-12-02</c:v>
                </c:pt>
                <c:pt idx="136">
                  <c:v>2022-12-09</c:v>
                </c:pt>
                <c:pt idx="137">
                  <c:v>2022-12-16</c:v>
                </c:pt>
                <c:pt idx="138">
                  <c:v>2022-12-23</c:v>
                </c:pt>
                <c:pt idx="139">
                  <c:v>2022-12-30</c:v>
                </c:pt>
                <c:pt idx="140">
                  <c:v>2023-01-06</c:v>
                </c:pt>
                <c:pt idx="141">
                  <c:v>2023-01-13</c:v>
                </c:pt>
                <c:pt idx="142">
                  <c:v>2023-01-20</c:v>
                </c:pt>
                <c:pt idx="143">
                  <c:v>2023-01-27</c:v>
                </c:pt>
                <c:pt idx="144">
                  <c:v>2023-02-03</c:v>
                </c:pt>
                <c:pt idx="145">
                  <c:v>2023-02-10</c:v>
                </c:pt>
                <c:pt idx="146">
                  <c:v>2023-02-17</c:v>
                </c:pt>
                <c:pt idx="147">
                  <c:v>2023-02-24</c:v>
                </c:pt>
                <c:pt idx="148">
                  <c:v>2023-03-03</c:v>
                </c:pt>
                <c:pt idx="149">
                  <c:v>2023-03-10</c:v>
                </c:pt>
                <c:pt idx="150">
                  <c:v>2023-03-17</c:v>
                </c:pt>
                <c:pt idx="151">
                  <c:v>2023-03-24</c:v>
                </c:pt>
                <c:pt idx="152">
                  <c:v>2023-03-31</c:v>
                </c:pt>
                <c:pt idx="153">
                  <c:v>2023-04-07</c:v>
                </c:pt>
                <c:pt idx="154">
                  <c:v>2023-04-14</c:v>
                </c:pt>
                <c:pt idx="155">
                  <c:v>2023-04-21</c:v>
                </c:pt>
                <c:pt idx="156">
                  <c:v>2023-04-28</c:v>
                </c:pt>
                <c:pt idx="157">
                  <c:v>2023-05-05</c:v>
                </c:pt>
                <c:pt idx="158">
                  <c:v>2023-05-12</c:v>
                </c:pt>
                <c:pt idx="159">
                  <c:v>2023-05-19</c:v>
                </c:pt>
                <c:pt idx="160">
                  <c:v>2023-05-26</c:v>
                </c:pt>
                <c:pt idx="161">
                  <c:v>2023-06-02</c:v>
                </c:pt>
                <c:pt idx="162">
                  <c:v>2023-06-09</c:v>
                </c:pt>
                <c:pt idx="163">
                  <c:v>2023-06-16</c:v>
                </c:pt>
                <c:pt idx="164">
                  <c:v>2023-06-23</c:v>
                </c:pt>
                <c:pt idx="165">
                  <c:v>2023-06-30</c:v>
                </c:pt>
                <c:pt idx="166">
                  <c:v>2023-07-07</c:v>
                </c:pt>
                <c:pt idx="167">
                  <c:v>2023-07-14</c:v>
                </c:pt>
                <c:pt idx="168">
                  <c:v>2023-07-21</c:v>
                </c:pt>
                <c:pt idx="169">
                  <c:v>2023-07-28</c:v>
                </c:pt>
                <c:pt idx="170">
                  <c:v>2023-08-04</c:v>
                </c:pt>
                <c:pt idx="171">
                  <c:v>2023-08-11</c:v>
                </c:pt>
                <c:pt idx="172">
                  <c:v>2023-08-18</c:v>
                </c:pt>
                <c:pt idx="173">
                  <c:v>2023-08-25</c:v>
                </c:pt>
                <c:pt idx="174">
                  <c:v>2023-09-01</c:v>
                </c:pt>
                <c:pt idx="175">
                  <c:v>2023-09-08</c:v>
                </c:pt>
                <c:pt idx="176">
                  <c:v>2023-09-15</c:v>
                </c:pt>
                <c:pt idx="177">
                  <c:v>2023-09-22</c:v>
                </c:pt>
                <c:pt idx="178">
                  <c:v>2023-09-29</c:v>
                </c:pt>
                <c:pt idx="179">
                  <c:v>2023-10-06</c:v>
                </c:pt>
                <c:pt idx="180">
                  <c:v>2023-10-13</c:v>
                </c:pt>
                <c:pt idx="181">
                  <c:v>2023-10-20</c:v>
                </c:pt>
                <c:pt idx="182">
                  <c:v>2023-10-27</c:v>
                </c:pt>
                <c:pt idx="183">
                  <c:v>2023-11-03</c:v>
                </c:pt>
                <c:pt idx="184">
                  <c:v>2023-11-10</c:v>
                </c:pt>
                <c:pt idx="185">
                  <c:v>2023-11-17</c:v>
                </c:pt>
                <c:pt idx="186">
                  <c:v>2023-11-24</c:v>
                </c:pt>
                <c:pt idx="187">
                  <c:v>2023-12-01</c:v>
                </c:pt>
                <c:pt idx="188">
                  <c:v>2023-12-08</c:v>
                </c:pt>
                <c:pt idx="189">
                  <c:v>2023-12-15</c:v>
                </c:pt>
                <c:pt idx="190">
                  <c:v>2023-12-22</c:v>
                </c:pt>
                <c:pt idx="191">
                  <c:v>2023-12-29</c:v>
                </c:pt>
                <c:pt idx="192">
                  <c:v>2024-01-05</c:v>
                </c:pt>
                <c:pt idx="193">
                  <c:v>2024-01-12</c:v>
                </c:pt>
                <c:pt idx="194">
                  <c:v>2024-01-19</c:v>
                </c:pt>
                <c:pt idx="195">
                  <c:v>2024-01-26</c:v>
                </c:pt>
                <c:pt idx="196">
                  <c:v>2024-02-02</c:v>
                </c:pt>
                <c:pt idx="197">
                  <c:v>2024-02-09</c:v>
                </c:pt>
                <c:pt idx="198">
                  <c:v>2024-02-16</c:v>
                </c:pt>
                <c:pt idx="199">
                  <c:v>2024-02-23</c:v>
                </c:pt>
              </c:strCache>
            </c:strRef>
          </c:cat>
          <c:val>
            <c:numRef>
              <c:f>[铁矿供需库存.xlsx]Sheet1!$U$2:$U$202</c:f>
              <c:numCache>
                <c:formatCode>General</c:formatCode>
                <c:ptCount val="200"/>
                <c:pt idx="0">
                  <c:v>1852.69243359895</c:v>
                </c:pt>
                <c:pt idx="1">
                  <c:v>1852.69243359895</c:v>
                </c:pt>
                <c:pt idx="2">
                  <c:v>1852.69243359895</c:v>
                </c:pt>
                <c:pt idx="3">
                  <c:v>1852.69243359895</c:v>
                </c:pt>
                <c:pt idx="4">
                  <c:v>1852.69243359895</c:v>
                </c:pt>
                <c:pt idx="5">
                  <c:v>1852.69243359895</c:v>
                </c:pt>
                <c:pt idx="6">
                  <c:v>1852.69243359895</c:v>
                </c:pt>
                <c:pt idx="7">
                  <c:v>1852.69243359895</c:v>
                </c:pt>
                <c:pt idx="8">
                  <c:v>1852.69243359895</c:v>
                </c:pt>
                <c:pt idx="9">
                  <c:v>1852.69243359895</c:v>
                </c:pt>
                <c:pt idx="10">
                  <c:v>1852.69243359895</c:v>
                </c:pt>
                <c:pt idx="11">
                  <c:v>1852.69243359895</c:v>
                </c:pt>
                <c:pt idx="12">
                  <c:v>1852.69243359895</c:v>
                </c:pt>
                <c:pt idx="13">
                  <c:v>1852.69243359895</c:v>
                </c:pt>
                <c:pt idx="14">
                  <c:v>1852.69243359895</c:v>
                </c:pt>
                <c:pt idx="15">
                  <c:v>1852.69243359895</c:v>
                </c:pt>
                <c:pt idx="16">
                  <c:v>1852.69243359895</c:v>
                </c:pt>
                <c:pt idx="17">
                  <c:v>1852.69243359895</c:v>
                </c:pt>
                <c:pt idx="18">
                  <c:v>1852.69243359895</c:v>
                </c:pt>
                <c:pt idx="19">
                  <c:v>1852.69243359895</c:v>
                </c:pt>
                <c:pt idx="20">
                  <c:v>1852.69243359895</c:v>
                </c:pt>
                <c:pt idx="21">
                  <c:v>1852.69243359895</c:v>
                </c:pt>
                <c:pt idx="22">
                  <c:v>1852.69243359895</c:v>
                </c:pt>
                <c:pt idx="23">
                  <c:v>1852.69243359895</c:v>
                </c:pt>
                <c:pt idx="24">
                  <c:v>1852.69243359895</c:v>
                </c:pt>
                <c:pt idx="25">
                  <c:v>1852.69243359895</c:v>
                </c:pt>
                <c:pt idx="26">
                  <c:v>1852.69243359895</c:v>
                </c:pt>
                <c:pt idx="27">
                  <c:v>1852.69243359895</c:v>
                </c:pt>
                <c:pt idx="28">
                  <c:v>1852.69243359895</c:v>
                </c:pt>
                <c:pt idx="29">
                  <c:v>1852.69243359895</c:v>
                </c:pt>
                <c:pt idx="30">
                  <c:v>1852.69243359895</c:v>
                </c:pt>
                <c:pt idx="31">
                  <c:v>1852.69243359895</c:v>
                </c:pt>
                <c:pt idx="32">
                  <c:v>1852.69243359895</c:v>
                </c:pt>
                <c:pt idx="33">
                  <c:v>1852.69243359895</c:v>
                </c:pt>
                <c:pt idx="34">
                  <c:v>1852.69243359895</c:v>
                </c:pt>
                <c:pt idx="35">
                  <c:v>1852.69243359895</c:v>
                </c:pt>
                <c:pt idx="36">
                  <c:v>1852.69243359895</c:v>
                </c:pt>
                <c:pt idx="37">
                  <c:v>1852.69243359895</c:v>
                </c:pt>
                <c:pt idx="38">
                  <c:v>1852.69243359895</c:v>
                </c:pt>
                <c:pt idx="39">
                  <c:v>1852.69243359895</c:v>
                </c:pt>
                <c:pt idx="40">
                  <c:v>1852.69243359895</c:v>
                </c:pt>
                <c:pt idx="41">
                  <c:v>1852.69243359895</c:v>
                </c:pt>
                <c:pt idx="42">
                  <c:v>1852.69243359895</c:v>
                </c:pt>
                <c:pt idx="43">
                  <c:v>1852.69243359895</c:v>
                </c:pt>
                <c:pt idx="44">
                  <c:v>1852.69243359895</c:v>
                </c:pt>
                <c:pt idx="45">
                  <c:v>1852.69243359895</c:v>
                </c:pt>
                <c:pt idx="46">
                  <c:v>1852.69243359895</c:v>
                </c:pt>
                <c:pt idx="47">
                  <c:v>1852.69243359895</c:v>
                </c:pt>
                <c:pt idx="48">
                  <c:v>1852.69243359895</c:v>
                </c:pt>
                <c:pt idx="49">
                  <c:v>1852.69243359895</c:v>
                </c:pt>
                <c:pt idx="50">
                  <c:v>1852.69243359895</c:v>
                </c:pt>
                <c:pt idx="51">
                  <c:v>1852.69243359895</c:v>
                </c:pt>
                <c:pt idx="52">
                  <c:v>1852.69243359895</c:v>
                </c:pt>
                <c:pt idx="53">
                  <c:v>1852.69243359895</c:v>
                </c:pt>
                <c:pt idx="54">
                  <c:v>1852.69243359895</c:v>
                </c:pt>
                <c:pt idx="55">
                  <c:v>1852.69243359895</c:v>
                </c:pt>
                <c:pt idx="56">
                  <c:v>1852.69243359895</c:v>
                </c:pt>
                <c:pt idx="57">
                  <c:v>1852.69243359895</c:v>
                </c:pt>
                <c:pt idx="58">
                  <c:v>1852.69243359895</c:v>
                </c:pt>
                <c:pt idx="59">
                  <c:v>1852.69243359895</c:v>
                </c:pt>
                <c:pt idx="60">
                  <c:v>1852.69243359895</c:v>
                </c:pt>
                <c:pt idx="61">
                  <c:v>1852.69243359895</c:v>
                </c:pt>
                <c:pt idx="62">
                  <c:v>1852.69243359895</c:v>
                </c:pt>
                <c:pt idx="63">
                  <c:v>1852.69243359895</c:v>
                </c:pt>
                <c:pt idx="64">
                  <c:v>1852.69243359895</c:v>
                </c:pt>
                <c:pt idx="65">
                  <c:v>1852.69243359895</c:v>
                </c:pt>
                <c:pt idx="66">
                  <c:v>1852.69243359895</c:v>
                </c:pt>
                <c:pt idx="67">
                  <c:v>1852.69243359895</c:v>
                </c:pt>
                <c:pt idx="68">
                  <c:v>1852.69243359895</c:v>
                </c:pt>
                <c:pt idx="69">
                  <c:v>1852.69243359895</c:v>
                </c:pt>
                <c:pt idx="70">
                  <c:v>1852.69243359895</c:v>
                </c:pt>
                <c:pt idx="71">
                  <c:v>1852.69243359895</c:v>
                </c:pt>
                <c:pt idx="72">
                  <c:v>1852.69243359895</c:v>
                </c:pt>
                <c:pt idx="73">
                  <c:v>1852.69243359895</c:v>
                </c:pt>
                <c:pt idx="74">
                  <c:v>1852.69243359895</c:v>
                </c:pt>
                <c:pt idx="75">
                  <c:v>1852.69243359895</c:v>
                </c:pt>
                <c:pt idx="76">
                  <c:v>1852.69243359895</c:v>
                </c:pt>
                <c:pt idx="77">
                  <c:v>1852.69243359895</c:v>
                </c:pt>
                <c:pt idx="78">
                  <c:v>1852.69243359895</c:v>
                </c:pt>
                <c:pt idx="79">
                  <c:v>1852.69243359895</c:v>
                </c:pt>
                <c:pt idx="80">
                  <c:v>1852.69243359895</c:v>
                </c:pt>
                <c:pt idx="81">
                  <c:v>1852.69243359895</c:v>
                </c:pt>
                <c:pt idx="82">
                  <c:v>1852.69243359895</c:v>
                </c:pt>
                <c:pt idx="83">
                  <c:v>1852.69243359895</c:v>
                </c:pt>
                <c:pt idx="84">
                  <c:v>1852.69243359895</c:v>
                </c:pt>
                <c:pt idx="85">
                  <c:v>1852.69243359895</c:v>
                </c:pt>
                <c:pt idx="86">
                  <c:v>1852.69243359895</c:v>
                </c:pt>
                <c:pt idx="87">
                  <c:v>1852.69243359895</c:v>
                </c:pt>
                <c:pt idx="88">
                  <c:v>1852.69243359895</c:v>
                </c:pt>
                <c:pt idx="89">
                  <c:v>1852.69243359895</c:v>
                </c:pt>
                <c:pt idx="90">
                  <c:v>1852.69243359895</c:v>
                </c:pt>
                <c:pt idx="91">
                  <c:v>1852.69243359895</c:v>
                </c:pt>
                <c:pt idx="92">
                  <c:v>1852.69243359895</c:v>
                </c:pt>
                <c:pt idx="93">
                  <c:v>1852.69243359895</c:v>
                </c:pt>
                <c:pt idx="94">
                  <c:v>1852.69243359895</c:v>
                </c:pt>
                <c:pt idx="95">
                  <c:v>1852.69243359895</c:v>
                </c:pt>
                <c:pt idx="96">
                  <c:v>1852.69243359895</c:v>
                </c:pt>
                <c:pt idx="97">
                  <c:v>1852.69243359895</c:v>
                </c:pt>
                <c:pt idx="98">
                  <c:v>1852.69243359895</c:v>
                </c:pt>
                <c:pt idx="99">
                  <c:v>1852.69243359895</c:v>
                </c:pt>
                <c:pt idx="100">
                  <c:v>1852.69243359895</c:v>
                </c:pt>
                <c:pt idx="101">
                  <c:v>1852.69243359895</c:v>
                </c:pt>
                <c:pt idx="102">
                  <c:v>1852.69243359895</c:v>
                </c:pt>
                <c:pt idx="103">
                  <c:v>1852.69243359895</c:v>
                </c:pt>
                <c:pt idx="104">
                  <c:v>1852.69243359895</c:v>
                </c:pt>
                <c:pt idx="105">
                  <c:v>1852.69243359895</c:v>
                </c:pt>
                <c:pt idx="106">
                  <c:v>1852.69243359895</c:v>
                </c:pt>
                <c:pt idx="107">
                  <c:v>1852.69243359895</c:v>
                </c:pt>
                <c:pt idx="108">
                  <c:v>1852.69243359895</c:v>
                </c:pt>
                <c:pt idx="109">
                  <c:v>1852.69243359895</c:v>
                </c:pt>
                <c:pt idx="110">
                  <c:v>1852.69243359895</c:v>
                </c:pt>
                <c:pt idx="111">
                  <c:v>1852.69243359895</c:v>
                </c:pt>
                <c:pt idx="112">
                  <c:v>1852.69243359895</c:v>
                </c:pt>
                <c:pt idx="113">
                  <c:v>1852.69243359895</c:v>
                </c:pt>
                <c:pt idx="114">
                  <c:v>1852.69243359895</c:v>
                </c:pt>
                <c:pt idx="115">
                  <c:v>1852.69243359895</c:v>
                </c:pt>
                <c:pt idx="116">
                  <c:v>1852.69243359895</c:v>
                </c:pt>
                <c:pt idx="117">
                  <c:v>1852.69243359895</c:v>
                </c:pt>
                <c:pt idx="118">
                  <c:v>1852.69243359895</c:v>
                </c:pt>
                <c:pt idx="119">
                  <c:v>1852.69243359895</c:v>
                </c:pt>
                <c:pt idx="120">
                  <c:v>1852.69243359895</c:v>
                </c:pt>
                <c:pt idx="121">
                  <c:v>1852.69243359895</c:v>
                </c:pt>
                <c:pt idx="122">
                  <c:v>1852.69243359895</c:v>
                </c:pt>
                <c:pt idx="123">
                  <c:v>1852.69243359895</c:v>
                </c:pt>
                <c:pt idx="124">
                  <c:v>1852.69243359895</c:v>
                </c:pt>
                <c:pt idx="125">
                  <c:v>1852.69243359895</c:v>
                </c:pt>
                <c:pt idx="126">
                  <c:v>1852.69243359895</c:v>
                </c:pt>
                <c:pt idx="127">
                  <c:v>1852.69243359895</c:v>
                </c:pt>
                <c:pt idx="128">
                  <c:v>1852.69243359895</c:v>
                </c:pt>
                <c:pt idx="129">
                  <c:v>1852.69243359895</c:v>
                </c:pt>
                <c:pt idx="130">
                  <c:v>1852.69243359895</c:v>
                </c:pt>
                <c:pt idx="131">
                  <c:v>1852.69243359895</c:v>
                </c:pt>
                <c:pt idx="132">
                  <c:v>1852.69243359895</c:v>
                </c:pt>
                <c:pt idx="133">
                  <c:v>1852.69243359895</c:v>
                </c:pt>
                <c:pt idx="134">
                  <c:v>1852.69243359895</c:v>
                </c:pt>
                <c:pt idx="135">
                  <c:v>1852.69243359895</c:v>
                </c:pt>
                <c:pt idx="136">
                  <c:v>1852.69243359895</c:v>
                </c:pt>
                <c:pt idx="137">
                  <c:v>1852.69243359895</c:v>
                </c:pt>
                <c:pt idx="138">
                  <c:v>1852.69243359895</c:v>
                </c:pt>
                <c:pt idx="139">
                  <c:v>1852.69243359895</c:v>
                </c:pt>
                <c:pt idx="140">
                  <c:v>1852.69243359895</c:v>
                </c:pt>
                <c:pt idx="141">
                  <c:v>1852.69243359895</c:v>
                </c:pt>
                <c:pt idx="142">
                  <c:v>1852.69243359895</c:v>
                </c:pt>
                <c:pt idx="143">
                  <c:v>1852.69243359895</c:v>
                </c:pt>
                <c:pt idx="144">
                  <c:v>1852.69243359895</c:v>
                </c:pt>
                <c:pt idx="145">
                  <c:v>1852.69243359895</c:v>
                </c:pt>
                <c:pt idx="146">
                  <c:v>1852.69243359895</c:v>
                </c:pt>
                <c:pt idx="147">
                  <c:v>1852.69243359895</c:v>
                </c:pt>
                <c:pt idx="148">
                  <c:v>1852.69243359895</c:v>
                </c:pt>
                <c:pt idx="149">
                  <c:v>1852.69243359895</c:v>
                </c:pt>
                <c:pt idx="150">
                  <c:v>1852.69243359895</c:v>
                </c:pt>
                <c:pt idx="151">
                  <c:v>1852.69243359895</c:v>
                </c:pt>
                <c:pt idx="152">
                  <c:v>1852.69243359895</c:v>
                </c:pt>
                <c:pt idx="153">
                  <c:v>1852.69243359895</c:v>
                </c:pt>
                <c:pt idx="154">
                  <c:v>1852.69243359895</c:v>
                </c:pt>
                <c:pt idx="155">
                  <c:v>1852.69243359895</c:v>
                </c:pt>
                <c:pt idx="156">
                  <c:v>1852.69243359895</c:v>
                </c:pt>
                <c:pt idx="157">
                  <c:v>1852.69243359895</c:v>
                </c:pt>
                <c:pt idx="158">
                  <c:v>1852.69243359895</c:v>
                </c:pt>
                <c:pt idx="159">
                  <c:v>1852.69243359895</c:v>
                </c:pt>
                <c:pt idx="160">
                  <c:v>1852.69243359895</c:v>
                </c:pt>
                <c:pt idx="161">
                  <c:v>1852.69243359895</c:v>
                </c:pt>
                <c:pt idx="162">
                  <c:v>1852.69243359895</c:v>
                </c:pt>
                <c:pt idx="163">
                  <c:v>1852.69243359895</c:v>
                </c:pt>
                <c:pt idx="164">
                  <c:v>1852.69243359895</c:v>
                </c:pt>
                <c:pt idx="165">
                  <c:v>1852.69243359895</c:v>
                </c:pt>
                <c:pt idx="166">
                  <c:v>1852.69243359895</c:v>
                </c:pt>
                <c:pt idx="167">
                  <c:v>1852.69243359895</c:v>
                </c:pt>
                <c:pt idx="168">
                  <c:v>1852.69243359895</c:v>
                </c:pt>
                <c:pt idx="169">
                  <c:v>1852.69243359895</c:v>
                </c:pt>
                <c:pt idx="170">
                  <c:v>1852.69243359895</c:v>
                </c:pt>
                <c:pt idx="171">
                  <c:v>1852.69243359895</c:v>
                </c:pt>
                <c:pt idx="172">
                  <c:v>1852.69243359895</c:v>
                </c:pt>
                <c:pt idx="173">
                  <c:v>1852.69243359895</c:v>
                </c:pt>
                <c:pt idx="174">
                  <c:v>1852.69243359895</c:v>
                </c:pt>
                <c:pt idx="175">
                  <c:v>1852.69243359895</c:v>
                </c:pt>
                <c:pt idx="176">
                  <c:v>1852.69243359895</c:v>
                </c:pt>
                <c:pt idx="177">
                  <c:v>1852.69243359895</c:v>
                </c:pt>
                <c:pt idx="178">
                  <c:v>1852.69243359895</c:v>
                </c:pt>
                <c:pt idx="179">
                  <c:v>1852.69243359895</c:v>
                </c:pt>
                <c:pt idx="180">
                  <c:v>1852.69243359895</c:v>
                </c:pt>
                <c:pt idx="181">
                  <c:v>1852.69243359895</c:v>
                </c:pt>
                <c:pt idx="182">
                  <c:v>1852.69243359895</c:v>
                </c:pt>
                <c:pt idx="183">
                  <c:v>1852.69243359895</c:v>
                </c:pt>
                <c:pt idx="184">
                  <c:v>1852.69243359895</c:v>
                </c:pt>
                <c:pt idx="185">
                  <c:v>1852.69243359895</c:v>
                </c:pt>
                <c:pt idx="186">
                  <c:v>1852.69243359895</c:v>
                </c:pt>
                <c:pt idx="187">
                  <c:v>1852.69243359895</c:v>
                </c:pt>
                <c:pt idx="188">
                  <c:v>1852.69243359895</c:v>
                </c:pt>
                <c:pt idx="189">
                  <c:v>1852.69243359895</c:v>
                </c:pt>
                <c:pt idx="190">
                  <c:v>1852.69243359895</c:v>
                </c:pt>
                <c:pt idx="191">
                  <c:v>1852.69243359895</c:v>
                </c:pt>
                <c:pt idx="192">
                  <c:v>1852.69243359895</c:v>
                </c:pt>
                <c:pt idx="193">
                  <c:v>1852.69243359895</c:v>
                </c:pt>
                <c:pt idx="194">
                  <c:v>1852.69243359895</c:v>
                </c:pt>
                <c:pt idx="195">
                  <c:v>1852.69243359895</c:v>
                </c:pt>
                <c:pt idx="196">
                  <c:v>1852.69243359895</c:v>
                </c:pt>
                <c:pt idx="197">
                  <c:v>1852.69243359895</c:v>
                </c:pt>
                <c:pt idx="198">
                  <c:v>1852.69243359895</c:v>
                </c:pt>
                <c:pt idx="199">
                  <c:v>1852.69243359895</c:v>
                </c:pt>
              </c:numCache>
            </c:numRef>
          </c:val>
          <c:smooth val="0"/>
        </c:ser>
        <c:dLbls>
          <c:showLegendKey val="0"/>
          <c:showVal val="0"/>
          <c:showCatName val="0"/>
          <c:showSerName val="0"/>
          <c:showPercent val="0"/>
          <c:showBubbleSize val="0"/>
        </c:dLbls>
        <c:marker val="0"/>
        <c:smooth val="0"/>
        <c:axId val="344439142"/>
        <c:axId val="764581846"/>
      </c:lineChart>
      <c:catAx>
        <c:axId val="34443914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64581846"/>
        <c:crosses val="autoZero"/>
        <c:auto val="1"/>
        <c:lblAlgn val="ctr"/>
        <c:lblOffset val="100"/>
        <c:noMultiLvlLbl val="0"/>
      </c:catAx>
      <c:valAx>
        <c:axId val="764581846"/>
        <c:scaling>
          <c:orientation val="minMax"/>
          <c:max val="3200"/>
          <c:min val="1500"/>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439142"/>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[铁矿供需库存.xlsx]Sheet2!数据透视表9</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铁矿指数收盘价（元</a:t>
            </a:r>
            <a:r>
              <a:rPr lang="en-US" altLang="zh-CN" b="0"/>
              <a:t>/</a:t>
            </a:r>
            <a:r>
              <a:rPr altLang="en-US" b="0"/>
              <a:t>吨</a:t>
            </a:r>
            <a:r>
              <a:rPr b="0"/>
              <a:t>）</a:t>
            </a:r>
            <a:endParaRPr b="0"/>
          </a:p>
        </c:rich>
      </c:tx>
      <c:layout/>
      <c:overlay val="0"/>
      <c:spPr>
        <a:noFill/>
        <a:ln>
          <a:noFill/>
        </a:ln>
        <a:effectLst/>
      </c:spPr>
    </c:title>
    <c:autoTitleDeleted val="0"/>
    <c:plotArea>
      <c:layout/>
      <c:lineChart>
        <c:grouping val="standard"/>
        <c:varyColors val="0"/>
        <c:ser>
          <c:idx val="0"/>
          <c:order val="0"/>
          <c:tx>
            <c:strRef>
              <c:f>[铁矿供需库存.xlsx]Sheet2!$Z$2</c:f>
              <c:strCache>
                <c:ptCount val="1"/>
                <c:pt idx="0">
                  <c:v>指数收盘价</c:v>
                </c:pt>
              </c:strCache>
            </c:strRef>
          </c:tx>
          <c:spPr>
            <a:ln w="28575" cap="rnd">
              <a:solidFill>
                <a:schemeClr val="accent1"/>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[铁矿供需库存.xlsx]Sheet2!$Z$3:$Z$2161</c:f>
              <c:numCache>
                <c:formatCode>General</c:formatCode>
                <c:ptCount val="2158"/>
                <c:pt idx="0">
                  <c:v>498.4</c:v>
                </c:pt>
                <c:pt idx="1">
                  <c:v>518.1</c:v>
                </c:pt>
                <c:pt idx="2">
                  <c:v>511.1</c:v>
                </c:pt>
                <c:pt idx="3">
                  <c:v>509.3</c:v>
                </c:pt>
                <c:pt idx="4">
                  <c:v>506.8</c:v>
                </c:pt>
                <c:pt idx="5">
                  <c:v>495.4</c:v>
                </c:pt>
                <c:pt idx="6">
                  <c:v>496.9</c:v>
                </c:pt>
                <c:pt idx="7">
                  <c:v>493.9</c:v>
                </c:pt>
                <c:pt idx="8">
                  <c:v>503.1</c:v>
                </c:pt>
                <c:pt idx="9">
                  <c:v>502.1</c:v>
                </c:pt>
                <c:pt idx="10">
                  <c:v>503.8</c:v>
                </c:pt>
                <c:pt idx="11">
                  <c:v>497.6</c:v>
                </c:pt>
                <c:pt idx="12">
                  <c:v>481.7</c:v>
                </c:pt>
                <c:pt idx="13">
                  <c:v>482.8</c:v>
                </c:pt>
                <c:pt idx="14">
                  <c:v>472.4</c:v>
                </c:pt>
                <c:pt idx="15">
                  <c:v>466.4</c:v>
                </c:pt>
                <c:pt idx="16">
                  <c:v>466</c:v>
                </c:pt>
                <c:pt idx="17">
                  <c:v>467</c:v>
                </c:pt>
                <c:pt idx="18">
                  <c:v>471.8</c:v>
                </c:pt>
                <c:pt idx="19">
                  <c:v>470.3</c:v>
                </c:pt>
                <c:pt idx="20">
                  <c:v>468.4</c:v>
                </c:pt>
                <c:pt idx="21">
                  <c:v>475</c:v>
                </c:pt>
                <c:pt idx="22">
                  <c:v>468.6</c:v>
                </c:pt>
                <c:pt idx="23">
                  <c:v>471.8</c:v>
                </c:pt>
                <c:pt idx="24">
                  <c:v>475.4</c:v>
                </c:pt>
                <c:pt idx="25">
                  <c:v>473.2</c:v>
                </c:pt>
                <c:pt idx="26">
                  <c:v>477.4</c:v>
                </c:pt>
                <c:pt idx="27">
                  <c:v>478.4</c:v>
                </c:pt>
                <c:pt idx="28">
                  <c:v>475.7</c:v>
                </c:pt>
                <c:pt idx="29">
                  <c:v>484.4</c:v>
                </c:pt>
                <c:pt idx="30">
                  <c:v>492.2</c:v>
                </c:pt>
                <c:pt idx="31">
                  <c:v>489</c:v>
                </c:pt>
                <c:pt idx="32">
                  <c:v>475.4</c:v>
                </c:pt>
                <c:pt idx="33">
                  <c:v>484.8</c:v>
                </c:pt>
                <c:pt idx="34">
                  <c:v>481.4</c:v>
                </c:pt>
                <c:pt idx="35">
                  <c:v>481.2</c:v>
                </c:pt>
                <c:pt idx="36">
                  <c:v>482.2</c:v>
                </c:pt>
                <c:pt idx="37">
                  <c:v>475.5</c:v>
                </c:pt>
                <c:pt idx="38">
                  <c:v>457.9</c:v>
                </c:pt>
                <c:pt idx="39">
                  <c:v>451</c:v>
                </c:pt>
                <c:pt idx="40">
                  <c:v>457.2</c:v>
                </c:pt>
                <c:pt idx="41">
                  <c:v>452.9</c:v>
                </c:pt>
                <c:pt idx="42">
                  <c:v>456</c:v>
                </c:pt>
                <c:pt idx="43">
                  <c:v>459.9</c:v>
                </c:pt>
                <c:pt idx="44">
                  <c:v>455.8</c:v>
                </c:pt>
                <c:pt idx="45">
                  <c:v>459</c:v>
                </c:pt>
                <c:pt idx="46">
                  <c:v>454.6</c:v>
                </c:pt>
                <c:pt idx="47">
                  <c:v>438.4</c:v>
                </c:pt>
                <c:pt idx="48">
                  <c:v>438.4</c:v>
                </c:pt>
                <c:pt idx="49">
                  <c:v>431.3</c:v>
                </c:pt>
                <c:pt idx="50">
                  <c:v>435.9</c:v>
                </c:pt>
                <c:pt idx="51">
                  <c:v>440.5</c:v>
                </c:pt>
                <c:pt idx="52">
                  <c:v>432.3</c:v>
                </c:pt>
                <c:pt idx="53">
                  <c:v>427.6</c:v>
                </c:pt>
                <c:pt idx="54">
                  <c:v>421.1</c:v>
                </c:pt>
                <c:pt idx="55">
                  <c:v>408.8</c:v>
                </c:pt>
                <c:pt idx="56">
                  <c:v>401.3</c:v>
                </c:pt>
                <c:pt idx="57">
                  <c:v>391.5</c:v>
                </c:pt>
                <c:pt idx="58">
                  <c:v>380.1</c:v>
                </c:pt>
                <c:pt idx="59">
                  <c:v>387</c:v>
                </c:pt>
                <c:pt idx="60">
                  <c:v>391.6</c:v>
                </c:pt>
                <c:pt idx="61">
                  <c:v>377.9</c:v>
                </c:pt>
                <c:pt idx="62">
                  <c:v>369.8</c:v>
                </c:pt>
                <c:pt idx="63">
                  <c:v>386.9</c:v>
                </c:pt>
                <c:pt idx="64">
                  <c:v>395.7</c:v>
                </c:pt>
                <c:pt idx="65">
                  <c:v>387.3</c:v>
                </c:pt>
                <c:pt idx="66">
                  <c:v>395.4</c:v>
                </c:pt>
                <c:pt idx="67">
                  <c:v>394.4</c:v>
                </c:pt>
                <c:pt idx="68">
                  <c:v>387.6</c:v>
                </c:pt>
                <c:pt idx="69">
                  <c:v>388.2</c:v>
                </c:pt>
                <c:pt idx="70">
                  <c:v>399.7</c:v>
                </c:pt>
                <c:pt idx="71">
                  <c:v>399.8</c:v>
                </c:pt>
                <c:pt idx="72">
                  <c:v>418.1</c:v>
                </c:pt>
                <c:pt idx="73">
                  <c:v>434.4</c:v>
                </c:pt>
                <c:pt idx="74">
                  <c:v>427.5</c:v>
                </c:pt>
                <c:pt idx="75">
                  <c:v>413.2</c:v>
                </c:pt>
                <c:pt idx="76">
                  <c:v>413.7</c:v>
                </c:pt>
                <c:pt idx="77">
                  <c:v>424.8</c:v>
                </c:pt>
                <c:pt idx="78">
                  <c:v>433.6</c:v>
                </c:pt>
                <c:pt idx="79">
                  <c:v>445.3</c:v>
                </c:pt>
                <c:pt idx="80">
                  <c:v>434.1</c:v>
                </c:pt>
                <c:pt idx="81">
                  <c:v>436.7</c:v>
                </c:pt>
                <c:pt idx="82">
                  <c:v>441.7</c:v>
                </c:pt>
                <c:pt idx="83">
                  <c:v>436.8</c:v>
                </c:pt>
                <c:pt idx="84">
                  <c:v>428.9</c:v>
                </c:pt>
                <c:pt idx="85">
                  <c:v>421.6</c:v>
                </c:pt>
                <c:pt idx="86">
                  <c:v>427.3</c:v>
                </c:pt>
                <c:pt idx="87">
                  <c:v>422.6</c:v>
                </c:pt>
                <c:pt idx="88">
                  <c:v>416.6</c:v>
                </c:pt>
                <c:pt idx="89">
                  <c:v>414</c:v>
                </c:pt>
                <c:pt idx="90">
                  <c:v>422.7</c:v>
                </c:pt>
                <c:pt idx="91">
                  <c:v>422.6</c:v>
                </c:pt>
                <c:pt idx="92">
                  <c:v>428.9</c:v>
                </c:pt>
                <c:pt idx="93">
                  <c:v>432.3</c:v>
                </c:pt>
                <c:pt idx="94">
                  <c:v>431.7</c:v>
                </c:pt>
                <c:pt idx="95">
                  <c:v>429.1</c:v>
                </c:pt>
                <c:pt idx="96">
                  <c:v>431.2</c:v>
                </c:pt>
                <c:pt idx="97">
                  <c:v>440.5</c:v>
                </c:pt>
                <c:pt idx="98">
                  <c:v>433.6</c:v>
                </c:pt>
                <c:pt idx="99">
                  <c:v>439.8</c:v>
                </c:pt>
                <c:pt idx="100">
                  <c:v>435.2</c:v>
                </c:pt>
                <c:pt idx="101">
                  <c:v>432.3</c:v>
                </c:pt>
                <c:pt idx="102">
                  <c:v>431.6</c:v>
                </c:pt>
                <c:pt idx="103">
                  <c:v>448.1</c:v>
                </c:pt>
                <c:pt idx="104">
                  <c:v>451.9</c:v>
                </c:pt>
                <c:pt idx="105">
                  <c:v>442.2</c:v>
                </c:pt>
                <c:pt idx="106">
                  <c:v>444.6</c:v>
                </c:pt>
                <c:pt idx="107">
                  <c:v>432.3</c:v>
                </c:pt>
                <c:pt idx="108">
                  <c:v>420.5</c:v>
                </c:pt>
                <c:pt idx="109">
                  <c:v>425.7</c:v>
                </c:pt>
                <c:pt idx="110">
                  <c:v>428</c:v>
                </c:pt>
                <c:pt idx="111">
                  <c:v>427.7</c:v>
                </c:pt>
                <c:pt idx="112">
                  <c:v>440.6</c:v>
                </c:pt>
                <c:pt idx="113">
                  <c:v>431.9</c:v>
                </c:pt>
                <c:pt idx="114">
                  <c:v>431.7</c:v>
                </c:pt>
                <c:pt idx="115">
                  <c:v>423.9</c:v>
                </c:pt>
                <c:pt idx="116">
                  <c:v>410.2</c:v>
                </c:pt>
                <c:pt idx="117">
                  <c:v>405.5</c:v>
                </c:pt>
                <c:pt idx="118">
                  <c:v>409.9</c:v>
                </c:pt>
                <c:pt idx="119">
                  <c:v>401.5</c:v>
                </c:pt>
                <c:pt idx="120">
                  <c:v>387.7</c:v>
                </c:pt>
                <c:pt idx="121">
                  <c:v>368.8</c:v>
                </c:pt>
                <c:pt idx="122">
                  <c:v>340.8</c:v>
                </c:pt>
                <c:pt idx="123">
                  <c:v>362.1</c:v>
                </c:pt>
                <c:pt idx="124">
                  <c:v>359.6</c:v>
                </c:pt>
                <c:pt idx="125">
                  <c:v>357.8</c:v>
                </c:pt>
                <c:pt idx="126">
                  <c:v>362.2</c:v>
                </c:pt>
                <c:pt idx="127">
                  <c:v>361.4</c:v>
                </c:pt>
                <c:pt idx="128">
                  <c:v>358.4</c:v>
                </c:pt>
                <c:pt idx="129">
                  <c:v>371.8</c:v>
                </c:pt>
                <c:pt idx="130">
                  <c:v>371.3</c:v>
                </c:pt>
                <c:pt idx="131">
                  <c:v>360.1</c:v>
                </c:pt>
                <c:pt idx="132">
                  <c:v>363</c:v>
                </c:pt>
                <c:pt idx="133">
                  <c:v>359.6</c:v>
                </c:pt>
                <c:pt idx="134">
                  <c:v>364.7</c:v>
                </c:pt>
                <c:pt idx="135">
                  <c:v>370.5</c:v>
                </c:pt>
                <c:pt idx="136">
                  <c:v>379.3</c:v>
                </c:pt>
                <c:pt idx="137">
                  <c:v>373.3</c:v>
                </c:pt>
                <c:pt idx="138">
                  <c:v>377</c:v>
                </c:pt>
                <c:pt idx="139">
                  <c:v>374.5</c:v>
                </c:pt>
                <c:pt idx="140">
                  <c:v>378.6</c:v>
                </c:pt>
                <c:pt idx="141">
                  <c:v>388</c:v>
                </c:pt>
                <c:pt idx="142">
                  <c:v>383.7</c:v>
                </c:pt>
                <c:pt idx="143">
                  <c:v>379.9</c:v>
                </c:pt>
                <c:pt idx="144">
                  <c:v>383.9</c:v>
                </c:pt>
                <c:pt idx="145">
                  <c:v>393.2</c:v>
                </c:pt>
                <c:pt idx="146">
                  <c:v>390</c:v>
                </c:pt>
                <c:pt idx="147">
                  <c:v>385.6</c:v>
                </c:pt>
                <c:pt idx="148">
                  <c:v>388.4</c:v>
                </c:pt>
                <c:pt idx="149">
                  <c:v>380.5</c:v>
                </c:pt>
                <c:pt idx="150">
                  <c:v>379.1</c:v>
                </c:pt>
                <c:pt idx="151">
                  <c:v>381.5</c:v>
                </c:pt>
                <c:pt idx="152">
                  <c:v>363.9</c:v>
                </c:pt>
                <c:pt idx="153">
                  <c:v>361.7</c:v>
                </c:pt>
                <c:pt idx="154">
                  <c:v>362.6</c:v>
                </c:pt>
                <c:pt idx="155">
                  <c:v>371.8</c:v>
                </c:pt>
                <c:pt idx="156">
                  <c:v>380.5</c:v>
                </c:pt>
                <c:pt idx="157">
                  <c:v>386.9</c:v>
                </c:pt>
                <c:pt idx="158">
                  <c:v>386</c:v>
                </c:pt>
                <c:pt idx="159">
                  <c:v>388.5</c:v>
                </c:pt>
                <c:pt idx="160">
                  <c:v>381</c:v>
                </c:pt>
                <c:pt idx="161">
                  <c:v>385.5</c:v>
                </c:pt>
                <c:pt idx="162">
                  <c:v>395.1</c:v>
                </c:pt>
                <c:pt idx="163">
                  <c:v>406.4</c:v>
                </c:pt>
                <c:pt idx="164">
                  <c:v>397.3</c:v>
                </c:pt>
                <c:pt idx="165">
                  <c:v>389</c:v>
                </c:pt>
                <c:pt idx="166">
                  <c:v>393.4052</c:v>
                </c:pt>
                <c:pt idx="167">
                  <c:v>389.7</c:v>
                </c:pt>
                <c:pt idx="168">
                  <c:v>384.2</c:v>
                </c:pt>
                <c:pt idx="169">
                  <c:v>386.5</c:v>
                </c:pt>
                <c:pt idx="170">
                  <c:v>379.3</c:v>
                </c:pt>
                <c:pt idx="171">
                  <c:v>373.7</c:v>
                </c:pt>
                <c:pt idx="172">
                  <c:v>375.3</c:v>
                </c:pt>
                <c:pt idx="173">
                  <c:v>361</c:v>
                </c:pt>
                <c:pt idx="174">
                  <c:v>359.3</c:v>
                </c:pt>
                <c:pt idx="175">
                  <c:v>357.8</c:v>
                </c:pt>
                <c:pt idx="176">
                  <c:v>365.1</c:v>
                </c:pt>
                <c:pt idx="177">
                  <c:v>381.9</c:v>
                </c:pt>
                <c:pt idx="178">
                  <c:v>370.5</c:v>
                </c:pt>
                <c:pt idx="179">
                  <c:v>367.5</c:v>
                </c:pt>
                <c:pt idx="180">
                  <c:v>366.9</c:v>
                </c:pt>
                <c:pt idx="181">
                  <c:v>366.9</c:v>
                </c:pt>
                <c:pt idx="182">
                  <c:v>360.3</c:v>
                </c:pt>
                <c:pt idx="183">
                  <c:v>362</c:v>
                </c:pt>
                <c:pt idx="184">
                  <c:v>362.1</c:v>
                </c:pt>
                <c:pt idx="185">
                  <c:v>356.5</c:v>
                </c:pt>
                <c:pt idx="186">
                  <c:v>358.2</c:v>
                </c:pt>
                <c:pt idx="187">
                  <c:v>360.7</c:v>
                </c:pt>
                <c:pt idx="188">
                  <c:v>355.5</c:v>
                </c:pt>
                <c:pt idx="189">
                  <c:v>354.8</c:v>
                </c:pt>
                <c:pt idx="190">
                  <c:v>348.1</c:v>
                </c:pt>
                <c:pt idx="191">
                  <c:v>348.6</c:v>
                </c:pt>
                <c:pt idx="192">
                  <c:v>352.5</c:v>
                </c:pt>
                <c:pt idx="193">
                  <c:v>349.7</c:v>
                </c:pt>
                <c:pt idx="194">
                  <c:v>340.8</c:v>
                </c:pt>
                <c:pt idx="195">
                  <c:v>344.2</c:v>
                </c:pt>
                <c:pt idx="196">
                  <c:v>340</c:v>
                </c:pt>
                <c:pt idx="197">
                  <c:v>341.8</c:v>
                </c:pt>
                <c:pt idx="198">
                  <c:v>342.3</c:v>
                </c:pt>
                <c:pt idx="199">
                  <c:v>337.6</c:v>
                </c:pt>
                <c:pt idx="200">
                  <c:v>336.9</c:v>
                </c:pt>
                <c:pt idx="201">
                  <c:v>338.9</c:v>
                </c:pt>
                <c:pt idx="202">
                  <c:v>334.6</c:v>
                </c:pt>
                <c:pt idx="203">
                  <c:v>332.5</c:v>
                </c:pt>
                <c:pt idx="204">
                  <c:v>326.4</c:v>
                </c:pt>
                <c:pt idx="205">
                  <c:v>316.9</c:v>
                </c:pt>
                <c:pt idx="206">
                  <c:v>316.6</c:v>
                </c:pt>
                <c:pt idx="207">
                  <c:v>312.1</c:v>
                </c:pt>
                <c:pt idx="208">
                  <c:v>311.8</c:v>
                </c:pt>
                <c:pt idx="209">
                  <c:v>314.2784</c:v>
                </c:pt>
                <c:pt idx="210">
                  <c:v>313.7</c:v>
                </c:pt>
                <c:pt idx="211">
                  <c:v>310.9</c:v>
                </c:pt>
                <c:pt idx="212">
                  <c:v>301.9</c:v>
                </c:pt>
                <c:pt idx="213">
                  <c:v>298.6</c:v>
                </c:pt>
                <c:pt idx="214">
                  <c:v>296.7</c:v>
                </c:pt>
                <c:pt idx="215">
                  <c:v>293.5</c:v>
                </c:pt>
                <c:pt idx="216">
                  <c:v>291.1</c:v>
                </c:pt>
                <c:pt idx="217">
                  <c:v>294.6</c:v>
                </c:pt>
                <c:pt idx="218">
                  <c:v>287.7</c:v>
                </c:pt>
                <c:pt idx="219">
                  <c:v>287.4</c:v>
                </c:pt>
                <c:pt idx="220">
                  <c:v>284.3</c:v>
                </c:pt>
                <c:pt idx="221">
                  <c:v>287.9</c:v>
                </c:pt>
                <c:pt idx="222">
                  <c:v>291.1</c:v>
                </c:pt>
                <c:pt idx="223">
                  <c:v>289.4</c:v>
                </c:pt>
                <c:pt idx="224">
                  <c:v>293.5</c:v>
                </c:pt>
                <c:pt idx="225">
                  <c:v>293.5</c:v>
                </c:pt>
                <c:pt idx="226">
                  <c:v>300.6</c:v>
                </c:pt>
                <c:pt idx="227">
                  <c:v>309.6</c:v>
                </c:pt>
                <c:pt idx="228">
                  <c:v>309</c:v>
                </c:pt>
                <c:pt idx="229">
                  <c:v>304</c:v>
                </c:pt>
                <c:pt idx="230">
                  <c:v>305.6</c:v>
                </c:pt>
                <c:pt idx="231">
                  <c:v>309.3</c:v>
                </c:pt>
                <c:pt idx="232">
                  <c:v>315.5</c:v>
                </c:pt>
                <c:pt idx="233">
                  <c:v>320.1</c:v>
                </c:pt>
                <c:pt idx="234">
                  <c:v>320.8</c:v>
                </c:pt>
                <c:pt idx="235">
                  <c:v>320.1</c:v>
                </c:pt>
                <c:pt idx="236">
                  <c:v>322.9</c:v>
                </c:pt>
                <c:pt idx="237">
                  <c:v>316.8</c:v>
                </c:pt>
                <c:pt idx="238">
                  <c:v>318.1</c:v>
                </c:pt>
                <c:pt idx="239">
                  <c:v>310.1</c:v>
                </c:pt>
                <c:pt idx="240">
                  <c:v>303.2</c:v>
                </c:pt>
                <c:pt idx="241">
                  <c:v>298</c:v>
                </c:pt>
                <c:pt idx="242">
                  <c:v>298.3</c:v>
                </c:pt>
                <c:pt idx="243">
                  <c:v>302.5</c:v>
                </c:pt>
                <c:pt idx="244">
                  <c:v>303.8</c:v>
                </c:pt>
                <c:pt idx="245">
                  <c:v>315.9</c:v>
                </c:pt>
                <c:pt idx="246">
                  <c:v>318.8</c:v>
                </c:pt>
                <c:pt idx="247">
                  <c:v>310.7</c:v>
                </c:pt>
                <c:pt idx="248">
                  <c:v>310.5</c:v>
                </c:pt>
                <c:pt idx="249">
                  <c:v>312</c:v>
                </c:pt>
                <c:pt idx="250">
                  <c:v>310</c:v>
                </c:pt>
                <c:pt idx="251">
                  <c:v>314.6</c:v>
                </c:pt>
                <c:pt idx="252">
                  <c:v>320.9</c:v>
                </c:pt>
                <c:pt idx="253">
                  <c:v>315.3</c:v>
                </c:pt>
                <c:pt idx="254">
                  <c:v>317.6</c:v>
                </c:pt>
                <c:pt idx="255">
                  <c:v>321.2</c:v>
                </c:pt>
                <c:pt idx="256">
                  <c:v>321.7</c:v>
                </c:pt>
                <c:pt idx="257">
                  <c:v>325.2</c:v>
                </c:pt>
                <c:pt idx="258">
                  <c:v>336.3</c:v>
                </c:pt>
                <c:pt idx="259">
                  <c:v>330.9</c:v>
                </c:pt>
                <c:pt idx="260">
                  <c:v>334.6</c:v>
                </c:pt>
                <c:pt idx="261">
                  <c:v>333.8</c:v>
                </c:pt>
                <c:pt idx="262">
                  <c:v>333.5</c:v>
                </c:pt>
                <c:pt idx="263">
                  <c:v>338.1</c:v>
                </c:pt>
                <c:pt idx="264">
                  <c:v>345.8</c:v>
                </c:pt>
                <c:pt idx="265">
                  <c:v>358.3</c:v>
                </c:pt>
                <c:pt idx="266">
                  <c:v>360</c:v>
                </c:pt>
                <c:pt idx="267">
                  <c:v>364.1</c:v>
                </c:pt>
                <c:pt idx="268">
                  <c:v>361.7</c:v>
                </c:pt>
                <c:pt idx="269">
                  <c:v>356.4</c:v>
                </c:pt>
                <c:pt idx="270">
                  <c:v>362.2</c:v>
                </c:pt>
                <c:pt idx="271">
                  <c:v>369.2</c:v>
                </c:pt>
                <c:pt idx="272">
                  <c:v>377.6</c:v>
                </c:pt>
                <c:pt idx="273">
                  <c:v>375.2</c:v>
                </c:pt>
                <c:pt idx="274">
                  <c:v>387.3</c:v>
                </c:pt>
                <c:pt idx="275">
                  <c:v>398.2</c:v>
                </c:pt>
                <c:pt idx="276">
                  <c:v>413.4</c:v>
                </c:pt>
                <c:pt idx="277">
                  <c:v>407.6</c:v>
                </c:pt>
                <c:pt idx="278">
                  <c:v>420.7</c:v>
                </c:pt>
                <c:pt idx="279">
                  <c:v>409.8</c:v>
                </c:pt>
                <c:pt idx="280">
                  <c:v>404.2</c:v>
                </c:pt>
                <c:pt idx="281">
                  <c:v>392.6</c:v>
                </c:pt>
                <c:pt idx="282">
                  <c:v>401.2</c:v>
                </c:pt>
                <c:pt idx="283">
                  <c:v>416.2</c:v>
                </c:pt>
                <c:pt idx="284">
                  <c:v>427.8</c:v>
                </c:pt>
                <c:pt idx="285">
                  <c:v>433.3</c:v>
                </c:pt>
                <c:pt idx="286">
                  <c:v>426.7</c:v>
                </c:pt>
                <c:pt idx="287">
                  <c:v>418.2</c:v>
                </c:pt>
                <c:pt idx="288">
                  <c:v>396.5</c:v>
                </c:pt>
                <c:pt idx="289">
                  <c:v>383</c:v>
                </c:pt>
                <c:pt idx="290">
                  <c:v>383.4</c:v>
                </c:pt>
                <c:pt idx="291">
                  <c:v>383.7</c:v>
                </c:pt>
                <c:pt idx="292">
                  <c:v>383.1</c:v>
                </c:pt>
                <c:pt idx="293">
                  <c:v>388.6</c:v>
                </c:pt>
                <c:pt idx="294">
                  <c:v>384.5</c:v>
                </c:pt>
                <c:pt idx="295">
                  <c:v>377.3</c:v>
                </c:pt>
                <c:pt idx="296">
                  <c:v>379.5</c:v>
                </c:pt>
                <c:pt idx="297">
                  <c:v>378.7</c:v>
                </c:pt>
                <c:pt idx="298">
                  <c:v>389.6</c:v>
                </c:pt>
                <c:pt idx="299">
                  <c:v>410.7</c:v>
                </c:pt>
                <c:pt idx="300">
                  <c:v>419.5</c:v>
                </c:pt>
                <c:pt idx="301">
                  <c:v>417.9</c:v>
                </c:pt>
                <c:pt idx="302">
                  <c:v>408</c:v>
                </c:pt>
                <c:pt idx="303">
                  <c:v>423.8</c:v>
                </c:pt>
                <c:pt idx="304">
                  <c:v>431.9</c:v>
                </c:pt>
                <c:pt idx="305">
                  <c:v>452.7</c:v>
                </c:pt>
                <c:pt idx="306">
                  <c:v>471.8</c:v>
                </c:pt>
                <c:pt idx="307">
                  <c:v>470.1</c:v>
                </c:pt>
                <c:pt idx="308">
                  <c:v>468</c:v>
                </c:pt>
                <c:pt idx="309">
                  <c:v>447.2</c:v>
                </c:pt>
                <c:pt idx="310">
                  <c:v>431.1</c:v>
                </c:pt>
                <c:pt idx="311">
                  <c:v>441.8</c:v>
                </c:pt>
                <c:pt idx="312">
                  <c:v>457.9</c:v>
                </c:pt>
                <c:pt idx="313">
                  <c:v>437.9</c:v>
                </c:pt>
                <c:pt idx="314">
                  <c:v>429.8</c:v>
                </c:pt>
                <c:pt idx="315">
                  <c:v>408.5</c:v>
                </c:pt>
                <c:pt idx="316">
                  <c:v>413.2</c:v>
                </c:pt>
                <c:pt idx="317">
                  <c:v>384.4</c:v>
                </c:pt>
                <c:pt idx="318">
                  <c:v>381.5</c:v>
                </c:pt>
                <c:pt idx="319">
                  <c:v>380.9</c:v>
                </c:pt>
                <c:pt idx="320">
                  <c:v>369</c:v>
                </c:pt>
                <c:pt idx="321">
                  <c:v>358.8</c:v>
                </c:pt>
                <c:pt idx="322">
                  <c:v>363</c:v>
                </c:pt>
                <c:pt idx="323">
                  <c:v>380</c:v>
                </c:pt>
                <c:pt idx="324">
                  <c:v>366.7</c:v>
                </c:pt>
                <c:pt idx="325">
                  <c:v>361.1</c:v>
                </c:pt>
                <c:pt idx="326">
                  <c:v>368.7</c:v>
                </c:pt>
                <c:pt idx="327">
                  <c:v>347.7</c:v>
                </c:pt>
                <c:pt idx="328">
                  <c:v>344.3</c:v>
                </c:pt>
                <c:pt idx="329">
                  <c:v>336.5</c:v>
                </c:pt>
                <c:pt idx="330">
                  <c:v>339.2</c:v>
                </c:pt>
                <c:pt idx="331">
                  <c:v>343.6</c:v>
                </c:pt>
                <c:pt idx="332">
                  <c:v>341.2</c:v>
                </c:pt>
                <c:pt idx="333">
                  <c:v>338.1</c:v>
                </c:pt>
                <c:pt idx="334">
                  <c:v>341.8</c:v>
                </c:pt>
                <c:pt idx="335">
                  <c:v>337.5</c:v>
                </c:pt>
                <c:pt idx="336">
                  <c:v>341.3</c:v>
                </c:pt>
                <c:pt idx="337">
                  <c:v>358.9</c:v>
                </c:pt>
                <c:pt idx="338">
                  <c:v>361.2</c:v>
                </c:pt>
                <c:pt idx="339">
                  <c:v>358</c:v>
                </c:pt>
                <c:pt idx="340">
                  <c:v>364.2</c:v>
                </c:pt>
                <c:pt idx="341">
                  <c:v>348.3</c:v>
                </c:pt>
                <c:pt idx="342">
                  <c:v>351.6</c:v>
                </c:pt>
                <c:pt idx="343">
                  <c:v>357.5</c:v>
                </c:pt>
                <c:pt idx="344">
                  <c:v>363.8</c:v>
                </c:pt>
                <c:pt idx="345">
                  <c:v>360.9</c:v>
                </c:pt>
                <c:pt idx="346">
                  <c:v>365.3</c:v>
                </c:pt>
                <c:pt idx="347">
                  <c:v>377.2</c:v>
                </c:pt>
                <c:pt idx="348">
                  <c:v>378.3</c:v>
                </c:pt>
                <c:pt idx="349">
                  <c:v>375.7</c:v>
                </c:pt>
                <c:pt idx="350">
                  <c:v>401</c:v>
                </c:pt>
                <c:pt idx="351">
                  <c:v>409.1</c:v>
                </c:pt>
                <c:pt idx="352">
                  <c:v>409.3</c:v>
                </c:pt>
                <c:pt idx="353">
                  <c:v>419.2</c:v>
                </c:pt>
                <c:pt idx="354">
                  <c:v>411.9</c:v>
                </c:pt>
                <c:pt idx="355">
                  <c:v>427.5</c:v>
                </c:pt>
                <c:pt idx="356">
                  <c:v>429.4</c:v>
                </c:pt>
                <c:pt idx="357">
                  <c:v>414.4</c:v>
                </c:pt>
                <c:pt idx="358">
                  <c:v>417.9</c:v>
                </c:pt>
                <c:pt idx="359">
                  <c:v>417.3</c:v>
                </c:pt>
                <c:pt idx="360">
                  <c:v>439.7</c:v>
                </c:pt>
                <c:pt idx="361">
                  <c:v>441.8</c:v>
                </c:pt>
                <c:pt idx="362">
                  <c:v>449.1</c:v>
                </c:pt>
                <c:pt idx="363">
                  <c:v>446.3</c:v>
                </c:pt>
                <c:pt idx="364">
                  <c:v>416.9</c:v>
                </c:pt>
                <c:pt idx="365">
                  <c:v>409.2</c:v>
                </c:pt>
                <c:pt idx="366">
                  <c:v>408.4</c:v>
                </c:pt>
                <c:pt idx="367">
                  <c:v>429.5</c:v>
                </c:pt>
                <c:pt idx="368">
                  <c:v>412.5</c:v>
                </c:pt>
                <c:pt idx="369">
                  <c:v>423.5</c:v>
                </c:pt>
                <c:pt idx="370">
                  <c:v>426.6</c:v>
                </c:pt>
                <c:pt idx="371">
                  <c:v>445.8</c:v>
                </c:pt>
                <c:pt idx="372">
                  <c:v>454.2</c:v>
                </c:pt>
                <c:pt idx="373">
                  <c:v>442.2</c:v>
                </c:pt>
                <c:pt idx="374">
                  <c:v>464</c:v>
                </c:pt>
                <c:pt idx="375">
                  <c:v>464.7</c:v>
                </c:pt>
                <c:pt idx="376">
                  <c:v>462.1</c:v>
                </c:pt>
                <c:pt idx="377">
                  <c:v>450.6</c:v>
                </c:pt>
                <c:pt idx="378">
                  <c:v>467.7</c:v>
                </c:pt>
                <c:pt idx="379">
                  <c:v>477.8</c:v>
                </c:pt>
                <c:pt idx="380">
                  <c:v>466.2</c:v>
                </c:pt>
                <c:pt idx="381">
                  <c:v>453.7</c:v>
                </c:pt>
                <c:pt idx="382">
                  <c:v>449.3</c:v>
                </c:pt>
                <c:pt idx="383">
                  <c:v>435.4</c:v>
                </c:pt>
                <c:pt idx="384">
                  <c:v>446.8</c:v>
                </c:pt>
                <c:pt idx="385">
                  <c:v>433.4</c:v>
                </c:pt>
                <c:pt idx="386">
                  <c:v>441.5</c:v>
                </c:pt>
                <c:pt idx="387">
                  <c:v>447.1</c:v>
                </c:pt>
                <c:pt idx="388">
                  <c:v>445</c:v>
                </c:pt>
                <c:pt idx="389">
                  <c:v>456.2</c:v>
                </c:pt>
                <c:pt idx="390">
                  <c:v>456</c:v>
                </c:pt>
                <c:pt idx="391">
                  <c:v>442.1</c:v>
                </c:pt>
                <c:pt idx="392">
                  <c:v>430.5</c:v>
                </c:pt>
                <c:pt idx="393">
                  <c:v>420.4</c:v>
                </c:pt>
                <c:pt idx="394">
                  <c:v>416.4</c:v>
                </c:pt>
                <c:pt idx="395">
                  <c:v>410.7</c:v>
                </c:pt>
                <c:pt idx="396">
                  <c:v>414.3</c:v>
                </c:pt>
                <c:pt idx="397">
                  <c:v>416.2</c:v>
                </c:pt>
                <c:pt idx="398">
                  <c:v>415.2</c:v>
                </c:pt>
                <c:pt idx="399">
                  <c:v>420.5</c:v>
                </c:pt>
                <c:pt idx="400">
                  <c:v>404.3</c:v>
                </c:pt>
                <c:pt idx="401">
                  <c:v>404.8</c:v>
                </c:pt>
                <c:pt idx="402">
                  <c:v>404.6</c:v>
                </c:pt>
                <c:pt idx="403">
                  <c:v>389.7</c:v>
                </c:pt>
                <c:pt idx="404">
                  <c:v>389.7</c:v>
                </c:pt>
                <c:pt idx="405">
                  <c:v>389.4</c:v>
                </c:pt>
                <c:pt idx="406">
                  <c:v>393</c:v>
                </c:pt>
                <c:pt idx="407">
                  <c:v>394</c:v>
                </c:pt>
                <c:pt idx="408">
                  <c:v>403</c:v>
                </c:pt>
                <c:pt idx="409">
                  <c:v>408.3</c:v>
                </c:pt>
                <c:pt idx="410">
                  <c:v>406</c:v>
                </c:pt>
                <c:pt idx="411">
                  <c:v>400.2</c:v>
                </c:pt>
                <c:pt idx="412">
                  <c:v>406.9</c:v>
                </c:pt>
                <c:pt idx="413">
                  <c:v>406.8</c:v>
                </c:pt>
                <c:pt idx="414">
                  <c:v>398.5</c:v>
                </c:pt>
                <c:pt idx="415">
                  <c:v>405.3</c:v>
                </c:pt>
                <c:pt idx="416">
                  <c:v>414.6</c:v>
                </c:pt>
                <c:pt idx="417">
                  <c:v>420.3</c:v>
                </c:pt>
                <c:pt idx="418">
                  <c:v>419.1</c:v>
                </c:pt>
                <c:pt idx="419">
                  <c:v>429.6</c:v>
                </c:pt>
                <c:pt idx="420">
                  <c:v>434.4</c:v>
                </c:pt>
                <c:pt idx="421">
                  <c:v>429.6</c:v>
                </c:pt>
                <c:pt idx="422">
                  <c:v>427.5</c:v>
                </c:pt>
                <c:pt idx="423">
                  <c:v>434.6</c:v>
                </c:pt>
                <c:pt idx="424">
                  <c:v>434.4</c:v>
                </c:pt>
                <c:pt idx="425">
                  <c:v>442.8</c:v>
                </c:pt>
                <c:pt idx="426">
                  <c:v>460.7</c:v>
                </c:pt>
                <c:pt idx="427">
                  <c:v>462.9</c:v>
                </c:pt>
                <c:pt idx="428">
                  <c:v>466.2</c:v>
                </c:pt>
                <c:pt idx="429">
                  <c:v>481.7</c:v>
                </c:pt>
                <c:pt idx="430">
                  <c:v>490</c:v>
                </c:pt>
                <c:pt idx="431">
                  <c:v>490</c:v>
                </c:pt>
                <c:pt idx="432">
                  <c:v>479</c:v>
                </c:pt>
                <c:pt idx="433">
                  <c:v>487.2</c:v>
                </c:pt>
                <c:pt idx="434">
                  <c:v>486.3</c:v>
                </c:pt>
                <c:pt idx="435">
                  <c:v>506.4</c:v>
                </c:pt>
                <c:pt idx="436">
                  <c:v>504.4</c:v>
                </c:pt>
                <c:pt idx="437">
                  <c:v>535.1</c:v>
                </c:pt>
                <c:pt idx="438">
                  <c:v>570</c:v>
                </c:pt>
                <c:pt idx="439">
                  <c:v>594.3</c:v>
                </c:pt>
                <c:pt idx="440">
                  <c:v>604.3</c:v>
                </c:pt>
                <c:pt idx="441">
                  <c:v>569.3</c:v>
                </c:pt>
                <c:pt idx="442">
                  <c:v>555.2</c:v>
                </c:pt>
                <c:pt idx="443">
                  <c:v>554.3</c:v>
                </c:pt>
                <c:pt idx="444">
                  <c:v>528.7</c:v>
                </c:pt>
                <c:pt idx="445">
                  <c:v>528.4</c:v>
                </c:pt>
                <c:pt idx="446">
                  <c:v>554.8</c:v>
                </c:pt>
                <c:pt idx="447">
                  <c:v>586.7</c:v>
                </c:pt>
                <c:pt idx="448">
                  <c:v>597.7</c:v>
                </c:pt>
                <c:pt idx="449">
                  <c:v>627.2</c:v>
                </c:pt>
                <c:pt idx="450">
                  <c:v>634.1</c:v>
                </c:pt>
                <c:pt idx="451">
                  <c:v>588.7</c:v>
                </c:pt>
                <c:pt idx="452">
                  <c:v>562.9</c:v>
                </c:pt>
                <c:pt idx="453">
                  <c:v>601.9</c:v>
                </c:pt>
                <c:pt idx="454">
                  <c:v>580.1</c:v>
                </c:pt>
                <c:pt idx="455">
                  <c:v>608</c:v>
                </c:pt>
                <c:pt idx="456">
                  <c:v>607.5</c:v>
                </c:pt>
                <c:pt idx="457">
                  <c:v>646.4</c:v>
                </c:pt>
                <c:pt idx="458">
                  <c:v>636.8</c:v>
                </c:pt>
                <c:pt idx="459">
                  <c:v>619.8</c:v>
                </c:pt>
                <c:pt idx="460">
                  <c:v>636.1</c:v>
                </c:pt>
                <c:pt idx="461">
                  <c:v>646</c:v>
                </c:pt>
                <c:pt idx="462">
                  <c:v>605.5</c:v>
                </c:pt>
                <c:pt idx="463">
                  <c:v>607.8</c:v>
                </c:pt>
                <c:pt idx="464">
                  <c:v>590.6</c:v>
                </c:pt>
                <c:pt idx="465">
                  <c:v>559.7</c:v>
                </c:pt>
                <c:pt idx="466">
                  <c:v>566.3</c:v>
                </c:pt>
                <c:pt idx="467">
                  <c:v>570.7</c:v>
                </c:pt>
                <c:pt idx="468">
                  <c:v>540.8</c:v>
                </c:pt>
                <c:pt idx="469">
                  <c:v>545.9</c:v>
                </c:pt>
                <c:pt idx="470">
                  <c:v>555.2</c:v>
                </c:pt>
                <c:pt idx="471">
                  <c:v>559.1</c:v>
                </c:pt>
                <c:pt idx="472">
                  <c:v>562.9</c:v>
                </c:pt>
                <c:pt idx="473">
                  <c:v>542.6</c:v>
                </c:pt>
                <c:pt idx="474">
                  <c:v>527.2</c:v>
                </c:pt>
                <c:pt idx="475">
                  <c:v>535.6</c:v>
                </c:pt>
                <c:pt idx="476">
                  <c:v>543.4</c:v>
                </c:pt>
                <c:pt idx="477">
                  <c:v>531.5</c:v>
                </c:pt>
                <c:pt idx="478">
                  <c:v>564.1</c:v>
                </c:pt>
                <c:pt idx="479">
                  <c:v>586.3</c:v>
                </c:pt>
                <c:pt idx="480">
                  <c:v>593.7</c:v>
                </c:pt>
                <c:pt idx="481">
                  <c:v>600.1</c:v>
                </c:pt>
                <c:pt idx="482">
                  <c:v>599.8</c:v>
                </c:pt>
                <c:pt idx="483">
                  <c:v>646.2</c:v>
                </c:pt>
                <c:pt idx="484">
                  <c:v>631.1</c:v>
                </c:pt>
                <c:pt idx="485">
                  <c:v>630.2</c:v>
                </c:pt>
                <c:pt idx="486">
                  <c:v>629.4</c:v>
                </c:pt>
                <c:pt idx="487">
                  <c:v>605</c:v>
                </c:pt>
                <c:pt idx="488">
                  <c:v>599.8</c:v>
                </c:pt>
                <c:pt idx="489">
                  <c:v>639.7</c:v>
                </c:pt>
                <c:pt idx="490">
                  <c:v>633.8</c:v>
                </c:pt>
                <c:pt idx="491">
                  <c:v>651.2</c:v>
                </c:pt>
                <c:pt idx="492">
                  <c:v>603.2</c:v>
                </c:pt>
                <c:pt idx="493">
                  <c:v>592.4511</c:v>
                </c:pt>
                <c:pt idx="494">
                  <c:v>613.5</c:v>
                </c:pt>
                <c:pt idx="495">
                  <c:v>629.8</c:v>
                </c:pt>
                <c:pt idx="496">
                  <c:v>629.9</c:v>
                </c:pt>
                <c:pt idx="497">
                  <c:v>674.4</c:v>
                </c:pt>
                <c:pt idx="498">
                  <c:v>701.5</c:v>
                </c:pt>
                <c:pt idx="499">
                  <c:v>701</c:v>
                </c:pt>
                <c:pt idx="500">
                  <c:v>686.5</c:v>
                </c:pt>
                <c:pt idx="501">
                  <c:v>675.4</c:v>
                </c:pt>
                <c:pt idx="502">
                  <c:v>689.4</c:v>
                </c:pt>
                <c:pt idx="503">
                  <c:v>701.2</c:v>
                </c:pt>
                <c:pt idx="504">
                  <c:v>718</c:v>
                </c:pt>
                <c:pt idx="505">
                  <c:v>708.3</c:v>
                </c:pt>
                <c:pt idx="506">
                  <c:v>694.4</c:v>
                </c:pt>
                <c:pt idx="507">
                  <c:v>683.5</c:v>
                </c:pt>
                <c:pt idx="508">
                  <c:v>696.7</c:v>
                </c:pt>
                <c:pt idx="509">
                  <c:v>674.3</c:v>
                </c:pt>
                <c:pt idx="510">
                  <c:v>679.7</c:v>
                </c:pt>
                <c:pt idx="511">
                  <c:v>677.2</c:v>
                </c:pt>
                <c:pt idx="512">
                  <c:v>669.5</c:v>
                </c:pt>
                <c:pt idx="513">
                  <c:v>642.6</c:v>
                </c:pt>
                <c:pt idx="514">
                  <c:v>643.6</c:v>
                </c:pt>
                <c:pt idx="515">
                  <c:v>640.7</c:v>
                </c:pt>
                <c:pt idx="516">
                  <c:v>635.6</c:v>
                </c:pt>
                <c:pt idx="517">
                  <c:v>632</c:v>
                </c:pt>
                <c:pt idx="518">
                  <c:v>655.5</c:v>
                </c:pt>
                <c:pt idx="519">
                  <c:v>654.1</c:v>
                </c:pt>
                <c:pt idx="520">
                  <c:v>694.9</c:v>
                </c:pt>
                <c:pt idx="521">
                  <c:v>696.2</c:v>
                </c:pt>
                <c:pt idx="522">
                  <c:v>680.5</c:v>
                </c:pt>
                <c:pt idx="523">
                  <c:v>674.9</c:v>
                </c:pt>
                <c:pt idx="524">
                  <c:v>645</c:v>
                </c:pt>
                <c:pt idx="525">
                  <c:v>613.3</c:v>
                </c:pt>
                <c:pt idx="526">
                  <c:v>608.1</c:v>
                </c:pt>
                <c:pt idx="527">
                  <c:v>602.3</c:v>
                </c:pt>
                <c:pt idx="528">
                  <c:v>568.1</c:v>
                </c:pt>
                <c:pt idx="529">
                  <c:v>556.1</c:v>
                </c:pt>
                <c:pt idx="530">
                  <c:v>581.1</c:v>
                </c:pt>
                <c:pt idx="531">
                  <c:v>567.8</c:v>
                </c:pt>
                <c:pt idx="532">
                  <c:v>558.9</c:v>
                </c:pt>
                <c:pt idx="533">
                  <c:v>564.8</c:v>
                </c:pt>
                <c:pt idx="534">
                  <c:v>563.2</c:v>
                </c:pt>
                <c:pt idx="535">
                  <c:v>528.4</c:v>
                </c:pt>
                <c:pt idx="536">
                  <c:v>519.3</c:v>
                </c:pt>
                <c:pt idx="537">
                  <c:v>522.7</c:v>
                </c:pt>
                <c:pt idx="538">
                  <c:v>503.6</c:v>
                </c:pt>
                <c:pt idx="539">
                  <c:v>502.8</c:v>
                </c:pt>
                <c:pt idx="540">
                  <c:v>489.5</c:v>
                </c:pt>
                <c:pt idx="541">
                  <c:v>464.9</c:v>
                </c:pt>
                <c:pt idx="542">
                  <c:v>475.3</c:v>
                </c:pt>
                <c:pt idx="543">
                  <c:v>483.9</c:v>
                </c:pt>
                <c:pt idx="544">
                  <c:v>500.5</c:v>
                </c:pt>
                <c:pt idx="545">
                  <c:v>498</c:v>
                </c:pt>
                <c:pt idx="546">
                  <c:v>493.5</c:v>
                </c:pt>
                <c:pt idx="547">
                  <c:v>492.2</c:v>
                </c:pt>
                <c:pt idx="548">
                  <c:v>501.8</c:v>
                </c:pt>
                <c:pt idx="549">
                  <c:v>516.8</c:v>
                </c:pt>
                <c:pt idx="550">
                  <c:v>528.8</c:v>
                </c:pt>
                <c:pt idx="551">
                  <c:v>518.5</c:v>
                </c:pt>
                <c:pt idx="552">
                  <c:v>480.9</c:v>
                </c:pt>
                <c:pt idx="553">
                  <c:v>458</c:v>
                </c:pt>
                <c:pt idx="554">
                  <c:v>462.9</c:v>
                </c:pt>
                <c:pt idx="555">
                  <c:v>462.5</c:v>
                </c:pt>
                <c:pt idx="556">
                  <c:v>461.6</c:v>
                </c:pt>
                <c:pt idx="557">
                  <c:v>446.9</c:v>
                </c:pt>
                <c:pt idx="558">
                  <c:v>453.4</c:v>
                </c:pt>
                <c:pt idx="559">
                  <c:v>457.4</c:v>
                </c:pt>
                <c:pt idx="560">
                  <c:v>473.6</c:v>
                </c:pt>
                <c:pt idx="561">
                  <c:v>465.2</c:v>
                </c:pt>
                <c:pt idx="562">
                  <c:v>484.9</c:v>
                </c:pt>
                <c:pt idx="563">
                  <c:v>490.2</c:v>
                </c:pt>
                <c:pt idx="564">
                  <c:v>475.7</c:v>
                </c:pt>
                <c:pt idx="565">
                  <c:v>452.4</c:v>
                </c:pt>
                <c:pt idx="566">
                  <c:v>445.2</c:v>
                </c:pt>
                <c:pt idx="567">
                  <c:v>450.8</c:v>
                </c:pt>
                <c:pt idx="568">
                  <c:v>422.2</c:v>
                </c:pt>
                <c:pt idx="569">
                  <c:v>418.4</c:v>
                </c:pt>
                <c:pt idx="570">
                  <c:v>426.9</c:v>
                </c:pt>
                <c:pt idx="571">
                  <c:v>431.8</c:v>
                </c:pt>
                <c:pt idx="572">
                  <c:v>429</c:v>
                </c:pt>
                <c:pt idx="573">
                  <c:v>429.4</c:v>
                </c:pt>
                <c:pt idx="574">
                  <c:v>420.5</c:v>
                </c:pt>
                <c:pt idx="575">
                  <c:v>421.5</c:v>
                </c:pt>
                <c:pt idx="576">
                  <c:v>431.8</c:v>
                </c:pt>
                <c:pt idx="577">
                  <c:v>417.1</c:v>
                </c:pt>
                <c:pt idx="578">
                  <c:v>430.2</c:v>
                </c:pt>
                <c:pt idx="579">
                  <c:v>421.7</c:v>
                </c:pt>
                <c:pt idx="580">
                  <c:v>425.2</c:v>
                </c:pt>
                <c:pt idx="581">
                  <c:v>430.7</c:v>
                </c:pt>
                <c:pt idx="582">
                  <c:v>429.3</c:v>
                </c:pt>
                <c:pt idx="583">
                  <c:v>431.7</c:v>
                </c:pt>
                <c:pt idx="584">
                  <c:v>424.4</c:v>
                </c:pt>
                <c:pt idx="585">
                  <c:v>432.4</c:v>
                </c:pt>
                <c:pt idx="586">
                  <c:v>453.6</c:v>
                </c:pt>
                <c:pt idx="587">
                  <c:v>455.1</c:v>
                </c:pt>
                <c:pt idx="588">
                  <c:v>473.8</c:v>
                </c:pt>
                <c:pt idx="589">
                  <c:v>470.7</c:v>
                </c:pt>
                <c:pt idx="590">
                  <c:v>484.9</c:v>
                </c:pt>
                <c:pt idx="591">
                  <c:v>462.5</c:v>
                </c:pt>
                <c:pt idx="592">
                  <c:v>467.6</c:v>
                </c:pt>
                <c:pt idx="593">
                  <c:v>469.3</c:v>
                </c:pt>
                <c:pt idx="594">
                  <c:v>478.6</c:v>
                </c:pt>
                <c:pt idx="595">
                  <c:v>476.4</c:v>
                </c:pt>
                <c:pt idx="596">
                  <c:v>484.1</c:v>
                </c:pt>
                <c:pt idx="597">
                  <c:v>483.1</c:v>
                </c:pt>
                <c:pt idx="598">
                  <c:v>485.3</c:v>
                </c:pt>
                <c:pt idx="599">
                  <c:v>477</c:v>
                </c:pt>
                <c:pt idx="600">
                  <c:v>489</c:v>
                </c:pt>
                <c:pt idx="601">
                  <c:v>509.3</c:v>
                </c:pt>
                <c:pt idx="602">
                  <c:v>522</c:v>
                </c:pt>
                <c:pt idx="603">
                  <c:v>507.3</c:v>
                </c:pt>
                <c:pt idx="604">
                  <c:v>509.5</c:v>
                </c:pt>
                <c:pt idx="605">
                  <c:v>502.6</c:v>
                </c:pt>
                <c:pt idx="606">
                  <c:v>514.5</c:v>
                </c:pt>
                <c:pt idx="607">
                  <c:v>510.9</c:v>
                </c:pt>
                <c:pt idx="608">
                  <c:v>519.3</c:v>
                </c:pt>
                <c:pt idx="609">
                  <c:v>521.8</c:v>
                </c:pt>
                <c:pt idx="610">
                  <c:v>559.3</c:v>
                </c:pt>
                <c:pt idx="611">
                  <c:v>555</c:v>
                </c:pt>
                <c:pt idx="612">
                  <c:v>550.3314</c:v>
                </c:pt>
                <c:pt idx="613">
                  <c:v>550.9</c:v>
                </c:pt>
                <c:pt idx="614">
                  <c:v>554</c:v>
                </c:pt>
                <c:pt idx="615">
                  <c:v>569.7</c:v>
                </c:pt>
                <c:pt idx="616">
                  <c:v>554.5</c:v>
                </c:pt>
                <c:pt idx="617">
                  <c:v>567.3</c:v>
                </c:pt>
                <c:pt idx="618">
                  <c:v>539</c:v>
                </c:pt>
                <c:pt idx="619">
                  <c:v>529.2</c:v>
                </c:pt>
                <c:pt idx="620">
                  <c:v>532.2</c:v>
                </c:pt>
                <c:pt idx="621">
                  <c:v>525.8</c:v>
                </c:pt>
                <c:pt idx="622">
                  <c:v>555.6</c:v>
                </c:pt>
                <c:pt idx="623">
                  <c:v>581.1</c:v>
                </c:pt>
                <c:pt idx="624">
                  <c:v>596.1</c:v>
                </c:pt>
                <c:pt idx="625">
                  <c:v>605.5</c:v>
                </c:pt>
                <c:pt idx="626">
                  <c:v>578.3</c:v>
                </c:pt>
                <c:pt idx="627">
                  <c:v>582</c:v>
                </c:pt>
                <c:pt idx="628">
                  <c:v>585.2</c:v>
                </c:pt>
                <c:pt idx="629">
                  <c:v>572.1</c:v>
                </c:pt>
                <c:pt idx="630">
                  <c:v>553.5</c:v>
                </c:pt>
                <c:pt idx="631">
                  <c:v>555.1</c:v>
                </c:pt>
                <c:pt idx="632">
                  <c:v>571.8</c:v>
                </c:pt>
                <c:pt idx="633">
                  <c:v>564.4</c:v>
                </c:pt>
                <c:pt idx="634">
                  <c:v>574.5</c:v>
                </c:pt>
                <c:pt idx="635">
                  <c:v>548.8</c:v>
                </c:pt>
                <c:pt idx="636">
                  <c:v>544.2</c:v>
                </c:pt>
                <c:pt idx="637">
                  <c:v>533.1</c:v>
                </c:pt>
                <c:pt idx="638">
                  <c:v>531.7</c:v>
                </c:pt>
                <c:pt idx="639">
                  <c:v>546.2</c:v>
                </c:pt>
                <c:pt idx="640">
                  <c:v>532.6</c:v>
                </c:pt>
                <c:pt idx="641">
                  <c:v>508.6</c:v>
                </c:pt>
                <c:pt idx="642">
                  <c:v>506.4</c:v>
                </c:pt>
                <c:pt idx="643">
                  <c:v>509.6</c:v>
                </c:pt>
                <c:pt idx="644">
                  <c:v>495.9</c:v>
                </c:pt>
                <c:pt idx="645">
                  <c:v>490.3</c:v>
                </c:pt>
                <c:pt idx="646">
                  <c:v>469.7</c:v>
                </c:pt>
                <c:pt idx="647">
                  <c:v>464.2</c:v>
                </c:pt>
                <c:pt idx="648">
                  <c:v>465.6</c:v>
                </c:pt>
                <c:pt idx="649">
                  <c:v>462.6</c:v>
                </c:pt>
                <c:pt idx="650">
                  <c:v>471.2</c:v>
                </c:pt>
                <c:pt idx="651">
                  <c:v>449.6</c:v>
                </c:pt>
                <c:pt idx="652">
                  <c:v>452.8</c:v>
                </c:pt>
                <c:pt idx="653">
                  <c:v>441.4</c:v>
                </c:pt>
                <c:pt idx="654">
                  <c:v>438.4</c:v>
                </c:pt>
                <c:pt idx="655">
                  <c:v>434.7</c:v>
                </c:pt>
                <c:pt idx="656">
                  <c:v>439.9</c:v>
                </c:pt>
                <c:pt idx="657">
                  <c:v>453.7</c:v>
                </c:pt>
                <c:pt idx="658">
                  <c:v>460.7</c:v>
                </c:pt>
                <c:pt idx="659">
                  <c:v>450.8</c:v>
                </c:pt>
                <c:pt idx="660">
                  <c:v>443.5</c:v>
                </c:pt>
                <c:pt idx="661">
                  <c:v>469.6</c:v>
                </c:pt>
                <c:pt idx="662">
                  <c:v>463.1</c:v>
                </c:pt>
                <c:pt idx="663">
                  <c:v>461.8</c:v>
                </c:pt>
                <c:pt idx="664">
                  <c:v>458.7</c:v>
                </c:pt>
                <c:pt idx="665">
                  <c:v>457.2</c:v>
                </c:pt>
                <c:pt idx="666">
                  <c:v>433.2</c:v>
                </c:pt>
                <c:pt idx="667">
                  <c:v>430.5</c:v>
                </c:pt>
                <c:pt idx="668">
                  <c:v>436.4</c:v>
                </c:pt>
                <c:pt idx="669">
                  <c:v>449.9</c:v>
                </c:pt>
                <c:pt idx="670">
                  <c:v>447.8</c:v>
                </c:pt>
                <c:pt idx="671">
                  <c:v>475.2</c:v>
                </c:pt>
                <c:pt idx="672">
                  <c:v>475.2</c:v>
                </c:pt>
                <c:pt idx="673">
                  <c:v>472.8</c:v>
                </c:pt>
                <c:pt idx="674">
                  <c:v>467.7</c:v>
                </c:pt>
                <c:pt idx="675">
                  <c:v>470.3</c:v>
                </c:pt>
                <c:pt idx="676">
                  <c:v>474.2</c:v>
                </c:pt>
                <c:pt idx="677">
                  <c:v>473.1</c:v>
                </c:pt>
                <c:pt idx="678">
                  <c:v>454.7</c:v>
                </c:pt>
                <c:pt idx="679">
                  <c:v>463.5</c:v>
                </c:pt>
                <c:pt idx="680">
                  <c:v>465.5</c:v>
                </c:pt>
                <c:pt idx="681">
                  <c:v>475.2</c:v>
                </c:pt>
                <c:pt idx="682">
                  <c:v>478.3</c:v>
                </c:pt>
                <c:pt idx="683">
                  <c:v>486.6</c:v>
                </c:pt>
                <c:pt idx="684">
                  <c:v>500.6</c:v>
                </c:pt>
                <c:pt idx="685">
                  <c:v>507</c:v>
                </c:pt>
                <c:pt idx="686">
                  <c:v>501.7</c:v>
                </c:pt>
                <c:pt idx="687">
                  <c:v>501.6</c:v>
                </c:pt>
                <c:pt idx="688">
                  <c:v>508.6</c:v>
                </c:pt>
                <c:pt idx="689">
                  <c:v>517.3</c:v>
                </c:pt>
                <c:pt idx="690">
                  <c:v>524.1</c:v>
                </c:pt>
                <c:pt idx="691">
                  <c:v>546.8</c:v>
                </c:pt>
                <c:pt idx="692">
                  <c:v>537.9</c:v>
                </c:pt>
                <c:pt idx="693">
                  <c:v>521.3</c:v>
                </c:pt>
                <c:pt idx="694">
                  <c:v>494.1</c:v>
                </c:pt>
                <c:pt idx="695">
                  <c:v>505.3</c:v>
                </c:pt>
                <c:pt idx="696">
                  <c:v>494.7</c:v>
                </c:pt>
                <c:pt idx="697">
                  <c:v>501.6</c:v>
                </c:pt>
                <c:pt idx="698">
                  <c:v>504.2</c:v>
                </c:pt>
                <c:pt idx="699">
                  <c:v>496.6</c:v>
                </c:pt>
                <c:pt idx="700">
                  <c:v>505.8</c:v>
                </c:pt>
                <c:pt idx="701">
                  <c:v>533.7</c:v>
                </c:pt>
                <c:pt idx="702">
                  <c:v>526.8</c:v>
                </c:pt>
                <c:pt idx="703">
                  <c:v>528.4</c:v>
                </c:pt>
                <c:pt idx="704">
                  <c:v>531.4</c:v>
                </c:pt>
                <c:pt idx="705">
                  <c:v>544.7</c:v>
                </c:pt>
                <c:pt idx="706">
                  <c:v>521</c:v>
                </c:pt>
                <c:pt idx="707">
                  <c:v>514.8</c:v>
                </c:pt>
                <c:pt idx="708">
                  <c:v>518</c:v>
                </c:pt>
                <c:pt idx="709">
                  <c:v>530.3</c:v>
                </c:pt>
                <c:pt idx="710">
                  <c:v>543.1</c:v>
                </c:pt>
                <c:pt idx="711">
                  <c:v>536</c:v>
                </c:pt>
                <c:pt idx="712">
                  <c:v>543.1</c:v>
                </c:pt>
                <c:pt idx="713">
                  <c:v>538.5</c:v>
                </c:pt>
                <c:pt idx="714">
                  <c:v>555.9</c:v>
                </c:pt>
                <c:pt idx="715">
                  <c:v>562</c:v>
                </c:pt>
                <c:pt idx="716">
                  <c:v>559.1</c:v>
                </c:pt>
                <c:pt idx="717">
                  <c:v>557.8</c:v>
                </c:pt>
                <c:pt idx="718">
                  <c:v>545.9</c:v>
                </c:pt>
                <c:pt idx="719">
                  <c:v>538.9</c:v>
                </c:pt>
                <c:pt idx="720">
                  <c:v>532.1</c:v>
                </c:pt>
                <c:pt idx="721">
                  <c:v>533.4</c:v>
                </c:pt>
                <c:pt idx="722">
                  <c:v>538.6</c:v>
                </c:pt>
                <c:pt idx="723">
                  <c:v>545.3</c:v>
                </c:pt>
                <c:pt idx="724">
                  <c:v>542.4</c:v>
                </c:pt>
                <c:pt idx="725">
                  <c:v>523.7</c:v>
                </c:pt>
                <c:pt idx="726">
                  <c:v>524.2</c:v>
                </c:pt>
                <c:pt idx="727">
                  <c:v>532.2</c:v>
                </c:pt>
                <c:pt idx="728">
                  <c:v>521.8</c:v>
                </c:pt>
                <c:pt idx="729">
                  <c:v>517.2</c:v>
                </c:pt>
                <c:pt idx="730">
                  <c:v>520.2</c:v>
                </c:pt>
                <c:pt idx="731">
                  <c:v>512.9</c:v>
                </c:pt>
                <c:pt idx="732">
                  <c:v>509.1</c:v>
                </c:pt>
                <c:pt idx="733">
                  <c:v>515.9</c:v>
                </c:pt>
                <c:pt idx="734">
                  <c:v>528.6</c:v>
                </c:pt>
                <c:pt idx="735">
                  <c:v>523.1</c:v>
                </c:pt>
                <c:pt idx="736">
                  <c:v>528.4</c:v>
                </c:pt>
                <c:pt idx="737">
                  <c:v>525.8</c:v>
                </c:pt>
                <c:pt idx="738">
                  <c:v>524.8</c:v>
                </c:pt>
                <c:pt idx="739">
                  <c:v>524.6</c:v>
                </c:pt>
                <c:pt idx="740">
                  <c:v>530.5</c:v>
                </c:pt>
                <c:pt idx="741">
                  <c:v>541.5</c:v>
                </c:pt>
                <c:pt idx="742">
                  <c:v>540.6</c:v>
                </c:pt>
                <c:pt idx="743">
                  <c:v>550.5</c:v>
                </c:pt>
                <c:pt idx="744">
                  <c:v>550.9</c:v>
                </c:pt>
                <c:pt idx="745">
                  <c:v>548.5</c:v>
                </c:pt>
                <c:pt idx="746">
                  <c:v>545.4</c:v>
                </c:pt>
                <c:pt idx="747">
                  <c:v>546.7</c:v>
                </c:pt>
                <c:pt idx="748">
                  <c:v>541.1</c:v>
                </c:pt>
                <c:pt idx="749">
                  <c:v>522.1</c:v>
                </c:pt>
                <c:pt idx="750">
                  <c:v>522.8</c:v>
                </c:pt>
                <c:pt idx="751">
                  <c:v>519.2</c:v>
                </c:pt>
                <c:pt idx="752">
                  <c:v>502.7</c:v>
                </c:pt>
                <c:pt idx="753">
                  <c:v>485.8</c:v>
                </c:pt>
                <c:pt idx="754">
                  <c:v>480.9</c:v>
                </c:pt>
                <c:pt idx="755">
                  <c:v>481.2</c:v>
                </c:pt>
                <c:pt idx="756">
                  <c:v>492</c:v>
                </c:pt>
                <c:pt idx="757">
                  <c:v>492.1</c:v>
                </c:pt>
                <c:pt idx="758">
                  <c:v>485.4</c:v>
                </c:pt>
                <c:pt idx="759">
                  <c:v>465.4</c:v>
                </c:pt>
                <c:pt idx="760">
                  <c:v>461.9</c:v>
                </c:pt>
                <c:pt idx="761">
                  <c:v>463.7</c:v>
                </c:pt>
                <c:pt idx="762">
                  <c:v>467.6</c:v>
                </c:pt>
                <c:pt idx="763">
                  <c:v>439.1</c:v>
                </c:pt>
                <c:pt idx="764">
                  <c:v>441.4</c:v>
                </c:pt>
                <c:pt idx="765">
                  <c:v>445.4</c:v>
                </c:pt>
                <c:pt idx="766">
                  <c:v>442.5</c:v>
                </c:pt>
                <c:pt idx="767">
                  <c:v>446.1</c:v>
                </c:pt>
                <c:pt idx="768">
                  <c:v>452</c:v>
                </c:pt>
                <c:pt idx="769">
                  <c:v>448</c:v>
                </c:pt>
                <c:pt idx="770">
                  <c:v>435</c:v>
                </c:pt>
                <c:pt idx="771">
                  <c:v>441.1</c:v>
                </c:pt>
                <c:pt idx="772">
                  <c:v>448</c:v>
                </c:pt>
                <c:pt idx="773">
                  <c:v>444.5</c:v>
                </c:pt>
                <c:pt idx="774">
                  <c:v>446.2</c:v>
                </c:pt>
                <c:pt idx="775">
                  <c:v>449.9</c:v>
                </c:pt>
                <c:pt idx="776">
                  <c:v>435.6</c:v>
                </c:pt>
                <c:pt idx="777">
                  <c:v>436.7</c:v>
                </c:pt>
                <c:pt idx="778">
                  <c:v>446.5</c:v>
                </c:pt>
                <c:pt idx="779">
                  <c:v>472.5</c:v>
                </c:pt>
                <c:pt idx="780">
                  <c:v>459.3</c:v>
                </c:pt>
                <c:pt idx="781">
                  <c:v>475.4</c:v>
                </c:pt>
                <c:pt idx="782">
                  <c:v>468.6</c:v>
                </c:pt>
                <c:pt idx="783">
                  <c:v>466.4</c:v>
                </c:pt>
                <c:pt idx="784">
                  <c:v>464.6</c:v>
                </c:pt>
                <c:pt idx="785">
                  <c:v>459.4</c:v>
                </c:pt>
                <c:pt idx="786">
                  <c:v>472.9</c:v>
                </c:pt>
                <c:pt idx="787">
                  <c:v>472.8</c:v>
                </c:pt>
                <c:pt idx="788">
                  <c:v>470.5</c:v>
                </c:pt>
                <c:pt idx="789">
                  <c:v>469.3</c:v>
                </c:pt>
                <c:pt idx="790">
                  <c:v>475</c:v>
                </c:pt>
                <c:pt idx="791">
                  <c:v>469.1</c:v>
                </c:pt>
                <c:pt idx="792">
                  <c:v>468.9</c:v>
                </c:pt>
                <c:pt idx="793">
                  <c:v>481</c:v>
                </c:pt>
                <c:pt idx="794">
                  <c:v>486.3</c:v>
                </c:pt>
                <c:pt idx="795">
                  <c:v>483.9</c:v>
                </c:pt>
                <c:pt idx="796">
                  <c:v>480.6</c:v>
                </c:pt>
                <c:pt idx="797">
                  <c:v>481</c:v>
                </c:pt>
                <c:pt idx="798">
                  <c:v>475.6</c:v>
                </c:pt>
                <c:pt idx="799">
                  <c:v>462.8</c:v>
                </c:pt>
                <c:pt idx="800">
                  <c:v>454.1</c:v>
                </c:pt>
                <c:pt idx="801">
                  <c:v>454.5</c:v>
                </c:pt>
                <c:pt idx="802">
                  <c:v>457.7</c:v>
                </c:pt>
                <c:pt idx="803">
                  <c:v>452.4</c:v>
                </c:pt>
                <c:pt idx="804">
                  <c:v>453.9</c:v>
                </c:pt>
                <c:pt idx="805">
                  <c:v>460.6</c:v>
                </c:pt>
                <c:pt idx="806">
                  <c:v>458</c:v>
                </c:pt>
                <c:pt idx="807">
                  <c:v>455.5</c:v>
                </c:pt>
                <c:pt idx="808">
                  <c:v>465.2</c:v>
                </c:pt>
                <c:pt idx="809">
                  <c:v>468.8</c:v>
                </c:pt>
                <c:pt idx="810">
                  <c:v>467.4</c:v>
                </c:pt>
                <c:pt idx="811">
                  <c:v>465.5</c:v>
                </c:pt>
                <c:pt idx="812">
                  <c:v>468.4</c:v>
                </c:pt>
                <c:pt idx="813">
                  <c:v>471.8</c:v>
                </c:pt>
                <c:pt idx="814">
                  <c:v>469.7</c:v>
                </c:pt>
                <c:pt idx="815">
                  <c:v>471.9</c:v>
                </c:pt>
                <c:pt idx="816">
                  <c:v>450</c:v>
                </c:pt>
                <c:pt idx="817">
                  <c:v>453.5</c:v>
                </c:pt>
                <c:pt idx="818">
                  <c:v>454</c:v>
                </c:pt>
                <c:pt idx="819">
                  <c:v>457.9</c:v>
                </c:pt>
                <c:pt idx="820">
                  <c:v>463.5</c:v>
                </c:pt>
                <c:pt idx="821">
                  <c:v>462.6</c:v>
                </c:pt>
                <c:pt idx="822">
                  <c:v>461.2</c:v>
                </c:pt>
                <c:pt idx="823">
                  <c:v>467.6</c:v>
                </c:pt>
                <c:pt idx="824">
                  <c:v>463.6</c:v>
                </c:pt>
                <c:pt idx="825">
                  <c:v>463.8</c:v>
                </c:pt>
                <c:pt idx="826">
                  <c:v>462.4</c:v>
                </c:pt>
                <c:pt idx="827">
                  <c:v>457.2</c:v>
                </c:pt>
                <c:pt idx="828">
                  <c:v>459.7</c:v>
                </c:pt>
                <c:pt idx="829">
                  <c:v>462.3</c:v>
                </c:pt>
                <c:pt idx="830">
                  <c:v>459.5</c:v>
                </c:pt>
                <c:pt idx="831">
                  <c:v>463.1</c:v>
                </c:pt>
                <c:pt idx="832">
                  <c:v>465.8</c:v>
                </c:pt>
                <c:pt idx="833">
                  <c:v>462.7</c:v>
                </c:pt>
                <c:pt idx="834">
                  <c:v>465.4</c:v>
                </c:pt>
                <c:pt idx="835">
                  <c:v>464.5</c:v>
                </c:pt>
                <c:pt idx="836">
                  <c:v>464.6</c:v>
                </c:pt>
                <c:pt idx="837">
                  <c:v>466.4</c:v>
                </c:pt>
                <c:pt idx="838">
                  <c:v>471.7</c:v>
                </c:pt>
                <c:pt idx="839">
                  <c:v>474.9</c:v>
                </c:pt>
                <c:pt idx="840">
                  <c:v>475.4</c:v>
                </c:pt>
                <c:pt idx="841">
                  <c:v>477.2</c:v>
                </c:pt>
                <c:pt idx="842">
                  <c:v>476.2</c:v>
                </c:pt>
                <c:pt idx="843">
                  <c:v>491.8</c:v>
                </c:pt>
                <c:pt idx="844">
                  <c:v>488.5</c:v>
                </c:pt>
                <c:pt idx="845">
                  <c:v>488.5</c:v>
                </c:pt>
                <c:pt idx="846">
                  <c:v>476.4</c:v>
                </c:pt>
                <c:pt idx="847">
                  <c:v>477.1</c:v>
                </c:pt>
                <c:pt idx="848">
                  <c:v>485.4</c:v>
                </c:pt>
                <c:pt idx="849">
                  <c:v>504.3</c:v>
                </c:pt>
                <c:pt idx="850">
                  <c:v>509.7</c:v>
                </c:pt>
                <c:pt idx="851">
                  <c:v>506.6</c:v>
                </c:pt>
                <c:pt idx="852">
                  <c:v>506.7</c:v>
                </c:pt>
                <c:pt idx="853">
                  <c:v>517</c:v>
                </c:pt>
                <c:pt idx="854">
                  <c:v>507.5</c:v>
                </c:pt>
                <c:pt idx="855">
                  <c:v>504.3</c:v>
                </c:pt>
                <c:pt idx="856">
                  <c:v>495.4</c:v>
                </c:pt>
                <c:pt idx="857">
                  <c:v>505.8</c:v>
                </c:pt>
                <c:pt idx="858">
                  <c:v>507</c:v>
                </c:pt>
                <c:pt idx="859">
                  <c:v>494.6</c:v>
                </c:pt>
                <c:pt idx="860">
                  <c:v>487.3</c:v>
                </c:pt>
                <c:pt idx="861">
                  <c:v>490.7</c:v>
                </c:pt>
                <c:pt idx="862">
                  <c:v>479.4</c:v>
                </c:pt>
                <c:pt idx="863">
                  <c:v>482.6</c:v>
                </c:pt>
                <c:pt idx="864">
                  <c:v>480.8</c:v>
                </c:pt>
                <c:pt idx="865">
                  <c:v>485</c:v>
                </c:pt>
                <c:pt idx="866">
                  <c:v>484.6</c:v>
                </c:pt>
                <c:pt idx="867">
                  <c:v>488.6</c:v>
                </c:pt>
                <c:pt idx="868">
                  <c:v>487.1</c:v>
                </c:pt>
                <c:pt idx="869">
                  <c:v>502.2</c:v>
                </c:pt>
                <c:pt idx="870">
                  <c:v>497.8</c:v>
                </c:pt>
                <c:pt idx="871">
                  <c:v>497.7</c:v>
                </c:pt>
                <c:pt idx="872">
                  <c:v>492.7</c:v>
                </c:pt>
                <c:pt idx="873">
                  <c:v>492.4</c:v>
                </c:pt>
                <c:pt idx="874">
                  <c:v>503.7</c:v>
                </c:pt>
                <c:pt idx="875">
                  <c:v>501.4</c:v>
                </c:pt>
                <c:pt idx="876">
                  <c:v>500</c:v>
                </c:pt>
                <c:pt idx="877">
                  <c:v>506.3</c:v>
                </c:pt>
                <c:pt idx="878">
                  <c:v>504.5</c:v>
                </c:pt>
                <c:pt idx="879">
                  <c:v>502.1</c:v>
                </c:pt>
                <c:pt idx="880">
                  <c:v>501.3</c:v>
                </c:pt>
                <c:pt idx="881">
                  <c:v>497.1</c:v>
                </c:pt>
                <c:pt idx="882">
                  <c:v>500.3</c:v>
                </c:pt>
                <c:pt idx="883">
                  <c:v>497.7</c:v>
                </c:pt>
                <c:pt idx="884">
                  <c:v>496.2</c:v>
                </c:pt>
                <c:pt idx="885">
                  <c:v>498.5</c:v>
                </c:pt>
                <c:pt idx="886">
                  <c:v>509.1</c:v>
                </c:pt>
                <c:pt idx="887">
                  <c:v>514.8</c:v>
                </c:pt>
                <c:pt idx="888">
                  <c:v>511.8</c:v>
                </c:pt>
                <c:pt idx="889">
                  <c:v>514.8</c:v>
                </c:pt>
                <c:pt idx="890">
                  <c:v>509.1</c:v>
                </c:pt>
                <c:pt idx="891">
                  <c:v>507.7</c:v>
                </c:pt>
                <c:pt idx="892">
                  <c:v>521.9</c:v>
                </c:pt>
                <c:pt idx="893">
                  <c:v>515.9</c:v>
                </c:pt>
                <c:pt idx="894">
                  <c:v>513.2</c:v>
                </c:pt>
                <c:pt idx="895">
                  <c:v>522.8</c:v>
                </c:pt>
                <c:pt idx="896">
                  <c:v>517.8</c:v>
                </c:pt>
                <c:pt idx="897">
                  <c:v>533.9</c:v>
                </c:pt>
                <c:pt idx="898">
                  <c:v>531.8</c:v>
                </c:pt>
                <c:pt idx="899">
                  <c:v>536.5</c:v>
                </c:pt>
                <c:pt idx="900">
                  <c:v>535.8</c:v>
                </c:pt>
                <c:pt idx="901">
                  <c:v>536.5</c:v>
                </c:pt>
                <c:pt idx="902">
                  <c:v>530.7</c:v>
                </c:pt>
                <c:pt idx="903">
                  <c:v>516.2</c:v>
                </c:pt>
                <c:pt idx="904">
                  <c:v>505.2</c:v>
                </c:pt>
                <c:pt idx="905">
                  <c:v>511.5</c:v>
                </c:pt>
                <c:pt idx="906">
                  <c:v>505.8</c:v>
                </c:pt>
                <c:pt idx="907">
                  <c:v>511.8</c:v>
                </c:pt>
                <c:pt idx="908">
                  <c:v>513.2</c:v>
                </c:pt>
                <c:pt idx="909">
                  <c:v>509.2</c:v>
                </c:pt>
                <c:pt idx="910">
                  <c:v>503.1</c:v>
                </c:pt>
                <c:pt idx="911">
                  <c:v>500.4</c:v>
                </c:pt>
                <c:pt idx="912">
                  <c:v>501.4</c:v>
                </c:pt>
                <c:pt idx="913">
                  <c:v>509.9</c:v>
                </c:pt>
                <c:pt idx="914">
                  <c:v>514.9</c:v>
                </c:pt>
                <c:pt idx="915">
                  <c:v>503.9</c:v>
                </c:pt>
                <c:pt idx="916">
                  <c:v>513.3</c:v>
                </c:pt>
                <c:pt idx="917">
                  <c:v>504.6</c:v>
                </c:pt>
                <c:pt idx="918">
                  <c:v>485.6</c:v>
                </c:pt>
                <c:pt idx="919">
                  <c:v>465.6</c:v>
                </c:pt>
                <c:pt idx="920">
                  <c:v>458.8</c:v>
                </c:pt>
                <c:pt idx="921">
                  <c:v>462.9</c:v>
                </c:pt>
                <c:pt idx="922">
                  <c:v>465.1</c:v>
                </c:pt>
                <c:pt idx="923">
                  <c:v>476</c:v>
                </c:pt>
                <c:pt idx="924">
                  <c:v>483.3</c:v>
                </c:pt>
                <c:pt idx="925">
                  <c:v>487.2</c:v>
                </c:pt>
                <c:pt idx="926">
                  <c:v>481.1</c:v>
                </c:pt>
                <c:pt idx="927">
                  <c:v>488</c:v>
                </c:pt>
                <c:pt idx="928">
                  <c:v>484.5</c:v>
                </c:pt>
                <c:pt idx="929">
                  <c:v>483.6</c:v>
                </c:pt>
                <c:pt idx="930">
                  <c:v>481.9</c:v>
                </c:pt>
                <c:pt idx="931">
                  <c:v>486.1</c:v>
                </c:pt>
                <c:pt idx="932">
                  <c:v>489.5</c:v>
                </c:pt>
                <c:pt idx="933">
                  <c:v>495.9</c:v>
                </c:pt>
                <c:pt idx="934">
                  <c:v>494.2</c:v>
                </c:pt>
                <c:pt idx="935">
                  <c:v>494</c:v>
                </c:pt>
                <c:pt idx="936">
                  <c:v>503.3</c:v>
                </c:pt>
                <c:pt idx="937">
                  <c:v>503.5</c:v>
                </c:pt>
                <c:pt idx="938">
                  <c:v>498.4</c:v>
                </c:pt>
                <c:pt idx="939">
                  <c:v>497.3</c:v>
                </c:pt>
                <c:pt idx="940">
                  <c:v>500</c:v>
                </c:pt>
                <c:pt idx="941">
                  <c:v>493.5</c:v>
                </c:pt>
                <c:pt idx="942">
                  <c:v>501</c:v>
                </c:pt>
                <c:pt idx="943">
                  <c:v>514.6</c:v>
                </c:pt>
                <c:pt idx="944">
                  <c:v>517.9</c:v>
                </c:pt>
                <c:pt idx="945">
                  <c:v>517.5</c:v>
                </c:pt>
                <c:pt idx="946">
                  <c:v>512.9</c:v>
                </c:pt>
                <c:pt idx="947">
                  <c:v>510.5</c:v>
                </c:pt>
                <c:pt idx="948">
                  <c:v>513.1</c:v>
                </c:pt>
                <c:pt idx="949">
                  <c:v>516.7</c:v>
                </c:pt>
                <c:pt idx="950">
                  <c:v>515.7</c:v>
                </c:pt>
                <c:pt idx="951">
                  <c:v>515.3</c:v>
                </c:pt>
                <c:pt idx="952">
                  <c:v>516.9</c:v>
                </c:pt>
                <c:pt idx="953">
                  <c:v>531.3</c:v>
                </c:pt>
                <c:pt idx="954">
                  <c:v>535.1</c:v>
                </c:pt>
                <c:pt idx="955">
                  <c:v>528</c:v>
                </c:pt>
                <c:pt idx="956">
                  <c:v>529.5</c:v>
                </c:pt>
                <c:pt idx="957">
                  <c:v>537.6</c:v>
                </c:pt>
                <c:pt idx="958">
                  <c:v>536.3</c:v>
                </c:pt>
                <c:pt idx="959">
                  <c:v>552.6</c:v>
                </c:pt>
                <c:pt idx="960">
                  <c:v>562.5</c:v>
                </c:pt>
                <c:pt idx="961">
                  <c:v>588</c:v>
                </c:pt>
                <c:pt idx="962">
                  <c:v>589.4</c:v>
                </c:pt>
                <c:pt idx="963">
                  <c:v>617.9</c:v>
                </c:pt>
                <c:pt idx="964">
                  <c:v>645.3</c:v>
                </c:pt>
                <c:pt idx="965">
                  <c:v>625.9</c:v>
                </c:pt>
                <c:pt idx="966">
                  <c:v>615.4</c:v>
                </c:pt>
                <c:pt idx="967">
                  <c:v>618.3</c:v>
                </c:pt>
                <c:pt idx="968">
                  <c:v>614.5</c:v>
                </c:pt>
                <c:pt idx="969">
                  <c:v>619.1</c:v>
                </c:pt>
                <c:pt idx="970">
                  <c:v>622.2</c:v>
                </c:pt>
                <c:pt idx="971">
                  <c:v>611.2</c:v>
                </c:pt>
                <c:pt idx="972">
                  <c:v>605.8</c:v>
                </c:pt>
                <c:pt idx="973">
                  <c:v>609</c:v>
                </c:pt>
                <c:pt idx="974">
                  <c:v>589.2</c:v>
                </c:pt>
                <c:pt idx="975">
                  <c:v>583.7</c:v>
                </c:pt>
                <c:pt idx="976">
                  <c:v>581.1</c:v>
                </c:pt>
                <c:pt idx="977">
                  <c:v>596.3</c:v>
                </c:pt>
                <c:pt idx="978">
                  <c:v>612.7</c:v>
                </c:pt>
                <c:pt idx="979">
                  <c:v>609.9</c:v>
                </c:pt>
                <c:pt idx="980">
                  <c:v>610.1</c:v>
                </c:pt>
                <c:pt idx="981">
                  <c:v>598.4</c:v>
                </c:pt>
                <c:pt idx="982">
                  <c:v>612.1</c:v>
                </c:pt>
                <c:pt idx="983">
                  <c:v>600.8</c:v>
                </c:pt>
                <c:pt idx="984">
                  <c:v>585.4</c:v>
                </c:pt>
                <c:pt idx="985">
                  <c:v>599.1</c:v>
                </c:pt>
                <c:pt idx="986">
                  <c:v>590.4</c:v>
                </c:pt>
                <c:pt idx="987">
                  <c:v>610.9</c:v>
                </c:pt>
                <c:pt idx="988">
                  <c:v>611.5</c:v>
                </c:pt>
                <c:pt idx="989">
                  <c:v>619.5</c:v>
                </c:pt>
                <c:pt idx="990">
                  <c:v>622</c:v>
                </c:pt>
                <c:pt idx="991">
                  <c:v>589.3</c:v>
                </c:pt>
                <c:pt idx="992">
                  <c:v>592.4</c:v>
                </c:pt>
                <c:pt idx="993">
                  <c:v>594.4</c:v>
                </c:pt>
                <c:pt idx="994">
                  <c:v>590.7</c:v>
                </c:pt>
                <c:pt idx="995">
                  <c:v>588.6</c:v>
                </c:pt>
                <c:pt idx="996">
                  <c:v>593.1</c:v>
                </c:pt>
                <c:pt idx="997">
                  <c:v>587.3</c:v>
                </c:pt>
                <c:pt idx="998">
                  <c:v>612.7</c:v>
                </c:pt>
                <c:pt idx="999">
                  <c:v>627.1</c:v>
                </c:pt>
                <c:pt idx="1000">
                  <c:v>637.4</c:v>
                </c:pt>
                <c:pt idx="1001">
                  <c:v>659.5</c:v>
                </c:pt>
                <c:pt idx="1002">
                  <c:v>654.4</c:v>
                </c:pt>
                <c:pt idx="1003">
                  <c:v>677.6</c:v>
                </c:pt>
                <c:pt idx="1004">
                  <c:v>669.7</c:v>
                </c:pt>
                <c:pt idx="1005">
                  <c:v>667.2</c:v>
                </c:pt>
                <c:pt idx="1006">
                  <c:v>669.4</c:v>
                </c:pt>
                <c:pt idx="1007">
                  <c:v>668.7</c:v>
                </c:pt>
                <c:pt idx="1008">
                  <c:v>667.7</c:v>
                </c:pt>
                <c:pt idx="1009">
                  <c:v>647.5</c:v>
                </c:pt>
                <c:pt idx="1010">
                  <c:v>636.5</c:v>
                </c:pt>
                <c:pt idx="1011">
                  <c:v>632.7</c:v>
                </c:pt>
                <c:pt idx="1012">
                  <c:v>634.4</c:v>
                </c:pt>
                <c:pt idx="1013">
                  <c:v>640.1</c:v>
                </c:pt>
                <c:pt idx="1014">
                  <c:v>641</c:v>
                </c:pt>
                <c:pt idx="1015">
                  <c:v>630.5</c:v>
                </c:pt>
                <c:pt idx="1016">
                  <c:v>627.7</c:v>
                </c:pt>
                <c:pt idx="1017">
                  <c:v>628.9</c:v>
                </c:pt>
                <c:pt idx="1018">
                  <c:v>641.1</c:v>
                </c:pt>
                <c:pt idx="1019">
                  <c:v>645.5</c:v>
                </c:pt>
                <c:pt idx="1020">
                  <c:v>639</c:v>
                </c:pt>
                <c:pt idx="1021">
                  <c:v>651.2</c:v>
                </c:pt>
                <c:pt idx="1022">
                  <c:v>643.7</c:v>
                </c:pt>
                <c:pt idx="1023">
                  <c:v>645.6</c:v>
                </c:pt>
                <c:pt idx="1024">
                  <c:v>657.2</c:v>
                </c:pt>
                <c:pt idx="1025">
                  <c:v>655.9</c:v>
                </c:pt>
                <c:pt idx="1026">
                  <c:v>645.2</c:v>
                </c:pt>
                <c:pt idx="1027">
                  <c:v>659.7</c:v>
                </c:pt>
                <c:pt idx="1028">
                  <c:v>679.2</c:v>
                </c:pt>
                <c:pt idx="1029">
                  <c:v>705.8</c:v>
                </c:pt>
                <c:pt idx="1030">
                  <c:v>714.1</c:v>
                </c:pt>
                <c:pt idx="1031">
                  <c:v>723.9</c:v>
                </c:pt>
                <c:pt idx="1032">
                  <c:v>725.2</c:v>
                </c:pt>
                <c:pt idx="1033">
                  <c:v>728.8</c:v>
                </c:pt>
                <c:pt idx="1034">
                  <c:v>757.6</c:v>
                </c:pt>
                <c:pt idx="1035">
                  <c:v>751.6</c:v>
                </c:pt>
                <c:pt idx="1036">
                  <c:v>742.4</c:v>
                </c:pt>
                <c:pt idx="1037">
                  <c:v>731.9</c:v>
                </c:pt>
                <c:pt idx="1038">
                  <c:v>721.5</c:v>
                </c:pt>
                <c:pt idx="1039">
                  <c:v>701.3</c:v>
                </c:pt>
                <c:pt idx="1040">
                  <c:v>710.7</c:v>
                </c:pt>
                <c:pt idx="1041">
                  <c:v>702.9</c:v>
                </c:pt>
                <c:pt idx="1042">
                  <c:v>717.6</c:v>
                </c:pt>
                <c:pt idx="1043">
                  <c:v>748.6</c:v>
                </c:pt>
                <c:pt idx="1044">
                  <c:v>752.4</c:v>
                </c:pt>
                <c:pt idx="1045">
                  <c:v>770.7</c:v>
                </c:pt>
                <c:pt idx="1046">
                  <c:v>772.8</c:v>
                </c:pt>
                <c:pt idx="1047">
                  <c:v>757.6</c:v>
                </c:pt>
                <c:pt idx="1048">
                  <c:v>772.6</c:v>
                </c:pt>
                <c:pt idx="1049">
                  <c:v>790.8</c:v>
                </c:pt>
                <c:pt idx="1050">
                  <c:v>812.9</c:v>
                </c:pt>
                <c:pt idx="1051">
                  <c:v>803.1</c:v>
                </c:pt>
                <c:pt idx="1052">
                  <c:v>799.5</c:v>
                </c:pt>
                <c:pt idx="1053">
                  <c:v>782.4</c:v>
                </c:pt>
                <c:pt idx="1054">
                  <c:v>785.3</c:v>
                </c:pt>
                <c:pt idx="1055">
                  <c:v>800.4</c:v>
                </c:pt>
                <c:pt idx="1056">
                  <c:v>817.4</c:v>
                </c:pt>
                <c:pt idx="1057">
                  <c:v>850.5</c:v>
                </c:pt>
                <c:pt idx="1058">
                  <c:v>870.3</c:v>
                </c:pt>
                <c:pt idx="1059">
                  <c:v>879.1</c:v>
                </c:pt>
                <c:pt idx="1060">
                  <c:v>836.6</c:v>
                </c:pt>
                <c:pt idx="1061">
                  <c:v>798.3</c:v>
                </c:pt>
                <c:pt idx="1062">
                  <c:v>824.3</c:v>
                </c:pt>
                <c:pt idx="1063">
                  <c:v>846.6</c:v>
                </c:pt>
                <c:pt idx="1064">
                  <c:v>842.8</c:v>
                </c:pt>
                <c:pt idx="1065">
                  <c:v>828.1</c:v>
                </c:pt>
                <c:pt idx="1066">
                  <c:v>832.2</c:v>
                </c:pt>
                <c:pt idx="1067">
                  <c:v>852.8</c:v>
                </c:pt>
                <c:pt idx="1068">
                  <c:v>864.7</c:v>
                </c:pt>
                <c:pt idx="1069">
                  <c:v>851.9</c:v>
                </c:pt>
                <c:pt idx="1070">
                  <c:v>837.7</c:v>
                </c:pt>
                <c:pt idx="1071">
                  <c:v>863.7</c:v>
                </c:pt>
                <c:pt idx="1072">
                  <c:v>830</c:v>
                </c:pt>
                <c:pt idx="1073">
                  <c:v>825.4</c:v>
                </c:pt>
                <c:pt idx="1074">
                  <c:v>802.7</c:v>
                </c:pt>
                <c:pt idx="1075">
                  <c:v>807.9</c:v>
                </c:pt>
                <c:pt idx="1076">
                  <c:v>827.7</c:v>
                </c:pt>
                <c:pt idx="1077">
                  <c:v>815.9</c:v>
                </c:pt>
                <c:pt idx="1078">
                  <c:v>833.8</c:v>
                </c:pt>
                <c:pt idx="1079">
                  <c:v>822.9</c:v>
                </c:pt>
                <c:pt idx="1080">
                  <c:v>802.2</c:v>
                </c:pt>
                <c:pt idx="1081">
                  <c:v>776.9</c:v>
                </c:pt>
                <c:pt idx="1082">
                  <c:v>730.4</c:v>
                </c:pt>
                <c:pt idx="1083">
                  <c:v>718.3</c:v>
                </c:pt>
                <c:pt idx="1084">
                  <c:v>686.9</c:v>
                </c:pt>
                <c:pt idx="1085">
                  <c:v>681.4</c:v>
                </c:pt>
                <c:pt idx="1086">
                  <c:v>638.6</c:v>
                </c:pt>
                <c:pt idx="1087">
                  <c:v>643.4</c:v>
                </c:pt>
                <c:pt idx="1088">
                  <c:v>630.5</c:v>
                </c:pt>
                <c:pt idx="1089">
                  <c:v>637.2</c:v>
                </c:pt>
                <c:pt idx="1090">
                  <c:v>628.1</c:v>
                </c:pt>
                <c:pt idx="1091">
                  <c:v>618.3</c:v>
                </c:pt>
                <c:pt idx="1092">
                  <c:v>599.3</c:v>
                </c:pt>
                <c:pt idx="1093">
                  <c:v>604.5</c:v>
                </c:pt>
                <c:pt idx="1094">
                  <c:v>616.9</c:v>
                </c:pt>
                <c:pt idx="1095">
                  <c:v>597.7</c:v>
                </c:pt>
                <c:pt idx="1096">
                  <c:v>589.7</c:v>
                </c:pt>
                <c:pt idx="1097">
                  <c:v>591.2</c:v>
                </c:pt>
                <c:pt idx="1098">
                  <c:v>583.2</c:v>
                </c:pt>
                <c:pt idx="1099">
                  <c:v>608.8</c:v>
                </c:pt>
                <c:pt idx="1100">
                  <c:v>628.5</c:v>
                </c:pt>
                <c:pt idx="1101">
                  <c:v>634.5</c:v>
                </c:pt>
                <c:pt idx="1102">
                  <c:v>641.4</c:v>
                </c:pt>
                <c:pt idx="1103">
                  <c:v>644.3</c:v>
                </c:pt>
                <c:pt idx="1104">
                  <c:v>626.7</c:v>
                </c:pt>
                <c:pt idx="1105">
                  <c:v>651.9</c:v>
                </c:pt>
                <c:pt idx="1106">
                  <c:v>651.1</c:v>
                </c:pt>
                <c:pt idx="1107">
                  <c:v>657.5</c:v>
                </c:pt>
                <c:pt idx="1108">
                  <c:v>675.3</c:v>
                </c:pt>
                <c:pt idx="1109">
                  <c:v>667</c:v>
                </c:pt>
                <c:pt idx="1110">
                  <c:v>660.9</c:v>
                </c:pt>
                <c:pt idx="1111">
                  <c:v>656.3</c:v>
                </c:pt>
                <c:pt idx="1112">
                  <c:v>632.6</c:v>
                </c:pt>
                <c:pt idx="1113">
                  <c:v>628.3</c:v>
                </c:pt>
                <c:pt idx="1114">
                  <c:v>639.5</c:v>
                </c:pt>
                <c:pt idx="1115">
                  <c:v>615.8</c:v>
                </c:pt>
                <c:pt idx="1116">
                  <c:v>616.4</c:v>
                </c:pt>
                <c:pt idx="1117">
                  <c:v>626.3</c:v>
                </c:pt>
                <c:pt idx="1118">
                  <c:v>631.7</c:v>
                </c:pt>
                <c:pt idx="1119">
                  <c:v>642.6</c:v>
                </c:pt>
                <c:pt idx="1120">
                  <c:v>641.3</c:v>
                </c:pt>
                <c:pt idx="1121">
                  <c:v>626</c:v>
                </c:pt>
                <c:pt idx="1122">
                  <c:v>644.3</c:v>
                </c:pt>
                <c:pt idx="1123">
                  <c:v>645.7</c:v>
                </c:pt>
                <c:pt idx="1124">
                  <c:v>626.2</c:v>
                </c:pt>
                <c:pt idx="1125">
                  <c:v>631</c:v>
                </c:pt>
                <c:pt idx="1126">
                  <c:v>606.5</c:v>
                </c:pt>
                <c:pt idx="1127">
                  <c:v>604.9</c:v>
                </c:pt>
                <c:pt idx="1128">
                  <c:v>604.3</c:v>
                </c:pt>
                <c:pt idx="1129">
                  <c:v>599.8</c:v>
                </c:pt>
                <c:pt idx="1130">
                  <c:v>603.2</c:v>
                </c:pt>
                <c:pt idx="1131">
                  <c:v>607.5</c:v>
                </c:pt>
                <c:pt idx="1132">
                  <c:v>614.8</c:v>
                </c:pt>
                <c:pt idx="1133">
                  <c:v>621.1</c:v>
                </c:pt>
                <c:pt idx="1134">
                  <c:v>609.1</c:v>
                </c:pt>
                <c:pt idx="1135">
                  <c:v>609.3</c:v>
                </c:pt>
                <c:pt idx="1136">
                  <c:v>606.7</c:v>
                </c:pt>
                <c:pt idx="1137">
                  <c:v>610.2</c:v>
                </c:pt>
                <c:pt idx="1138">
                  <c:v>600.7</c:v>
                </c:pt>
                <c:pt idx="1139">
                  <c:v>606.7</c:v>
                </c:pt>
                <c:pt idx="1140">
                  <c:v>606.3</c:v>
                </c:pt>
                <c:pt idx="1141">
                  <c:v>596.6</c:v>
                </c:pt>
                <c:pt idx="1142">
                  <c:v>586.2</c:v>
                </c:pt>
                <c:pt idx="1143">
                  <c:v>578.3</c:v>
                </c:pt>
                <c:pt idx="1144">
                  <c:v>592.7</c:v>
                </c:pt>
                <c:pt idx="1145">
                  <c:v>591.6</c:v>
                </c:pt>
                <c:pt idx="1146">
                  <c:v>602.3</c:v>
                </c:pt>
                <c:pt idx="1147">
                  <c:v>613.7</c:v>
                </c:pt>
                <c:pt idx="1148">
                  <c:v>614.7</c:v>
                </c:pt>
                <c:pt idx="1149">
                  <c:v>620</c:v>
                </c:pt>
                <c:pt idx="1150">
                  <c:v>617.3</c:v>
                </c:pt>
                <c:pt idx="1151">
                  <c:v>624.9</c:v>
                </c:pt>
                <c:pt idx="1152">
                  <c:v>634.2</c:v>
                </c:pt>
                <c:pt idx="1153">
                  <c:v>649</c:v>
                </c:pt>
                <c:pt idx="1154">
                  <c:v>638.4</c:v>
                </c:pt>
                <c:pt idx="1155">
                  <c:v>624.8</c:v>
                </c:pt>
                <c:pt idx="1156">
                  <c:v>630.9</c:v>
                </c:pt>
                <c:pt idx="1157">
                  <c:v>627.1</c:v>
                </c:pt>
                <c:pt idx="1158">
                  <c:v>632.4</c:v>
                </c:pt>
                <c:pt idx="1159">
                  <c:v>632</c:v>
                </c:pt>
                <c:pt idx="1160">
                  <c:v>641.5</c:v>
                </c:pt>
                <c:pt idx="1161">
                  <c:v>635.4</c:v>
                </c:pt>
                <c:pt idx="1162">
                  <c:v>632.8</c:v>
                </c:pt>
                <c:pt idx="1163">
                  <c:v>664</c:v>
                </c:pt>
                <c:pt idx="1164">
                  <c:v>659.2</c:v>
                </c:pt>
                <c:pt idx="1165">
                  <c:v>666.7</c:v>
                </c:pt>
                <c:pt idx="1166">
                  <c:v>659</c:v>
                </c:pt>
                <c:pt idx="1167">
                  <c:v>659</c:v>
                </c:pt>
                <c:pt idx="1168">
                  <c:v>651.3</c:v>
                </c:pt>
                <c:pt idx="1169">
                  <c:v>640.5</c:v>
                </c:pt>
                <c:pt idx="1170">
                  <c:v>639.7</c:v>
                </c:pt>
                <c:pt idx="1171">
                  <c:v>651.6</c:v>
                </c:pt>
                <c:pt idx="1172">
                  <c:v>638.7</c:v>
                </c:pt>
                <c:pt idx="1173">
                  <c:v>642</c:v>
                </c:pt>
                <c:pt idx="1174">
                  <c:v>644.9</c:v>
                </c:pt>
                <c:pt idx="1175">
                  <c:v>641.2</c:v>
                </c:pt>
                <c:pt idx="1176">
                  <c:v>643.3</c:v>
                </c:pt>
                <c:pt idx="1177">
                  <c:v>642.6</c:v>
                </c:pt>
                <c:pt idx="1178">
                  <c:v>650.1</c:v>
                </c:pt>
                <c:pt idx="1179">
                  <c:v>653.3</c:v>
                </c:pt>
                <c:pt idx="1180">
                  <c:v>663.4</c:v>
                </c:pt>
                <c:pt idx="1181">
                  <c:v>665.3</c:v>
                </c:pt>
                <c:pt idx="1182">
                  <c:v>663.9</c:v>
                </c:pt>
                <c:pt idx="1183">
                  <c:v>676.9</c:v>
                </c:pt>
                <c:pt idx="1184">
                  <c:v>654.9</c:v>
                </c:pt>
                <c:pt idx="1185">
                  <c:v>656.4</c:v>
                </c:pt>
                <c:pt idx="1186">
                  <c:v>654.6</c:v>
                </c:pt>
                <c:pt idx="1187">
                  <c:v>668.5</c:v>
                </c:pt>
                <c:pt idx="1188">
                  <c:v>661.2</c:v>
                </c:pt>
                <c:pt idx="1189">
                  <c:v>655.2</c:v>
                </c:pt>
                <c:pt idx="1190">
                  <c:v>665.3</c:v>
                </c:pt>
                <c:pt idx="1191">
                  <c:v>665.9</c:v>
                </c:pt>
                <c:pt idx="1192">
                  <c:v>666.7</c:v>
                </c:pt>
                <c:pt idx="1193">
                  <c:v>668.8</c:v>
                </c:pt>
                <c:pt idx="1194">
                  <c:v>645.1</c:v>
                </c:pt>
                <c:pt idx="1195">
                  <c:v>601.3</c:v>
                </c:pt>
                <c:pt idx="1196">
                  <c:v>589.3</c:v>
                </c:pt>
                <c:pt idx="1197">
                  <c:v>576.8</c:v>
                </c:pt>
                <c:pt idx="1198">
                  <c:v>589.2</c:v>
                </c:pt>
                <c:pt idx="1199">
                  <c:v>586.1</c:v>
                </c:pt>
                <c:pt idx="1200">
                  <c:v>581.1</c:v>
                </c:pt>
                <c:pt idx="1201">
                  <c:v>602.6</c:v>
                </c:pt>
                <c:pt idx="1202">
                  <c:v>615.3</c:v>
                </c:pt>
                <c:pt idx="1203">
                  <c:v>619.6</c:v>
                </c:pt>
                <c:pt idx="1204">
                  <c:v>622.8</c:v>
                </c:pt>
                <c:pt idx="1205">
                  <c:v>636</c:v>
                </c:pt>
                <c:pt idx="1206">
                  <c:v>635.4</c:v>
                </c:pt>
                <c:pt idx="1207">
                  <c:v>641.2</c:v>
                </c:pt>
                <c:pt idx="1208">
                  <c:v>661.3</c:v>
                </c:pt>
                <c:pt idx="1209">
                  <c:v>667.9</c:v>
                </c:pt>
                <c:pt idx="1210">
                  <c:v>665.3</c:v>
                </c:pt>
                <c:pt idx="1211">
                  <c:v>664.2</c:v>
                </c:pt>
                <c:pt idx="1212">
                  <c:v>639.6</c:v>
                </c:pt>
                <c:pt idx="1213">
                  <c:v>627.8</c:v>
                </c:pt>
                <c:pt idx="1214">
                  <c:v>611.6</c:v>
                </c:pt>
                <c:pt idx="1215">
                  <c:v>645.4</c:v>
                </c:pt>
                <c:pt idx="1216">
                  <c:v>638.2</c:v>
                </c:pt>
                <c:pt idx="1217">
                  <c:v>651</c:v>
                </c:pt>
                <c:pt idx="1218">
                  <c:v>655.2</c:v>
                </c:pt>
                <c:pt idx="1219">
                  <c:v>640.6</c:v>
                </c:pt>
                <c:pt idx="1220">
                  <c:v>630.1</c:v>
                </c:pt>
                <c:pt idx="1221">
                  <c:v>650.8</c:v>
                </c:pt>
                <c:pt idx="1222">
                  <c:v>641.9</c:v>
                </c:pt>
                <c:pt idx="1223">
                  <c:v>650.2</c:v>
                </c:pt>
                <c:pt idx="1224">
                  <c:v>661</c:v>
                </c:pt>
                <c:pt idx="1225">
                  <c:v>645.4</c:v>
                </c:pt>
                <c:pt idx="1226">
                  <c:v>651.8</c:v>
                </c:pt>
                <c:pt idx="1227">
                  <c:v>656.1</c:v>
                </c:pt>
                <c:pt idx="1228">
                  <c:v>653.6</c:v>
                </c:pt>
                <c:pt idx="1229">
                  <c:v>632.2</c:v>
                </c:pt>
                <c:pt idx="1230">
                  <c:v>599.2</c:v>
                </c:pt>
                <c:pt idx="1231">
                  <c:v>613.1</c:v>
                </c:pt>
                <c:pt idx="1232">
                  <c:v>631.3</c:v>
                </c:pt>
                <c:pt idx="1233">
                  <c:v>624.9</c:v>
                </c:pt>
                <c:pt idx="1234">
                  <c:v>620</c:v>
                </c:pt>
                <c:pt idx="1235">
                  <c:v>603.5</c:v>
                </c:pt>
                <c:pt idx="1236">
                  <c:v>604.4</c:v>
                </c:pt>
                <c:pt idx="1237">
                  <c:v>587.1</c:v>
                </c:pt>
                <c:pt idx="1238">
                  <c:v>597.6</c:v>
                </c:pt>
                <c:pt idx="1239">
                  <c:v>588.4</c:v>
                </c:pt>
                <c:pt idx="1240">
                  <c:v>584.2</c:v>
                </c:pt>
                <c:pt idx="1241">
                  <c:v>598.2</c:v>
                </c:pt>
                <c:pt idx="1242">
                  <c:v>610.5</c:v>
                </c:pt>
                <c:pt idx="1243">
                  <c:v>607.5</c:v>
                </c:pt>
                <c:pt idx="1244">
                  <c:v>616</c:v>
                </c:pt>
                <c:pt idx="1245">
                  <c:v>616.8</c:v>
                </c:pt>
                <c:pt idx="1246">
                  <c:v>614.5</c:v>
                </c:pt>
                <c:pt idx="1247">
                  <c:v>620.5</c:v>
                </c:pt>
                <c:pt idx="1248">
                  <c:v>626.4</c:v>
                </c:pt>
                <c:pt idx="1249">
                  <c:v>607.7</c:v>
                </c:pt>
                <c:pt idx="1250">
                  <c:v>616.4</c:v>
                </c:pt>
                <c:pt idx="1251">
                  <c:v>607.3</c:v>
                </c:pt>
                <c:pt idx="1252">
                  <c:v>609.2</c:v>
                </c:pt>
                <c:pt idx="1253">
                  <c:v>603.8</c:v>
                </c:pt>
                <c:pt idx="1254">
                  <c:v>596.2</c:v>
                </c:pt>
                <c:pt idx="1255">
                  <c:v>596.1</c:v>
                </c:pt>
                <c:pt idx="1256">
                  <c:v>609.4</c:v>
                </c:pt>
                <c:pt idx="1257">
                  <c:v>607.4</c:v>
                </c:pt>
                <c:pt idx="1258">
                  <c:v>629</c:v>
                </c:pt>
                <c:pt idx="1259">
                  <c:v>626.1</c:v>
                </c:pt>
                <c:pt idx="1260">
                  <c:v>633.6</c:v>
                </c:pt>
                <c:pt idx="1261">
                  <c:v>641.1</c:v>
                </c:pt>
                <c:pt idx="1262">
                  <c:v>643.3</c:v>
                </c:pt>
                <c:pt idx="1263">
                  <c:v>663</c:v>
                </c:pt>
                <c:pt idx="1264">
                  <c:v>686.1</c:v>
                </c:pt>
                <c:pt idx="1265">
                  <c:v>704.4</c:v>
                </c:pt>
                <c:pt idx="1266">
                  <c:v>698.4</c:v>
                </c:pt>
                <c:pt idx="1267">
                  <c:v>714.5</c:v>
                </c:pt>
                <c:pt idx="1268">
                  <c:v>707.6</c:v>
                </c:pt>
                <c:pt idx="1269">
                  <c:v>688.7</c:v>
                </c:pt>
                <c:pt idx="1270">
                  <c:v>696.5</c:v>
                </c:pt>
                <c:pt idx="1271">
                  <c:v>701.1</c:v>
                </c:pt>
                <c:pt idx="1272">
                  <c:v>741.9</c:v>
                </c:pt>
                <c:pt idx="1273">
                  <c:v>741.4</c:v>
                </c:pt>
                <c:pt idx="1274">
                  <c:v>746.1</c:v>
                </c:pt>
                <c:pt idx="1275">
                  <c:v>744.1</c:v>
                </c:pt>
                <c:pt idx="1276">
                  <c:v>726.3</c:v>
                </c:pt>
                <c:pt idx="1277">
                  <c:v>735</c:v>
                </c:pt>
                <c:pt idx="1278">
                  <c:v>770.6</c:v>
                </c:pt>
                <c:pt idx="1279">
                  <c:v>756.3</c:v>
                </c:pt>
                <c:pt idx="1280">
                  <c:v>746.5</c:v>
                </c:pt>
                <c:pt idx="1281">
                  <c:v>746.4</c:v>
                </c:pt>
                <c:pt idx="1282">
                  <c:v>763.2</c:v>
                </c:pt>
                <c:pt idx="1283">
                  <c:v>749.1</c:v>
                </c:pt>
                <c:pt idx="1284">
                  <c:v>767.8</c:v>
                </c:pt>
                <c:pt idx="1285">
                  <c:v>753.1</c:v>
                </c:pt>
                <c:pt idx="1286">
                  <c:v>751.7</c:v>
                </c:pt>
                <c:pt idx="1287">
                  <c:v>753.9</c:v>
                </c:pt>
                <c:pt idx="1288">
                  <c:v>738.9</c:v>
                </c:pt>
                <c:pt idx="1289">
                  <c:v>742.6</c:v>
                </c:pt>
                <c:pt idx="1290">
                  <c:v>755.6</c:v>
                </c:pt>
                <c:pt idx="1291">
                  <c:v>720.8</c:v>
                </c:pt>
                <c:pt idx="1292">
                  <c:v>728.7</c:v>
                </c:pt>
                <c:pt idx="1293">
                  <c:v>726</c:v>
                </c:pt>
                <c:pt idx="1294">
                  <c:v>722.4</c:v>
                </c:pt>
                <c:pt idx="1295">
                  <c:v>729.4</c:v>
                </c:pt>
                <c:pt idx="1296">
                  <c:v>732.6</c:v>
                </c:pt>
                <c:pt idx="1297">
                  <c:v>748.3</c:v>
                </c:pt>
                <c:pt idx="1298">
                  <c:v>768.7</c:v>
                </c:pt>
                <c:pt idx="1299">
                  <c:v>768.7</c:v>
                </c:pt>
                <c:pt idx="1300">
                  <c:v>807.1</c:v>
                </c:pt>
                <c:pt idx="1301">
                  <c:v>814.2</c:v>
                </c:pt>
                <c:pt idx="1302">
                  <c:v>811.6</c:v>
                </c:pt>
                <c:pt idx="1303">
                  <c:v>801.7</c:v>
                </c:pt>
                <c:pt idx="1304">
                  <c:v>800.9</c:v>
                </c:pt>
                <c:pt idx="1305">
                  <c:v>792.3</c:v>
                </c:pt>
                <c:pt idx="1306">
                  <c:v>814.4</c:v>
                </c:pt>
                <c:pt idx="1307">
                  <c:v>813.8</c:v>
                </c:pt>
                <c:pt idx="1308">
                  <c:v>816.9</c:v>
                </c:pt>
                <c:pt idx="1309">
                  <c:v>797.7</c:v>
                </c:pt>
                <c:pt idx="1310">
                  <c:v>783</c:v>
                </c:pt>
                <c:pt idx="1311">
                  <c:v>786.7</c:v>
                </c:pt>
                <c:pt idx="1312">
                  <c:v>808.4</c:v>
                </c:pt>
                <c:pt idx="1313">
                  <c:v>806.1</c:v>
                </c:pt>
                <c:pt idx="1314">
                  <c:v>835.7</c:v>
                </c:pt>
                <c:pt idx="1315">
                  <c:v>849.8</c:v>
                </c:pt>
                <c:pt idx="1316">
                  <c:v>846.7</c:v>
                </c:pt>
                <c:pt idx="1317">
                  <c:v>865.7</c:v>
                </c:pt>
                <c:pt idx="1318">
                  <c:v>850.9</c:v>
                </c:pt>
                <c:pt idx="1319">
                  <c:v>856.7</c:v>
                </c:pt>
                <c:pt idx="1320">
                  <c:v>856.7</c:v>
                </c:pt>
                <c:pt idx="1321">
                  <c:v>850.2</c:v>
                </c:pt>
                <c:pt idx="1322">
                  <c:v>861.9</c:v>
                </c:pt>
                <c:pt idx="1323">
                  <c:v>848.7</c:v>
                </c:pt>
                <c:pt idx="1324">
                  <c:v>870.8</c:v>
                </c:pt>
                <c:pt idx="1325">
                  <c:v>867</c:v>
                </c:pt>
                <c:pt idx="1326">
                  <c:v>859.1</c:v>
                </c:pt>
                <c:pt idx="1327">
                  <c:v>853.7</c:v>
                </c:pt>
                <c:pt idx="1328">
                  <c:v>843.9</c:v>
                </c:pt>
                <c:pt idx="1329">
                  <c:v>823.7</c:v>
                </c:pt>
                <c:pt idx="1330">
                  <c:v>834.8</c:v>
                </c:pt>
                <c:pt idx="1331">
                  <c:v>821.3</c:v>
                </c:pt>
                <c:pt idx="1332">
                  <c:v>838</c:v>
                </c:pt>
                <c:pt idx="1333">
                  <c:v>844.2</c:v>
                </c:pt>
                <c:pt idx="1334">
                  <c:v>846.1</c:v>
                </c:pt>
                <c:pt idx="1335">
                  <c:v>853.1</c:v>
                </c:pt>
                <c:pt idx="1336">
                  <c:v>855.8</c:v>
                </c:pt>
                <c:pt idx="1337">
                  <c:v>848.2</c:v>
                </c:pt>
                <c:pt idx="1338">
                  <c:v>848.4</c:v>
                </c:pt>
                <c:pt idx="1339">
                  <c:v>840.3</c:v>
                </c:pt>
                <c:pt idx="1340">
                  <c:v>821.7</c:v>
                </c:pt>
                <c:pt idx="1341">
                  <c:v>819.2</c:v>
                </c:pt>
                <c:pt idx="1342">
                  <c:v>833.6</c:v>
                </c:pt>
                <c:pt idx="1343">
                  <c:v>844.7</c:v>
                </c:pt>
                <c:pt idx="1344">
                  <c:v>823.4</c:v>
                </c:pt>
                <c:pt idx="1345">
                  <c:v>792.1</c:v>
                </c:pt>
                <c:pt idx="1346">
                  <c:v>785.2</c:v>
                </c:pt>
                <c:pt idx="1347">
                  <c:v>797.2</c:v>
                </c:pt>
                <c:pt idx="1348">
                  <c:v>770.5</c:v>
                </c:pt>
                <c:pt idx="1349">
                  <c:v>766.4</c:v>
                </c:pt>
                <c:pt idx="1350">
                  <c:v>759.6</c:v>
                </c:pt>
                <c:pt idx="1351">
                  <c:v>759.7</c:v>
                </c:pt>
                <c:pt idx="1352">
                  <c:v>757.3</c:v>
                </c:pt>
                <c:pt idx="1353">
                  <c:v>762.9</c:v>
                </c:pt>
                <c:pt idx="1354">
                  <c:v>773.2</c:v>
                </c:pt>
                <c:pt idx="1355">
                  <c:v>801.6</c:v>
                </c:pt>
                <c:pt idx="1356">
                  <c:v>822.1</c:v>
                </c:pt>
                <c:pt idx="1357">
                  <c:v>815.8</c:v>
                </c:pt>
                <c:pt idx="1358">
                  <c:v>803.7</c:v>
                </c:pt>
                <c:pt idx="1359">
                  <c:v>789.4</c:v>
                </c:pt>
                <c:pt idx="1360">
                  <c:v>777.6</c:v>
                </c:pt>
                <c:pt idx="1361">
                  <c:v>776.7</c:v>
                </c:pt>
                <c:pt idx="1362">
                  <c:v>771.5</c:v>
                </c:pt>
                <c:pt idx="1363">
                  <c:v>778.7</c:v>
                </c:pt>
                <c:pt idx="1364">
                  <c:v>786.6</c:v>
                </c:pt>
                <c:pt idx="1365">
                  <c:v>782.9</c:v>
                </c:pt>
                <c:pt idx="1366">
                  <c:v>761.1</c:v>
                </c:pt>
                <c:pt idx="1367">
                  <c:v>749.1</c:v>
                </c:pt>
                <c:pt idx="1368">
                  <c:v>755.9</c:v>
                </c:pt>
                <c:pt idx="1369">
                  <c:v>772.5</c:v>
                </c:pt>
                <c:pt idx="1370">
                  <c:v>765.9</c:v>
                </c:pt>
                <c:pt idx="1371">
                  <c:v>780.4</c:v>
                </c:pt>
                <c:pt idx="1372">
                  <c:v>786.5</c:v>
                </c:pt>
                <c:pt idx="1373">
                  <c:v>772.4</c:v>
                </c:pt>
                <c:pt idx="1374">
                  <c:v>769.8</c:v>
                </c:pt>
                <c:pt idx="1375">
                  <c:v>765.1</c:v>
                </c:pt>
                <c:pt idx="1376">
                  <c:v>771.5</c:v>
                </c:pt>
                <c:pt idx="1377">
                  <c:v>797.6</c:v>
                </c:pt>
                <c:pt idx="1378">
                  <c:v>803.8</c:v>
                </c:pt>
                <c:pt idx="1379">
                  <c:v>817.1</c:v>
                </c:pt>
                <c:pt idx="1380">
                  <c:v>814.7</c:v>
                </c:pt>
                <c:pt idx="1381">
                  <c:v>812.2</c:v>
                </c:pt>
                <c:pt idx="1382">
                  <c:v>821.4</c:v>
                </c:pt>
                <c:pt idx="1383">
                  <c:v>834.8</c:v>
                </c:pt>
                <c:pt idx="1384">
                  <c:v>836.8</c:v>
                </c:pt>
                <c:pt idx="1385">
                  <c:v>852.6</c:v>
                </c:pt>
                <c:pt idx="1386">
                  <c:v>861.3</c:v>
                </c:pt>
                <c:pt idx="1387">
                  <c:v>840.8</c:v>
                </c:pt>
                <c:pt idx="1388">
                  <c:v>848.6</c:v>
                </c:pt>
                <c:pt idx="1389">
                  <c:v>854.2</c:v>
                </c:pt>
                <c:pt idx="1390">
                  <c:v>870.2</c:v>
                </c:pt>
                <c:pt idx="1391">
                  <c:v>875.3</c:v>
                </c:pt>
                <c:pt idx="1392">
                  <c:v>882.1</c:v>
                </c:pt>
                <c:pt idx="1393">
                  <c:v>877.8</c:v>
                </c:pt>
                <c:pt idx="1394">
                  <c:v>898.1</c:v>
                </c:pt>
                <c:pt idx="1395">
                  <c:v>901.6</c:v>
                </c:pt>
                <c:pt idx="1396">
                  <c:v>930.3</c:v>
                </c:pt>
                <c:pt idx="1397">
                  <c:v>931.9</c:v>
                </c:pt>
                <c:pt idx="1398">
                  <c:v>924.2</c:v>
                </c:pt>
                <c:pt idx="1399">
                  <c:v>931</c:v>
                </c:pt>
                <c:pt idx="1400">
                  <c:v>981.9</c:v>
                </c:pt>
                <c:pt idx="1401">
                  <c:v>1000.5</c:v>
                </c:pt>
                <c:pt idx="1402">
                  <c:v>978.3</c:v>
                </c:pt>
                <c:pt idx="1403">
                  <c:v>1002.3</c:v>
                </c:pt>
                <c:pt idx="1404">
                  <c:v>1011.1</c:v>
                </c:pt>
                <c:pt idx="1405">
                  <c:v>1031.4</c:v>
                </c:pt>
                <c:pt idx="1406">
                  <c:v>1077.8</c:v>
                </c:pt>
                <c:pt idx="1407">
                  <c:v>1144.3</c:v>
                </c:pt>
                <c:pt idx="1408">
                  <c:v>1057.6</c:v>
                </c:pt>
                <c:pt idx="1409">
                  <c:v>1027.3</c:v>
                </c:pt>
                <c:pt idx="1410">
                  <c:v>1036.7</c:v>
                </c:pt>
                <c:pt idx="1411">
                  <c:v>1026.4</c:v>
                </c:pt>
                <c:pt idx="1412">
                  <c:v>1012.4</c:v>
                </c:pt>
                <c:pt idx="1413">
                  <c:v>985.3</c:v>
                </c:pt>
                <c:pt idx="1414">
                  <c:v>995.1</c:v>
                </c:pt>
                <c:pt idx="1415">
                  <c:v>1015.8</c:v>
                </c:pt>
                <c:pt idx="1416">
                  <c:v>1034.9</c:v>
                </c:pt>
                <c:pt idx="1417">
                  <c:v>1029.6</c:v>
                </c:pt>
                <c:pt idx="1418">
                  <c:v>1057.6</c:v>
                </c:pt>
                <c:pt idx="1419">
                  <c:v>1062.1</c:v>
                </c:pt>
                <c:pt idx="1420">
                  <c:v>1041</c:v>
                </c:pt>
                <c:pt idx="1421">
                  <c:v>1043.9</c:v>
                </c:pt>
                <c:pt idx="1422">
                  <c:v>1029.3</c:v>
                </c:pt>
                <c:pt idx="1423">
                  <c:v>1049</c:v>
                </c:pt>
                <c:pt idx="1424">
                  <c:v>1046.5</c:v>
                </c:pt>
                <c:pt idx="1425">
                  <c:v>1067.6</c:v>
                </c:pt>
                <c:pt idx="1426">
                  <c:v>1039.4</c:v>
                </c:pt>
                <c:pt idx="1427">
                  <c:v>1052.6</c:v>
                </c:pt>
                <c:pt idx="1428">
                  <c:v>1054.2</c:v>
                </c:pt>
                <c:pt idx="1429">
                  <c:v>1040.9</c:v>
                </c:pt>
                <c:pt idx="1430">
                  <c:v>1040.3</c:v>
                </c:pt>
                <c:pt idx="1431">
                  <c:v>1019.3</c:v>
                </c:pt>
                <c:pt idx="1432">
                  <c:v>1033.3</c:v>
                </c:pt>
                <c:pt idx="1433">
                  <c:v>976.4</c:v>
                </c:pt>
                <c:pt idx="1434">
                  <c:v>980.2</c:v>
                </c:pt>
                <c:pt idx="1435">
                  <c:v>965.1</c:v>
                </c:pt>
                <c:pt idx="1436">
                  <c:v>919.9</c:v>
                </c:pt>
                <c:pt idx="1437">
                  <c:v>931.8</c:v>
                </c:pt>
                <c:pt idx="1438">
                  <c:v>972.1</c:v>
                </c:pt>
                <c:pt idx="1439">
                  <c:v>983.7</c:v>
                </c:pt>
                <c:pt idx="1440">
                  <c:v>1005.8</c:v>
                </c:pt>
                <c:pt idx="1441">
                  <c:v>1038.2</c:v>
                </c:pt>
                <c:pt idx="1442">
                  <c:v>1045.1</c:v>
                </c:pt>
                <c:pt idx="1443">
                  <c:v>1101.4</c:v>
                </c:pt>
                <c:pt idx="1444">
                  <c:v>1090.7</c:v>
                </c:pt>
                <c:pt idx="1445">
                  <c:v>1109.2</c:v>
                </c:pt>
                <c:pt idx="1446">
                  <c:v>1079</c:v>
                </c:pt>
                <c:pt idx="1447">
                  <c:v>1097.8</c:v>
                </c:pt>
                <c:pt idx="1448">
                  <c:v>1097.6</c:v>
                </c:pt>
                <c:pt idx="1449">
                  <c:v>1116.6</c:v>
                </c:pt>
                <c:pt idx="1450">
                  <c:v>1094.1</c:v>
                </c:pt>
                <c:pt idx="1451">
                  <c:v>1110.7</c:v>
                </c:pt>
                <c:pt idx="1452">
                  <c:v>1105.1</c:v>
                </c:pt>
                <c:pt idx="1453">
                  <c:v>1123</c:v>
                </c:pt>
                <c:pt idx="1454">
                  <c:v>1077.1</c:v>
                </c:pt>
                <c:pt idx="1455">
                  <c:v>1087.7</c:v>
                </c:pt>
                <c:pt idx="1456">
                  <c:v>980.2</c:v>
                </c:pt>
                <c:pt idx="1457">
                  <c:v>982</c:v>
                </c:pt>
                <c:pt idx="1458">
                  <c:v>1030.6</c:v>
                </c:pt>
                <c:pt idx="1459">
                  <c:v>994.1</c:v>
                </c:pt>
                <c:pt idx="1460">
                  <c:v>969.3</c:v>
                </c:pt>
                <c:pt idx="1461">
                  <c:v>996.2</c:v>
                </c:pt>
                <c:pt idx="1462">
                  <c:v>988.4</c:v>
                </c:pt>
                <c:pt idx="1463">
                  <c:v>1001.5</c:v>
                </c:pt>
                <c:pt idx="1464">
                  <c:v>950.4</c:v>
                </c:pt>
                <c:pt idx="1465">
                  <c:v>916</c:v>
                </c:pt>
                <c:pt idx="1466">
                  <c:v>940.7</c:v>
                </c:pt>
                <c:pt idx="1467">
                  <c:v>951.4</c:v>
                </c:pt>
                <c:pt idx="1468">
                  <c:v>966.9</c:v>
                </c:pt>
                <c:pt idx="1469">
                  <c:v>990.1</c:v>
                </c:pt>
                <c:pt idx="1470">
                  <c:v>1028.4</c:v>
                </c:pt>
                <c:pt idx="1471">
                  <c:v>1007.6</c:v>
                </c:pt>
                <c:pt idx="1472">
                  <c:v>973.6</c:v>
                </c:pt>
                <c:pt idx="1473">
                  <c:v>1003.7</c:v>
                </c:pt>
                <c:pt idx="1474">
                  <c:v>992.5</c:v>
                </c:pt>
                <c:pt idx="1475">
                  <c:v>1009.9</c:v>
                </c:pt>
                <c:pt idx="1476">
                  <c:v>997.4</c:v>
                </c:pt>
                <c:pt idx="1477">
                  <c:v>992.2</c:v>
                </c:pt>
                <c:pt idx="1478">
                  <c:v>1016.8</c:v>
                </c:pt>
                <c:pt idx="1479">
                  <c:v>1020.4</c:v>
                </c:pt>
                <c:pt idx="1480">
                  <c:v>1007.8</c:v>
                </c:pt>
                <c:pt idx="1481">
                  <c:v>1038.2</c:v>
                </c:pt>
                <c:pt idx="1482">
                  <c:v>1036.8</c:v>
                </c:pt>
                <c:pt idx="1483">
                  <c:v>1049.2</c:v>
                </c:pt>
                <c:pt idx="1484">
                  <c:v>1083.7</c:v>
                </c:pt>
                <c:pt idx="1485">
                  <c:v>1081.7</c:v>
                </c:pt>
                <c:pt idx="1486">
                  <c:v>1071.2</c:v>
                </c:pt>
                <c:pt idx="1487">
                  <c:v>1081.8</c:v>
                </c:pt>
                <c:pt idx="1488">
                  <c:v>1120.3</c:v>
                </c:pt>
                <c:pt idx="1489">
                  <c:v>1132.5</c:v>
                </c:pt>
                <c:pt idx="1490">
                  <c:v>1108.7</c:v>
                </c:pt>
                <c:pt idx="1491">
                  <c:v>1097</c:v>
                </c:pt>
                <c:pt idx="1492">
                  <c:v>1056</c:v>
                </c:pt>
                <c:pt idx="1493">
                  <c:v>1146</c:v>
                </c:pt>
                <c:pt idx="1494">
                  <c:v>1191.6</c:v>
                </c:pt>
                <c:pt idx="1495">
                  <c:v>1282</c:v>
                </c:pt>
                <c:pt idx="1496">
                  <c:v>1263.4</c:v>
                </c:pt>
                <c:pt idx="1497">
                  <c:v>1290.9</c:v>
                </c:pt>
                <c:pt idx="1498">
                  <c:v>1164.6</c:v>
                </c:pt>
                <c:pt idx="1499">
                  <c:v>1121.7</c:v>
                </c:pt>
                <c:pt idx="1500">
                  <c:v>1144.9</c:v>
                </c:pt>
                <c:pt idx="1501">
                  <c:v>1183.2</c:v>
                </c:pt>
                <c:pt idx="1502">
                  <c:v>1134</c:v>
                </c:pt>
                <c:pt idx="1503">
                  <c:v>1082.6</c:v>
                </c:pt>
                <c:pt idx="1504">
                  <c:v>1037.3</c:v>
                </c:pt>
                <c:pt idx="1505">
                  <c:v>1006.5</c:v>
                </c:pt>
                <c:pt idx="1506">
                  <c:v>997.7</c:v>
                </c:pt>
                <c:pt idx="1507">
                  <c:v>987</c:v>
                </c:pt>
                <c:pt idx="1508">
                  <c:v>1003.5</c:v>
                </c:pt>
                <c:pt idx="1509">
                  <c:v>1044.9</c:v>
                </c:pt>
                <c:pt idx="1510">
                  <c:v>1106</c:v>
                </c:pt>
                <c:pt idx="1511">
                  <c:v>1106.4</c:v>
                </c:pt>
                <c:pt idx="1512">
                  <c:v>1132.5</c:v>
                </c:pt>
                <c:pt idx="1513">
                  <c:v>1108.1</c:v>
                </c:pt>
                <c:pt idx="1514">
                  <c:v>1057.8</c:v>
                </c:pt>
                <c:pt idx="1515">
                  <c:v>1080.8</c:v>
                </c:pt>
                <c:pt idx="1516">
                  <c:v>1104.8</c:v>
                </c:pt>
                <c:pt idx="1517">
                  <c:v>1107.6</c:v>
                </c:pt>
                <c:pt idx="1518">
                  <c:v>1171.2</c:v>
                </c:pt>
                <c:pt idx="1519">
                  <c:v>1150.3</c:v>
                </c:pt>
                <c:pt idx="1520">
                  <c:v>1121.9</c:v>
                </c:pt>
                <c:pt idx="1521">
                  <c:v>1145.9</c:v>
                </c:pt>
                <c:pt idx="1522">
                  <c:v>1123.5</c:v>
                </c:pt>
                <c:pt idx="1523">
                  <c:v>1045</c:v>
                </c:pt>
                <c:pt idx="1524">
                  <c:v>1057.8</c:v>
                </c:pt>
                <c:pt idx="1525">
                  <c:v>1088.4</c:v>
                </c:pt>
                <c:pt idx="1526">
                  <c:v>1074.7</c:v>
                </c:pt>
                <c:pt idx="1527">
                  <c:v>1095.8</c:v>
                </c:pt>
                <c:pt idx="1528">
                  <c:v>1108.1</c:v>
                </c:pt>
                <c:pt idx="1529">
                  <c:v>1063.6</c:v>
                </c:pt>
                <c:pt idx="1530">
                  <c:v>1073.7</c:v>
                </c:pt>
                <c:pt idx="1531">
                  <c:v>1070.6</c:v>
                </c:pt>
                <c:pt idx="1532">
                  <c:v>1086.6</c:v>
                </c:pt>
                <c:pt idx="1533">
                  <c:v>1124.4</c:v>
                </c:pt>
                <c:pt idx="1534">
                  <c:v>1131.9</c:v>
                </c:pt>
                <c:pt idx="1535">
                  <c:v>1149.8</c:v>
                </c:pt>
                <c:pt idx="1536">
                  <c:v>1098.9</c:v>
                </c:pt>
                <c:pt idx="1537">
                  <c:v>1075.3</c:v>
                </c:pt>
                <c:pt idx="1538">
                  <c:v>1096.8</c:v>
                </c:pt>
                <c:pt idx="1539">
                  <c:v>1127.8</c:v>
                </c:pt>
                <c:pt idx="1540">
                  <c:v>1122.5</c:v>
                </c:pt>
                <c:pt idx="1541">
                  <c:v>1143.8</c:v>
                </c:pt>
                <c:pt idx="1542">
                  <c:v>1160.8</c:v>
                </c:pt>
                <c:pt idx="1543">
                  <c:v>1141.1</c:v>
                </c:pt>
                <c:pt idx="1544">
                  <c:v>1088.6</c:v>
                </c:pt>
                <c:pt idx="1545">
                  <c:v>1053.9</c:v>
                </c:pt>
                <c:pt idx="1546">
                  <c:v>1044.2</c:v>
                </c:pt>
                <c:pt idx="1547">
                  <c:v>1044.3</c:v>
                </c:pt>
                <c:pt idx="1548">
                  <c:v>1017.9</c:v>
                </c:pt>
                <c:pt idx="1549">
                  <c:v>1033</c:v>
                </c:pt>
                <c:pt idx="1550">
                  <c:v>1004.3</c:v>
                </c:pt>
                <c:pt idx="1551">
                  <c:v>940.5</c:v>
                </c:pt>
                <c:pt idx="1552">
                  <c:v>966.1</c:v>
                </c:pt>
                <c:pt idx="1553">
                  <c:v>964.8</c:v>
                </c:pt>
                <c:pt idx="1554">
                  <c:v>958.4</c:v>
                </c:pt>
                <c:pt idx="1555">
                  <c:v>895.1</c:v>
                </c:pt>
                <c:pt idx="1556">
                  <c:v>897</c:v>
                </c:pt>
                <c:pt idx="1557">
                  <c:v>850.1</c:v>
                </c:pt>
                <c:pt idx="1558">
                  <c:v>869.7</c:v>
                </c:pt>
                <c:pt idx="1559">
                  <c:v>836.3</c:v>
                </c:pt>
                <c:pt idx="1560">
                  <c:v>838</c:v>
                </c:pt>
                <c:pt idx="1561">
                  <c:v>845.4</c:v>
                </c:pt>
                <c:pt idx="1562">
                  <c:v>828</c:v>
                </c:pt>
                <c:pt idx="1563">
                  <c:v>806.7</c:v>
                </c:pt>
                <c:pt idx="1564">
                  <c:v>758</c:v>
                </c:pt>
                <c:pt idx="1565">
                  <c:v>771.7</c:v>
                </c:pt>
                <c:pt idx="1566">
                  <c:v>749.2</c:v>
                </c:pt>
                <c:pt idx="1567">
                  <c:v>806.2</c:v>
                </c:pt>
                <c:pt idx="1568">
                  <c:v>787.5</c:v>
                </c:pt>
                <c:pt idx="1569">
                  <c:v>798.4</c:v>
                </c:pt>
                <c:pt idx="1570">
                  <c:v>824.4</c:v>
                </c:pt>
                <c:pt idx="1571">
                  <c:v>818.9</c:v>
                </c:pt>
                <c:pt idx="1572">
                  <c:v>791.4</c:v>
                </c:pt>
                <c:pt idx="1573">
                  <c:v>752.1</c:v>
                </c:pt>
                <c:pt idx="1574">
                  <c:v>760.9</c:v>
                </c:pt>
                <c:pt idx="1575">
                  <c:v>773.3</c:v>
                </c:pt>
                <c:pt idx="1576">
                  <c:v>711.6</c:v>
                </c:pt>
                <c:pt idx="1577">
                  <c:v>749.8</c:v>
                </c:pt>
                <c:pt idx="1578">
                  <c:v>734.9</c:v>
                </c:pt>
                <c:pt idx="1579">
                  <c:v>717.4</c:v>
                </c:pt>
                <c:pt idx="1580">
                  <c:v>720.7</c:v>
                </c:pt>
                <c:pt idx="1581">
                  <c:v>697.9</c:v>
                </c:pt>
                <c:pt idx="1582">
                  <c:v>702.3</c:v>
                </c:pt>
                <c:pt idx="1583">
                  <c:v>682.2</c:v>
                </c:pt>
                <c:pt idx="1584">
                  <c:v>661</c:v>
                </c:pt>
                <c:pt idx="1585">
                  <c:v>620.9</c:v>
                </c:pt>
                <c:pt idx="1586">
                  <c:v>659.7</c:v>
                </c:pt>
                <c:pt idx="1587">
                  <c:v>658</c:v>
                </c:pt>
                <c:pt idx="1588">
                  <c:v>675.6</c:v>
                </c:pt>
                <c:pt idx="1589">
                  <c:v>693.3</c:v>
                </c:pt>
                <c:pt idx="1590">
                  <c:v>670.5</c:v>
                </c:pt>
                <c:pt idx="1591">
                  <c:v>687.8</c:v>
                </c:pt>
                <c:pt idx="1592">
                  <c:v>712.9</c:v>
                </c:pt>
                <c:pt idx="1593">
                  <c:v>751.4</c:v>
                </c:pt>
                <c:pt idx="1594">
                  <c:v>788.3</c:v>
                </c:pt>
                <c:pt idx="1595">
                  <c:v>761.2</c:v>
                </c:pt>
                <c:pt idx="1596">
                  <c:v>721.6</c:v>
                </c:pt>
                <c:pt idx="1597">
                  <c:v>727.4</c:v>
                </c:pt>
                <c:pt idx="1598">
                  <c:v>716.1</c:v>
                </c:pt>
                <c:pt idx="1599">
                  <c:v>700.7</c:v>
                </c:pt>
                <c:pt idx="1600">
                  <c:v>697.5</c:v>
                </c:pt>
                <c:pt idx="1601">
                  <c:v>700.7</c:v>
                </c:pt>
                <c:pt idx="1602">
                  <c:v>642.1</c:v>
                </c:pt>
                <c:pt idx="1603">
                  <c:v>679.8</c:v>
                </c:pt>
                <c:pt idx="1604">
                  <c:v>677.9</c:v>
                </c:pt>
                <c:pt idx="1605">
                  <c:v>702.7</c:v>
                </c:pt>
                <c:pt idx="1606">
                  <c:v>697.8</c:v>
                </c:pt>
                <c:pt idx="1607">
                  <c:v>675.7</c:v>
                </c:pt>
                <c:pt idx="1608">
                  <c:v>633.4</c:v>
                </c:pt>
                <c:pt idx="1609">
                  <c:v>615.5</c:v>
                </c:pt>
                <c:pt idx="1610">
                  <c:v>562.5</c:v>
                </c:pt>
                <c:pt idx="1611">
                  <c:v>585.7</c:v>
                </c:pt>
                <c:pt idx="1612">
                  <c:v>558</c:v>
                </c:pt>
                <c:pt idx="1613">
                  <c:v>568</c:v>
                </c:pt>
                <c:pt idx="1614">
                  <c:v>557.5</c:v>
                </c:pt>
                <c:pt idx="1615">
                  <c:v>532.9</c:v>
                </c:pt>
                <c:pt idx="1616">
                  <c:v>566.6</c:v>
                </c:pt>
                <c:pt idx="1617">
                  <c:v>543.7</c:v>
                </c:pt>
                <c:pt idx="1618">
                  <c:v>538.1</c:v>
                </c:pt>
                <c:pt idx="1619">
                  <c:v>543</c:v>
                </c:pt>
                <c:pt idx="1620">
                  <c:v>538.6</c:v>
                </c:pt>
                <c:pt idx="1621">
                  <c:v>512.8</c:v>
                </c:pt>
                <c:pt idx="1622">
                  <c:v>535.8</c:v>
                </c:pt>
                <c:pt idx="1623">
                  <c:v>558.7</c:v>
                </c:pt>
                <c:pt idx="1624">
                  <c:v>582.8</c:v>
                </c:pt>
                <c:pt idx="1625">
                  <c:v>614</c:v>
                </c:pt>
                <c:pt idx="1626">
                  <c:v>608.7</c:v>
                </c:pt>
                <c:pt idx="1627">
                  <c:v>576.4</c:v>
                </c:pt>
                <c:pt idx="1628">
                  <c:v>616.7</c:v>
                </c:pt>
                <c:pt idx="1629">
                  <c:v>610.8</c:v>
                </c:pt>
                <c:pt idx="1630">
                  <c:v>629.3</c:v>
                </c:pt>
                <c:pt idx="1631">
                  <c:v>605.8</c:v>
                </c:pt>
                <c:pt idx="1632">
                  <c:v>607.2</c:v>
                </c:pt>
                <c:pt idx="1633">
                  <c:v>608.1</c:v>
                </c:pt>
                <c:pt idx="1634">
                  <c:v>654.1</c:v>
                </c:pt>
                <c:pt idx="1635">
                  <c:v>653.8</c:v>
                </c:pt>
                <c:pt idx="1636">
                  <c:v>639.5</c:v>
                </c:pt>
                <c:pt idx="1637">
                  <c:v>636.5</c:v>
                </c:pt>
                <c:pt idx="1638">
                  <c:v>667.4</c:v>
                </c:pt>
                <c:pt idx="1639">
                  <c:v>649.4</c:v>
                </c:pt>
                <c:pt idx="1640">
                  <c:v>647.9</c:v>
                </c:pt>
                <c:pt idx="1641">
                  <c:v>670.2</c:v>
                </c:pt>
                <c:pt idx="1642">
                  <c:v>672.7</c:v>
                </c:pt>
                <c:pt idx="1643">
                  <c:v>669.7</c:v>
                </c:pt>
                <c:pt idx="1644">
                  <c:v>696.8</c:v>
                </c:pt>
                <c:pt idx="1645">
                  <c:v>689</c:v>
                </c:pt>
                <c:pt idx="1646">
                  <c:v>687.8</c:v>
                </c:pt>
                <c:pt idx="1647">
                  <c:v>707.9</c:v>
                </c:pt>
                <c:pt idx="1648">
                  <c:v>670</c:v>
                </c:pt>
                <c:pt idx="1649">
                  <c:v>660.1</c:v>
                </c:pt>
                <c:pt idx="1650">
                  <c:v>667.1</c:v>
                </c:pt>
                <c:pt idx="1651">
                  <c:v>675.3</c:v>
                </c:pt>
                <c:pt idx="1652">
                  <c:v>685.4</c:v>
                </c:pt>
                <c:pt idx="1653">
                  <c:v>689.9</c:v>
                </c:pt>
                <c:pt idx="1654">
                  <c:v>711.8</c:v>
                </c:pt>
                <c:pt idx="1655">
                  <c:v>714.5</c:v>
                </c:pt>
                <c:pt idx="1656">
                  <c:v>695.6</c:v>
                </c:pt>
                <c:pt idx="1657">
                  <c:v>719.1</c:v>
                </c:pt>
                <c:pt idx="1658">
                  <c:v>733.6</c:v>
                </c:pt>
                <c:pt idx="1659">
                  <c:v>722.8</c:v>
                </c:pt>
                <c:pt idx="1660">
                  <c:v>719</c:v>
                </c:pt>
                <c:pt idx="1661">
                  <c:v>701</c:v>
                </c:pt>
                <c:pt idx="1662">
                  <c:v>710.6</c:v>
                </c:pt>
                <c:pt idx="1663">
                  <c:v>731.6</c:v>
                </c:pt>
                <c:pt idx="1664">
                  <c:v>737.9</c:v>
                </c:pt>
                <c:pt idx="1665">
                  <c:v>751.1</c:v>
                </c:pt>
                <c:pt idx="1666">
                  <c:v>736.7</c:v>
                </c:pt>
                <c:pt idx="1667">
                  <c:v>761.9</c:v>
                </c:pt>
                <c:pt idx="1668">
                  <c:v>770.3</c:v>
                </c:pt>
                <c:pt idx="1669">
                  <c:v>764.6</c:v>
                </c:pt>
                <c:pt idx="1670">
                  <c:v>821.2</c:v>
                </c:pt>
                <c:pt idx="1671">
                  <c:v>809.8</c:v>
                </c:pt>
                <c:pt idx="1672">
                  <c:v>814.7</c:v>
                </c:pt>
                <c:pt idx="1673">
                  <c:v>775</c:v>
                </c:pt>
                <c:pt idx="1674">
                  <c:v>814.1</c:v>
                </c:pt>
                <c:pt idx="1675">
                  <c:v>797.8</c:v>
                </c:pt>
                <c:pt idx="1676">
                  <c:v>769.9</c:v>
                </c:pt>
                <c:pt idx="1677">
                  <c:v>692.6</c:v>
                </c:pt>
                <c:pt idx="1678">
                  <c:v>713.6</c:v>
                </c:pt>
                <c:pt idx="1679">
                  <c:v>678.8</c:v>
                </c:pt>
                <c:pt idx="1680">
                  <c:v>680.4</c:v>
                </c:pt>
                <c:pt idx="1681">
                  <c:v>699.1</c:v>
                </c:pt>
                <c:pt idx="1682">
                  <c:v>677.3</c:v>
                </c:pt>
                <c:pt idx="1683">
                  <c:v>694.5</c:v>
                </c:pt>
                <c:pt idx="1684">
                  <c:v>698.4</c:v>
                </c:pt>
                <c:pt idx="1685">
                  <c:v>675.3</c:v>
                </c:pt>
                <c:pt idx="1686">
                  <c:v>699.3</c:v>
                </c:pt>
                <c:pt idx="1687">
                  <c:v>730.8</c:v>
                </c:pt>
                <c:pt idx="1688">
                  <c:v>747.5</c:v>
                </c:pt>
                <c:pt idx="1689">
                  <c:v>789.3</c:v>
                </c:pt>
                <c:pt idx="1690">
                  <c:v>805.8</c:v>
                </c:pt>
                <c:pt idx="1691">
                  <c:v>862.4</c:v>
                </c:pt>
                <c:pt idx="1692">
                  <c:v>837.6</c:v>
                </c:pt>
                <c:pt idx="1693">
                  <c:v>805.8</c:v>
                </c:pt>
                <c:pt idx="1694">
                  <c:v>799.4</c:v>
                </c:pt>
                <c:pt idx="1695">
                  <c:v>814</c:v>
                </c:pt>
                <c:pt idx="1696">
                  <c:v>756.6</c:v>
                </c:pt>
                <c:pt idx="1697">
                  <c:v>750.7</c:v>
                </c:pt>
                <c:pt idx="1698">
                  <c:v>798.3</c:v>
                </c:pt>
                <c:pt idx="1699">
                  <c:v>805.7</c:v>
                </c:pt>
                <c:pt idx="1700">
                  <c:v>828.7</c:v>
                </c:pt>
                <c:pt idx="1701">
                  <c:v>828.5</c:v>
                </c:pt>
                <c:pt idx="1702">
                  <c:v>796.9</c:v>
                </c:pt>
                <c:pt idx="1703">
                  <c:v>819.5</c:v>
                </c:pt>
                <c:pt idx="1704">
                  <c:v>814.6</c:v>
                </c:pt>
                <c:pt idx="1705">
                  <c:v>850.5</c:v>
                </c:pt>
                <c:pt idx="1706">
                  <c:v>873</c:v>
                </c:pt>
                <c:pt idx="1707">
                  <c:v>870.9</c:v>
                </c:pt>
                <c:pt idx="1708">
                  <c:v>900.4</c:v>
                </c:pt>
                <c:pt idx="1709">
                  <c:v>901.7</c:v>
                </c:pt>
                <c:pt idx="1710">
                  <c:v>928.8</c:v>
                </c:pt>
                <c:pt idx="1711">
                  <c:v>932.2</c:v>
                </c:pt>
                <c:pt idx="1712">
                  <c:v>906.5</c:v>
                </c:pt>
                <c:pt idx="1713">
                  <c:v>922.3</c:v>
                </c:pt>
                <c:pt idx="1714">
                  <c:v>875</c:v>
                </c:pt>
                <c:pt idx="1715">
                  <c:v>927.7</c:v>
                </c:pt>
                <c:pt idx="1716">
                  <c:v>888.5</c:v>
                </c:pt>
                <c:pt idx="1717">
                  <c:v>904.4</c:v>
                </c:pt>
                <c:pt idx="1718">
                  <c:v>924.2</c:v>
                </c:pt>
                <c:pt idx="1719">
                  <c:v>890.4</c:v>
                </c:pt>
                <c:pt idx="1720">
                  <c:v>900.3</c:v>
                </c:pt>
                <c:pt idx="1721">
                  <c:v>905.1</c:v>
                </c:pt>
                <c:pt idx="1722">
                  <c:v>880.8</c:v>
                </c:pt>
                <c:pt idx="1723">
                  <c:v>796.8</c:v>
                </c:pt>
                <c:pt idx="1724">
                  <c:v>811.8</c:v>
                </c:pt>
                <c:pt idx="1725">
                  <c:v>827.1</c:v>
                </c:pt>
                <c:pt idx="1726">
                  <c:v>852.8</c:v>
                </c:pt>
                <c:pt idx="1727">
                  <c:v>872</c:v>
                </c:pt>
                <c:pt idx="1728">
                  <c:v>873.6</c:v>
                </c:pt>
                <c:pt idx="1729">
                  <c:v>827.2</c:v>
                </c:pt>
                <c:pt idx="1730">
                  <c:v>807.8</c:v>
                </c:pt>
                <c:pt idx="1731">
                  <c:v>778</c:v>
                </c:pt>
                <c:pt idx="1732">
                  <c:v>819.3</c:v>
                </c:pt>
                <c:pt idx="1733">
                  <c:v>794.5</c:v>
                </c:pt>
                <c:pt idx="1734">
                  <c:v>820.6</c:v>
                </c:pt>
                <c:pt idx="1735">
                  <c:v>827.4</c:v>
                </c:pt>
                <c:pt idx="1736">
                  <c:v>790.5</c:v>
                </c:pt>
                <c:pt idx="1737">
                  <c:v>817.9</c:v>
                </c:pt>
                <c:pt idx="1738">
                  <c:v>840.3</c:v>
                </c:pt>
                <c:pt idx="1739">
                  <c:v>859.6</c:v>
                </c:pt>
                <c:pt idx="1740">
                  <c:v>826</c:v>
                </c:pt>
                <c:pt idx="1741">
                  <c:v>847.5</c:v>
                </c:pt>
                <c:pt idx="1742">
                  <c:v>829.9</c:v>
                </c:pt>
                <c:pt idx="1743">
                  <c:v>857.5</c:v>
                </c:pt>
                <c:pt idx="1744">
                  <c:v>870.6</c:v>
                </c:pt>
                <c:pt idx="1745">
                  <c:v>882.8</c:v>
                </c:pt>
                <c:pt idx="1746">
                  <c:v>894.6</c:v>
                </c:pt>
                <c:pt idx="1747">
                  <c:v>924.4</c:v>
                </c:pt>
                <c:pt idx="1748">
                  <c:v>913.3</c:v>
                </c:pt>
                <c:pt idx="1749">
                  <c:v>916.4</c:v>
                </c:pt>
                <c:pt idx="1750">
                  <c:v>913.5</c:v>
                </c:pt>
                <c:pt idx="1751">
                  <c:v>911.4</c:v>
                </c:pt>
                <c:pt idx="1752">
                  <c:v>900.4</c:v>
                </c:pt>
                <c:pt idx="1753">
                  <c:v>886.4</c:v>
                </c:pt>
                <c:pt idx="1754">
                  <c:v>882.9</c:v>
                </c:pt>
                <c:pt idx="1755">
                  <c:v>850</c:v>
                </c:pt>
                <c:pt idx="1756">
                  <c:v>848.3</c:v>
                </c:pt>
                <c:pt idx="1757">
                  <c:v>801.1</c:v>
                </c:pt>
                <c:pt idx="1758">
                  <c:v>730.2</c:v>
                </c:pt>
                <c:pt idx="1759">
                  <c:v>732.4</c:v>
                </c:pt>
                <c:pt idx="1760">
                  <c:v>698.6</c:v>
                </c:pt>
                <c:pt idx="1761">
                  <c:v>736.6</c:v>
                </c:pt>
                <c:pt idx="1762">
                  <c:v>722.6</c:v>
                </c:pt>
                <c:pt idx="1763">
                  <c:v>759.7</c:v>
                </c:pt>
                <c:pt idx="1764">
                  <c:v>789.1</c:v>
                </c:pt>
                <c:pt idx="1765">
                  <c:v>782.7</c:v>
                </c:pt>
                <c:pt idx="1766">
                  <c:v>770.6</c:v>
                </c:pt>
                <c:pt idx="1767">
                  <c:v>729.2</c:v>
                </c:pt>
                <c:pt idx="1768">
                  <c:v>699.9</c:v>
                </c:pt>
                <c:pt idx="1769">
                  <c:v>721.3</c:v>
                </c:pt>
                <c:pt idx="1770">
                  <c:v>720.9</c:v>
                </c:pt>
                <c:pt idx="1771">
                  <c:v>730.6</c:v>
                </c:pt>
                <c:pt idx="1772">
                  <c:v>727.8</c:v>
                </c:pt>
                <c:pt idx="1773">
                  <c:v>679.8</c:v>
                </c:pt>
                <c:pt idx="1774">
                  <c:v>705.3</c:v>
                </c:pt>
                <c:pt idx="1775">
                  <c:v>668.8</c:v>
                </c:pt>
                <c:pt idx="1776">
                  <c:v>626.1</c:v>
                </c:pt>
                <c:pt idx="1777">
                  <c:v>657.7</c:v>
                </c:pt>
                <c:pt idx="1778">
                  <c:v>641.7</c:v>
                </c:pt>
                <c:pt idx="1779">
                  <c:v>652.2</c:v>
                </c:pt>
                <c:pt idx="1780">
                  <c:v>647.1</c:v>
                </c:pt>
                <c:pt idx="1781">
                  <c:v>663.7</c:v>
                </c:pt>
                <c:pt idx="1782">
                  <c:v>691.7</c:v>
                </c:pt>
                <c:pt idx="1783">
                  <c:v>722.3</c:v>
                </c:pt>
                <c:pt idx="1784">
                  <c:v>713.9</c:v>
                </c:pt>
                <c:pt idx="1785">
                  <c:v>759.9</c:v>
                </c:pt>
                <c:pt idx="1786">
                  <c:v>746.8</c:v>
                </c:pt>
                <c:pt idx="1787">
                  <c:v>753.4</c:v>
                </c:pt>
                <c:pt idx="1788">
                  <c:v>768.5</c:v>
                </c:pt>
                <c:pt idx="1789">
                  <c:v>748.7</c:v>
                </c:pt>
                <c:pt idx="1790">
                  <c:v>716.5</c:v>
                </c:pt>
                <c:pt idx="1791">
                  <c:v>743.1</c:v>
                </c:pt>
                <c:pt idx="1792">
                  <c:v>755.5</c:v>
                </c:pt>
                <c:pt idx="1793">
                  <c:v>741.9</c:v>
                </c:pt>
                <c:pt idx="1794">
                  <c:v>757.8</c:v>
                </c:pt>
                <c:pt idx="1795">
                  <c:v>745.5</c:v>
                </c:pt>
                <c:pt idx="1796">
                  <c:v>723.7</c:v>
                </c:pt>
                <c:pt idx="1797">
                  <c:v>732.6</c:v>
                </c:pt>
                <c:pt idx="1798">
                  <c:v>696</c:v>
                </c:pt>
                <c:pt idx="1799">
                  <c:v>689.9</c:v>
                </c:pt>
                <c:pt idx="1800">
                  <c:v>684.4</c:v>
                </c:pt>
                <c:pt idx="1801">
                  <c:v>698.2</c:v>
                </c:pt>
                <c:pt idx="1802">
                  <c:v>711.6</c:v>
                </c:pt>
                <c:pt idx="1803">
                  <c:v>721</c:v>
                </c:pt>
                <c:pt idx="1804">
                  <c:v>711.3</c:v>
                </c:pt>
                <c:pt idx="1805">
                  <c:v>737.8</c:v>
                </c:pt>
                <c:pt idx="1806">
                  <c:v>717.7</c:v>
                </c:pt>
                <c:pt idx="1807">
                  <c:v>685.1</c:v>
                </c:pt>
                <c:pt idx="1808">
                  <c:v>687.7</c:v>
                </c:pt>
                <c:pt idx="1809">
                  <c:v>679</c:v>
                </c:pt>
                <c:pt idx="1810">
                  <c:v>669</c:v>
                </c:pt>
                <c:pt idx="1811">
                  <c:v>692.7</c:v>
                </c:pt>
                <c:pt idx="1812">
                  <c:v>691.8</c:v>
                </c:pt>
                <c:pt idx="1813">
                  <c:v>680.4</c:v>
                </c:pt>
                <c:pt idx="1814">
                  <c:v>704.9</c:v>
                </c:pt>
                <c:pt idx="1815">
                  <c:v>718.4</c:v>
                </c:pt>
                <c:pt idx="1816">
                  <c:v>726.4</c:v>
                </c:pt>
                <c:pt idx="1817">
                  <c:v>719</c:v>
                </c:pt>
                <c:pt idx="1818">
                  <c:v>720.4</c:v>
                </c:pt>
                <c:pt idx="1819">
                  <c:v>712.9</c:v>
                </c:pt>
                <c:pt idx="1820">
                  <c:v>704.1</c:v>
                </c:pt>
                <c:pt idx="1821">
                  <c:v>694.7</c:v>
                </c:pt>
                <c:pt idx="1822">
                  <c:v>701.2</c:v>
                </c:pt>
                <c:pt idx="1823">
                  <c:v>715.1</c:v>
                </c:pt>
                <c:pt idx="1824">
                  <c:v>715.7</c:v>
                </c:pt>
                <c:pt idx="1825">
                  <c:v>705.9</c:v>
                </c:pt>
                <c:pt idx="1826">
                  <c:v>714.1</c:v>
                </c:pt>
                <c:pt idx="1827">
                  <c:v>707.4</c:v>
                </c:pt>
                <c:pt idx="1828">
                  <c:v>718.3</c:v>
                </c:pt>
                <c:pt idx="1829">
                  <c:v>716.2</c:v>
                </c:pt>
                <c:pt idx="1830">
                  <c:v>733.5</c:v>
                </c:pt>
                <c:pt idx="1831">
                  <c:v>714.9</c:v>
                </c:pt>
                <c:pt idx="1832">
                  <c:v>707.9</c:v>
                </c:pt>
                <c:pt idx="1833">
                  <c:v>690.3</c:v>
                </c:pt>
                <c:pt idx="1834">
                  <c:v>695.9</c:v>
                </c:pt>
                <c:pt idx="1835">
                  <c:v>680.1</c:v>
                </c:pt>
                <c:pt idx="1836">
                  <c:v>679.9</c:v>
                </c:pt>
                <c:pt idx="1837">
                  <c:v>679.8</c:v>
                </c:pt>
                <c:pt idx="1838">
                  <c:v>660.5</c:v>
                </c:pt>
                <c:pt idx="1839">
                  <c:v>668.2</c:v>
                </c:pt>
                <c:pt idx="1840">
                  <c:v>661.3</c:v>
                </c:pt>
                <c:pt idx="1841">
                  <c:v>654.1</c:v>
                </c:pt>
                <c:pt idx="1842">
                  <c:v>635.9</c:v>
                </c:pt>
                <c:pt idx="1843">
                  <c:v>618.2</c:v>
                </c:pt>
                <c:pt idx="1844">
                  <c:v>600.1</c:v>
                </c:pt>
                <c:pt idx="1845">
                  <c:v>620.9</c:v>
                </c:pt>
                <c:pt idx="1846">
                  <c:v>621.3</c:v>
                </c:pt>
                <c:pt idx="1847">
                  <c:v>625.3</c:v>
                </c:pt>
                <c:pt idx="1848">
                  <c:v>651.5</c:v>
                </c:pt>
                <c:pt idx="1849">
                  <c:v>651.5</c:v>
                </c:pt>
                <c:pt idx="1850">
                  <c:v>670.3</c:v>
                </c:pt>
                <c:pt idx="1851">
                  <c:v>677.3</c:v>
                </c:pt>
                <c:pt idx="1852">
                  <c:v>669.5</c:v>
                </c:pt>
                <c:pt idx="1853">
                  <c:v>699.9</c:v>
                </c:pt>
                <c:pt idx="1854">
                  <c:v>704.2</c:v>
                </c:pt>
                <c:pt idx="1855">
                  <c:v>712</c:v>
                </c:pt>
                <c:pt idx="1856">
                  <c:v>724.7</c:v>
                </c:pt>
                <c:pt idx="1857">
                  <c:v>730.5</c:v>
                </c:pt>
                <c:pt idx="1858">
                  <c:v>740.8</c:v>
                </c:pt>
                <c:pt idx="1859">
                  <c:v>729</c:v>
                </c:pt>
                <c:pt idx="1860">
                  <c:v>708.3</c:v>
                </c:pt>
                <c:pt idx="1861">
                  <c:v>717.7</c:v>
                </c:pt>
                <c:pt idx="1862">
                  <c:v>716.5</c:v>
                </c:pt>
                <c:pt idx="1863">
                  <c:v>741.7</c:v>
                </c:pt>
                <c:pt idx="1864">
                  <c:v>740.9</c:v>
                </c:pt>
                <c:pt idx="1865">
                  <c:v>758.1</c:v>
                </c:pt>
                <c:pt idx="1866">
                  <c:v>758.9</c:v>
                </c:pt>
                <c:pt idx="1867">
                  <c:v>758.3</c:v>
                </c:pt>
                <c:pt idx="1868">
                  <c:v>780.7</c:v>
                </c:pt>
                <c:pt idx="1869">
                  <c:v>785.3</c:v>
                </c:pt>
                <c:pt idx="1870">
                  <c:v>784.5</c:v>
                </c:pt>
                <c:pt idx="1871">
                  <c:v>772.8</c:v>
                </c:pt>
                <c:pt idx="1872">
                  <c:v>796.4</c:v>
                </c:pt>
                <c:pt idx="1873">
                  <c:v>820.5</c:v>
                </c:pt>
                <c:pt idx="1874">
                  <c:v>808.8</c:v>
                </c:pt>
                <c:pt idx="1875">
                  <c:v>813.9</c:v>
                </c:pt>
                <c:pt idx="1876">
                  <c:v>813.1</c:v>
                </c:pt>
                <c:pt idx="1877">
                  <c:v>834</c:v>
                </c:pt>
                <c:pt idx="1878">
                  <c:v>824.5</c:v>
                </c:pt>
                <c:pt idx="1879">
                  <c:v>797.7</c:v>
                </c:pt>
                <c:pt idx="1880">
                  <c:v>807</c:v>
                </c:pt>
                <c:pt idx="1881">
                  <c:v>830.2</c:v>
                </c:pt>
                <c:pt idx="1882">
                  <c:v>818.2</c:v>
                </c:pt>
                <c:pt idx="1883">
                  <c:v>825.4</c:v>
                </c:pt>
                <c:pt idx="1884">
                  <c:v>835.3</c:v>
                </c:pt>
                <c:pt idx="1885">
                  <c:v>835.2</c:v>
                </c:pt>
                <c:pt idx="1886">
                  <c:v>844.3</c:v>
                </c:pt>
                <c:pt idx="1887">
                  <c:v>862</c:v>
                </c:pt>
                <c:pt idx="1888">
                  <c:v>851.5</c:v>
                </c:pt>
                <c:pt idx="1889">
                  <c:v>845.9</c:v>
                </c:pt>
                <c:pt idx="1890">
                  <c:v>839.5</c:v>
                </c:pt>
                <c:pt idx="1891">
                  <c:v>853.3</c:v>
                </c:pt>
                <c:pt idx="1892">
                  <c:v>822.2</c:v>
                </c:pt>
                <c:pt idx="1893">
                  <c:v>837.9</c:v>
                </c:pt>
                <c:pt idx="1894">
                  <c:v>845.9</c:v>
                </c:pt>
                <c:pt idx="1895">
                  <c:v>853.7</c:v>
                </c:pt>
                <c:pt idx="1896">
                  <c:v>879.3</c:v>
                </c:pt>
                <c:pt idx="1897">
                  <c:v>831</c:v>
                </c:pt>
                <c:pt idx="1898">
                  <c:v>833.1</c:v>
                </c:pt>
                <c:pt idx="1899">
                  <c:v>839.6</c:v>
                </c:pt>
                <c:pt idx="1900">
                  <c:v>850.4</c:v>
                </c:pt>
                <c:pt idx="1901">
                  <c:v>862.3</c:v>
                </c:pt>
                <c:pt idx="1902">
                  <c:v>869.6</c:v>
                </c:pt>
                <c:pt idx="1903">
                  <c:v>862.8</c:v>
                </c:pt>
                <c:pt idx="1904">
                  <c:v>863.4</c:v>
                </c:pt>
                <c:pt idx="1905">
                  <c:v>837.3</c:v>
                </c:pt>
                <c:pt idx="1906">
                  <c:v>849</c:v>
                </c:pt>
                <c:pt idx="1907">
                  <c:v>848.6</c:v>
                </c:pt>
                <c:pt idx="1908">
                  <c:v>835.7</c:v>
                </c:pt>
                <c:pt idx="1909">
                  <c:v>842.4</c:v>
                </c:pt>
                <c:pt idx="1910">
                  <c:v>856.8</c:v>
                </c:pt>
                <c:pt idx="1911">
                  <c:v>856.7</c:v>
                </c:pt>
                <c:pt idx="1912">
                  <c:v>833.1</c:v>
                </c:pt>
                <c:pt idx="1913">
                  <c:v>847.5</c:v>
                </c:pt>
                <c:pt idx="1914">
                  <c:v>855.5</c:v>
                </c:pt>
                <c:pt idx="1915">
                  <c:v>868.5</c:v>
                </c:pt>
                <c:pt idx="1916">
                  <c:v>879.1</c:v>
                </c:pt>
                <c:pt idx="1917">
                  <c:v>883.6</c:v>
                </c:pt>
                <c:pt idx="1918">
                  <c:v>906.3</c:v>
                </c:pt>
                <c:pt idx="1919">
                  <c:v>896.1</c:v>
                </c:pt>
                <c:pt idx="1920">
                  <c:v>896.8</c:v>
                </c:pt>
                <c:pt idx="1921">
                  <c:v>897.8</c:v>
                </c:pt>
                <c:pt idx="1922">
                  <c:v>873.4</c:v>
                </c:pt>
                <c:pt idx="1923">
                  <c:v>875.4</c:v>
                </c:pt>
                <c:pt idx="1924">
                  <c:v>894.4</c:v>
                </c:pt>
                <c:pt idx="1925">
                  <c:v>897.6</c:v>
                </c:pt>
                <c:pt idx="1926">
                  <c:v>903.2</c:v>
                </c:pt>
                <c:pt idx="1927">
                  <c:v>882.3</c:v>
                </c:pt>
                <c:pt idx="1928">
                  <c:v>893.7</c:v>
                </c:pt>
                <c:pt idx="1929">
                  <c:v>895.8</c:v>
                </c:pt>
                <c:pt idx="1930">
                  <c:v>899.7</c:v>
                </c:pt>
                <c:pt idx="1931">
                  <c:v>894.2</c:v>
                </c:pt>
                <c:pt idx="1932">
                  <c:v>912.9</c:v>
                </c:pt>
                <c:pt idx="1933">
                  <c:v>901.5</c:v>
                </c:pt>
                <c:pt idx="1934">
                  <c:v>907.9</c:v>
                </c:pt>
                <c:pt idx="1935">
                  <c:v>879.9</c:v>
                </c:pt>
                <c:pt idx="1936">
                  <c:v>890.7</c:v>
                </c:pt>
                <c:pt idx="1937">
                  <c:v>856.8</c:v>
                </c:pt>
                <c:pt idx="1938">
                  <c:v>850.8</c:v>
                </c:pt>
                <c:pt idx="1939">
                  <c:v>832.3</c:v>
                </c:pt>
                <c:pt idx="1940">
                  <c:v>818.8</c:v>
                </c:pt>
                <c:pt idx="1941">
                  <c:v>830.6</c:v>
                </c:pt>
                <c:pt idx="1942">
                  <c:v>837.4</c:v>
                </c:pt>
                <c:pt idx="1943">
                  <c:v>844.7</c:v>
                </c:pt>
                <c:pt idx="1944">
                  <c:v>850.8</c:v>
                </c:pt>
                <c:pt idx="1945">
                  <c:v>864.4</c:v>
                </c:pt>
                <c:pt idx="1946">
                  <c:v>865.8</c:v>
                </c:pt>
                <c:pt idx="1947">
                  <c:v>844.6</c:v>
                </c:pt>
                <c:pt idx="1948">
                  <c:v>831.5</c:v>
                </c:pt>
                <c:pt idx="1949">
                  <c:v>823.9</c:v>
                </c:pt>
                <c:pt idx="1950">
                  <c:v>810.8</c:v>
                </c:pt>
                <c:pt idx="1951">
                  <c:v>827.7</c:v>
                </c:pt>
                <c:pt idx="1952">
                  <c:v>817</c:v>
                </c:pt>
                <c:pt idx="1953">
                  <c:v>798.2</c:v>
                </c:pt>
                <c:pt idx="1954">
                  <c:v>796</c:v>
                </c:pt>
                <c:pt idx="1955">
                  <c:v>801.4</c:v>
                </c:pt>
                <c:pt idx="1956">
                  <c:v>808.6</c:v>
                </c:pt>
                <c:pt idx="1957">
                  <c:v>804.6</c:v>
                </c:pt>
                <c:pt idx="1958">
                  <c:v>787.6</c:v>
                </c:pt>
                <c:pt idx="1959">
                  <c:v>750.2</c:v>
                </c:pt>
                <c:pt idx="1960">
                  <c:v>732.5</c:v>
                </c:pt>
                <c:pt idx="1961">
                  <c:v>720.1</c:v>
                </c:pt>
                <c:pt idx="1962">
                  <c:v>724.3</c:v>
                </c:pt>
                <c:pt idx="1963">
                  <c:v>721.2</c:v>
                </c:pt>
                <c:pt idx="1964">
                  <c:v>720</c:v>
                </c:pt>
                <c:pt idx="1965">
                  <c:v>705.4</c:v>
                </c:pt>
                <c:pt idx="1966">
                  <c:v>700.7</c:v>
                </c:pt>
                <c:pt idx="1967">
                  <c:v>725.1</c:v>
                </c:pt>
                <c:pt idx="1968">
                  <c:v>716.7</c:v>
                </c:pt>
                <c:pt idx="1969">
                  <c:v>725.3</c:v>
                </c:pt>
                <c:pt idx="1970">
                  <c:v>699.5</c:v>
                </c:pt>
                <c:pt idx="1971">
                  <c:v>698</c:v>
                </c:pt>
                <c:pt idx="1972">
                  <c:v>726.3</c:v>
                </c:pt>
                <c:pt idx="1973">
                  <c:v>723.4</c:v>
                </c:pt>
                <c:pt idx="1974">
                  <c:v>745.6</c:v>
                </c:pt>
                <c:pt idx="1975">
                  <c:v>743.7</c:v>
                </c:pt>
                <c:pt idx="1976">
                  <c:v>731.8</c:v>
                </c:pt>
                <c:pt idx="1977">
                  <c:v>713.1</c:v>
                </c:pt>
                <c:pt idx="1978">
                  <c:v>703.5</c:v>
                </c:pt>
                <c:pt idx="1979">
                  <c:v>679.5</c:v>
                </c:pt>
                <c:pt idx="1980">
                  <c:v>677.4</c:v>
                </c:pt>
                <c:pt idx="1981">
                  <c:v>704.2</c:v>
                </c:pt>
                <c:pt idx="1982">
                  <c:v>713.7</c:v>
                </c:pt>
                <c:pt idx="1983">
                  <c:v>701.6</c:v>
                </c:pt>
                <c:pt idx="1984">
                  <c:v>704.5</c:v>
                </c:pt>
                <c:pt idx="1985">
                  <c:v>735.2</c:v>
                </c:pt>
                <c:pt idx="1986">
                  <c:v>749.4</c:v>
                </c:pt>
                <c:pt idx="1987">
                  <c:v>756.3</c:v>
                </c:pt>
                <c:pt idx="1988">
                  <c:v>758.7</c:v>
                </c:pt>
                <c:pt idx="1989">
                  <c:v>777.8</c:v>
                </c:pt>
                <c:pt idx="1990">
                  <c:v>797</c:v>
                </c:pt>
                <c:pt idx="1991">
                  <c:v>770.7</c:v>
                </c:pt>
                <c:pt idx="1992">
                  <c:v>786.6</c:v>
                </c:pt>
                <c:pt idx="1993">
                  <c:v>789.1</c:v>
                </c:pt>
                <c:pt idx="1994">
                  <c:v>798.7</c:v>
                </c:pt>
                <c:pt idx="1995">
                  <c:v>797.8</c:v>
                </c:pt>
                <c:pt idx="1996">
                  <c:v>792.9</c:v>
                </c:pt>
                <c:pt idx="1997">
                  <c:v>790.2</c:v>
                </c:pt>
                <c:pt idx="1998">
                  <c:v>781</c:v>
                </c:pt>
                <c:pt idx="1999">
                  <c:v>779.9</c:v>
                </c:pt>
                <c:pt idx="2000">
                  <c:v>806.6</c:v>
                </c:pt>
                <c:pt idx="2001">
                  <c:v>812.8</c:v>
                </c:pt>
                <c:pt idx="2002">
                  <c:v>803.7</c:v>
                </c:pt>
                <c:pt idx="2003">
                  <c:v>799.1</c:v>
                </c:pt>
                <c:pt idx="2004">
                  <c:v>799.9</c:v>
                </c:pt>
                <c:pt idx="2005">
                  <c:v>806.3</c:v>
                </c:pt>
                <c:pt idx="2006">
                  <c:v>806.9</c:v>
                </c:pt>
                <c:pt idx="2007">
                  <c:v>789.1</c:v>
                </c:pt>
                <c:pt idx="2008">
                  <c:v>770.5</c:v>
                </c:pt>
                <c:pt idx="2009">
                  <c:v>779.4</c:v>
                </c:pt>
                <c:pt idx="2010">
                  <c:v>795.2</c:v>
                </c:pt>
                <c:pt idx="2011">
                  <c:v>798.8</c:v>
                </c:pt>
                <c:pt idx="2012">
                  <c:v>818.1</c:v>
                </c:pt>
                <c:pt idx="2013">
                  <c:v>802.7</c:v>
                </c:pt>
                <c:pt idx="2014">
                  <c:v>814.2</c:v>
                </c:pt>
                <c:pt idx="2015">
                  <c:v>802.4</c:v>
                </c:pt>
                <c:pt idx="2016">
                  <c:v>818.5</c:v>
                </c:pt>
                <c:pt idx="2017">
                  <c:v>814.5</c:v>
                </c:pt>
                <c:pt idx="2018">
                  <c:v>809.4</c:v>
                </c:pt>
                <c:pt idx="2019">
                  <c:v>819.6</c:v>
                </c:pt>
                <c:pt idx="2020">
                  <c:v>825.5</c:v>
                </c:pt>
                <c:pt idx="2021">
                  <c:v>804.8</c:v>
                </c:pt>
                <c:pt idx="2022">
                  <c:v>782.8</c:v>
                </c:pt>
                <c:pt idx="2023">
                  <c:v>790.8</c:v>
                </c:pt>
                <c:pt idx="2024">
                  <c:v>787</c:v>
                </c:pt>
                <c:pt idx="2025">
                  <c:v>779.9</c:v>
                </c:pt>
                <c:pt idx="2026">
                  <c:v>754.9</c:v>
                </c:pt>
                <c:pt idx="2027">
                  <c:v>756.3</c:v>
                </c:pt>
                <c:pt idx="2028">
                  <c:v>749</c:v>
                </c:pt>
                <c:pt idx="2029">
                  <c:v>744.5</c:v>
                </c:pt>
                <c:pt idx="2030">
                  <c:v>740.2</c:v>
                </c:pt>
                <c:pt idx="2031">
                  <c:v>762.2</c:v>
                </c:pt>
                <c:pt idx="2032">
                  <c:v>748.2</c:v>
                </c:pt>
                <c:pt idx="2033">
                  <c:v>760.8</c:v>
                </c:pt>
                <c:pt idx="2034">
                  <c:v>757.6</c:v>
                </c:pt>
                <c:pt idx="2035">
                  <c:v>785.8</c:v>
                </c:pt>
                <c:pt idx="2036">
                  <c:v>789.4</c:v>
                </c:pt>
                <c:pt idx="2037">
                  <c:v>793.9</c:v>
                </c:pt>
                <c:pt idx="2038">
                  <c:v>821.8</c:v>
                </c:pt>
                <c:pt idx="2039">
                  <c:v>830.2</c:v>
                </c:pt>
                <c:pt idx="2040">
                  <c:v>821.6</c:v>
                </c:pt>
                <c:pt idx="2041">
                  <c:v>835.3</c:v>
                </c:pt>
                <c:pt idx="2042">
                  <c:v>819.4</c:v>
                </c:pt>
                <c:pt idx="2043">
                  <c:v>817.1</c:v>
                </c:pt>
                <c:pt idx="2044">
                  <c:v>834.7</c:v>
                </c:pt>
                <c:pt idx="2045">
                  <c:v>853.8</c:v>
                </c:pt>
                <c:pt idx="2046">
                  <c:v>847.3</c:v>
                </c:pt>
                <c:pt idx="2047">
                  <c:v>848.1</c:v>
                </c:pt>
                <c:pt idx="2048">
                  <c:v>854.5</c:v>
                </c:pt>
                <c:pt idx="2049">
                  <c:v>838.2</c:v>
                </c:pt>
                <c:pt idx="2050">
                  <c:v>828.4</c:v>
                </c:pt>
                <c:pt idx="2051">
                  <c:v>853.1</c:v>
                </c:pt>
                <c:pt idx="2052">
                  <c:v>859.8</c:v>
                </c:pt>
                <c:pt idx="2053">
                  <c:v>861.7</c:v>
                </c:pt>
                <c:pt idx="2054">
                  <c:v>864</c:v>
                </c:pt>
                <c:pt idx="2055">
                  <c:v>878.1</c:v>
                </c:pt>
                <c:pt idx="2056">
                  <c:v>870.6</c:v>
                </c:pt>
                <c:pt idx="2057">
                  <c:v>861.5</c:v>
                </c:pt>
                <c:pt idx="2058">
                  <c:v>871.5</c:v>
                </c:pt>
                <c:pt idx="2059">
                  <c:v>852.1</c:v>
                </c:pt>
                <c:pt idx="2060">
                  <c:v>869.2</c:v>
                </c:pt>
                <c:pt idx="2061">
                  <c:v>841.7</c:v>
                </c:pt>
                <c:pt idx="2062">
                  <c:v>837.1</c:v>
                </c:pt>
                <c:pt idx="2063">
                  <c:v>841.5</c:v>
                </c:pt>
                <c:pt idx="2064">
                  <c:v>845.7</c:v>
                </c:pt>
                <c:pt idx="2065">
                  <c:v>822.3</c:v>
                </c:pt>
                <c:pt idx="2066">
                  <c:v>810.9</c:v>
                </c:pt>
                <c:pt idx="2067">
                  <c:v>817.7</c:v>
                </c:pt>
                <c:pt idx="2068">
                  <c:v>826.3</c:v>
                </c:pt>
                <c:pt idx="2069">
                  <c:v>831.6</c:v>
                </c:pt>
                <c:pt idx="2070">
                  <c:v>850.8</c:v>
                </c:pt>
                <c:pt idx="2071">
                  <c:v>854.3</c:v>
                </c:pt>
                <c:pt idx="2072">
                  <c:v>848.3</c:v>
                </c:pt>
                <c:pt idx="2073">
                  <c:v>857.5</c:v>
                </c:pt>
                <c:pt idx="2074">
                  <c:v>823.8</c:v>
                </c:pt>
                <c:pt idx="2075">
                  <c:v>819.3</c:v>
                </c:pt>
                <c:pt idx="2076">
                  <c:v>848.6</c:v>
                </c:pt>
                <c:pt idx="2077">
                  <c:v>857</c:v>
                </c:pt>
                <c:pt idx="2078">
                  <c:v>861.9</c:v>
                </c:pt>
                <c:pt idx="2079">
                  <c:v>875.3</c:v>
                </c:pt>
                <c:pt idx="2080">
                  <c:v>885.2</c:v>
                </c:pt>
                <c:pt idx="2081">
                  <c:v>883.8</c:v>
                </c:pt>
                <c:pt idx="2082">
                  <c:v>902.4</c:v>
                </c:pt>
                <c:pt idx="2083">
                  <c:v>906.2</c:v>
                </c:pt>
                <c:pt idx="2084">
                  <c:v>903.4</c:v>
                </c:pt>
                <c:pt idx="2085">
                  <c:v>906.2</c:v>
                </c:pt>
                <c:pt idx="2086">
                  <c:v>905.1</c:v>
                </c:pt>
                <c:pt idx="2087">
                  <c:v>914.5</c:v>
                </c:pt>
                <c:pt idx="2088">
                  <c:v>918.5</c:v>
                </c:pt>
                <c:pt idx="2089">
                  <c:v>939.3</c:v>
                </c:pt>
                <c:pt idx="2090">
                  <c:v>942.9</c:v>
                </c:pt>
                <c:pt idx="2091">
                  <c:v>947.4</c:v>
                </c:pt>
                <c:pt idx="2092">
                  <c:v>941.5</c:v>
                </c:pt>
                <c:pt idx="2093">
                  <c:v>929</c:v>
                </c:pt>
                <c:pt idx="2094">
                  <c:v>944.9</c:v>
                </c:pt>
                <c:pt idx="2095">
                  <c:v>954.4</c:v>
                </c:pt>
                <c:pt idx="2096">
                  <c:v>970.8</c:v>
                </c:pt>
                <c:pt idx="2097">
                  <c:v>955.6</c:v>
                </c:pt>
                <c:pt idx="2098">
                  <c:v>965.6</c:v>
                </c:pt>
                <c:pt idx="2099">
                  <c:v>958.5</c:v>
                </c:pt>
                <c:pt idx="2100">
                  <c:v>923.7</c:v>
                </c:pt>
                <c:pt idx="2101">
                  <c:v>928.3</c:v>
                </c:pt>
                <c:pt idx="2102">
                  <c:v>938.7</c:v>
                </c:pt>
                <c:pt idx="2103">
                  <c:v>943.9</c:v>
                </c:pt>
                <c:pt idx="2104">
                  <c:v>923.6</c:v>
                </c:pt>
                <c:pt idx="2105">
                  <c:v>927.9</c:v>
                </c:pt>
                <c:pt idx="2106">
                  <c:v>946.2</c:v>
                </c:pt>
                <c:pt idx="2107">
                  <c:v>964.5</c:v>
                </c:pt>
                <c:pt idx="2108">
                  <c:v>976.5</c:v>
                </c:pt>
                <c:pt idx="2109">
                  <c:v>968</c:v>
                </c:pt>
                <c:pt idx="2110">
                  <c:v>981</c:v>
                </c:pt>
                <c:pt idx="2111">
                  <c:v>961.3</c:v>
                </c:pt>
                <c:pt idx="2112">
                  <c:v>955.6</c:v>
                </c:pt>
                <c:pt idx="2113">
                  <c:v>949.1</c:v>
                </c:pt>
                <c:pt idx="2114">
                  <c:v>941.4</c:v>
                </c:pt>
                <c:pt idx="2115">
                  <c:v>934.7</c:v>
                </c:pt>
                <c:pt idx="2116">
                  <c:v>948.8</c:v>
                </c:pt>
                <c:pt idx="2117">
                  <c:v>975.9</c:v>
                </c:pt>
                <c:pt idx="2118">
                  <c:v>985.3</c:v>
                </c:pt>
                <c:pt idx="2119">
                  <c:v>989</c:v>
                </c:pt>
                <c:pt idx="2120">
                  <c:v>989.9</c:v>
                </c:pt>
                <c:pt idx="2121">
                  <c:v>969</c:v>
                </c:pt>
                <c:pt idx="2122">
                  <c:v>979.1</c:v>
                </c:pt>
                <c:pt idx="2123">
                  <c:v>1001.6</c:v>
                </c:pt>
                <c:pt idx="2124">
                  <c:v>1013.6</c:v>
                </c:pt>
                <c:pt idx="2125">
                  <c:v>1010</c:v>
                </c:pt>
                <c:pt idx="2126">
                  <c:v>992.9</c:v>
                </c:pt>
                <c:pt idx="2127">
                  <c:v>985.8</c:v>
                </c:pt>
                <c:pt idx="2128">
                  <c:v>986.2</c:v>
                </c:pt>
                <c:pt idx="2129">
                  <c:v>954.3</c:v>
                </c:pt>
                <c:pt idx="2130">
                  <c:v>967.2</c:v>
                </c:pt>
                <c:pt idx="2131">
                  <c:v>938.1</c:v>
                </c:pt>
                <c:pt idx="2132">
                  <c:v>922.5</c:v>
                </c:pt>
                <c:pt idx="2133">
                  <c:v>926.3</c:v>
                </c:pt>
                <c:pt idx="2134">
                  <c:v>912.9</c:v>
                </c:pt>
                <c:pt idx="2135">
                  <c:v>934.6</c:v>
                </c:pt>
                <c:pt idx="2136">
                  <c:v>942.8</c:v>
                </c:pt>
                <c:pt idx="2137">
                  <c:v>936.7</c:v>
                </c:pt>
                <c:pt idx="2138">
                  <c:v>949.7</c:v>
                </c:pt>
                <c:pt idx="2139">
                  <c:v>962.4</c:v>
                </c:pt>
                <c:pt idx="2140">
                  <c:v>971.3</c:v>
                </c:pt>
                <c:pt idx="2141">
                  <c:v>972.6</c:v>
                </c:pt>
                <c:pt idx="2142">
                  <c:v>981.3</c:v>
                </c:pt>
                <c:pt idx="2143">
                  <c:v>962.4</c:v>
                </c:pt>
                <c:pt idx="2144">
                  <c:v>942.9</c:v>
                </c:pt>
                <c:pt idx="2145">
                  <c:v>950.5</c:v>
                </c:pt>
                <c:pt idx="2146">
                  <c:v>922.3</c:v>
                </c:pt>
                <c:pt idx="2147">
                  <c:v>924.6</c:v>
                </c:pt>
                <c:pt idx="2148">
                  <c:v>919.7</c:v>
                </c:pt>
                <c:pt idx="2149">
                  <c:v>925.1</c:v>
                </c:pt>
                <c:pt idx="2150">
                  <c:v>942.6</c:v>
                </c:pt>
                <c:pt idx="2151">
                  <c:v>931.7</c:v>
                </c:pt>
                <c:pt idx="2152">
                  <c:v>890</c:v>
                </c:pt>
                <c:pt idx="2153">
                  <c:v>872.2</c:v>
                </c:pt>
                <c:pt idx="2154">
                  <c:v>872.9</c:v>
                </c:pt>
                <c:pt idx="2155">
                  <c:v>877.3</c:v>
                </c:pt>
                <c:pt idx="2156">
                  <c:v>852.2</c:v>
                </c:pt>
                <c:pt idx="2157">
                  <c:v>872</c:v>
                </c:pt>
              </c:numCache>
            </c:numRef>
          </c:val>
          <c:smooth val="0"/>
        </c:ser>
        <c:ser>
          <c:idx val="1"/>
          <c:order val="1"/>
          <c:tx>
            <c:strRef>
              <c:f>[铁矿供需库存.xlsx]Sheet2!$AA$2</c:f>
              <c:strCache>
                <c:ptCount val="1"/>
                <c:pt idx="0">
                  <c:v> 均值</c:v>
                </c:pt>
              </c:strCache>
            </c:strRef>
          </c:tx>
          <c:spPr>
            <a:ln w="28575" cap="rnd">
              <a:solidFill>
                <a:schemeClr val="accent2"/>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[铁矿供需库存.xlsx]Sheet2!$AA$3:$AA$2161</c:f>
              <c:numCache>
                <c:formatCode>General</c:formatCode>
                <c:ptCount val="2158"/>
                <c:pt idx="0">
                  <c:v>644.934414318814</c:v>
                </c:pt>
                <c:pt idx="1">
                  <c:v>644.934414318814</c:v>
                </c:pt>
                <c:pt idx="2">
                  <c:v>644.934414318814</c:v>
                </c:pt>
                <c:pt idx="3">
                  <c:v>644.934414318814</c:v>
                </c:pt>
                <c:pt idx="4">
                  <c:v>644.934414318814</c:v>
                </c:pt>
                <c:pt idx="5">
                  <c:v>644.934414318814</c:v>
                </c:pt>
                <c:pt idx="6">
                  <c:v>644.934414318814</c:v>
                </c:pt>
                <c:pt idx="7">
                  <c:v>644.934414318814</c:v>
                </c:pt>
                <c:pt idx="8">
                  <c:v>644.934414318814</c:v>
                </c:pt>
                <c:pt idx="9">
                  <c:v>644.934414318814</c:v>
                </c:pt>
                <c:pt idx="10">
                  <c:v>644.934414318814</c:v>
                </c:pt>
                <c:pt idx="11">
                  <c:v>644.934414318814</c:v>
                </c:pt>
                <c:pt idx="12">
                  <c:v>644.934414318814</c:v>
                </c:pt>
                <c:pt idx="13">
                  <c:v>644.934414318814</c:v>
                </c:pt>
                <c:pt idx="14">
                  <c:v>644.934414318814</c:v>
                </c:pt>
                <c:pt idx="15">
                  <c:v>644.934414318814</c:v>
                </c:pt>
                <c:pt idx="16">
                  <c:v>644.934414318814</c:v>
                </c:pt>
                <c:pt idx="17">
                  <c:v>644.934414318814</c:v>
                </c:pt>
                <c:pt idx="18">
                  <c:v>644.934414318814</c:v>
                </c:pt>
                <c:pt idx="19">
                  <c:v>644.934414318814</c:v>
                </c:pt>
                <c:pt idx="20">
                  <c:v>644.934414318814</c:v>
                </c:pt>
                <c:pt idx="21">
                  <c:v>644.934414318814</c:v>
                </c:pt>
                <c:pt idx="22">
                  <c:v>644.934414318814</c:v>
                </c:pt>
                <c:pt idx="23">
                  <c:v>644.934414318814</c:v>
                </c:pt>
                <c:pt idx="24">
                  <c:v>644.934414318814</c:v>
                </c:pt>
                <c:pt idx="25">
                  <c:v>644.934414318814</c:v>
                </c:pt>
                <c:pt idx="26">
                  <c:v>644.934414318814</c:v>
                </c:pt>
                <c:pt idx="27">
                  <c:v>644.934414318814</c:v>
                </c:pt>
                <c:pt idx="28">
                  <c:v>644.934414318814</c:v>
                </c:pt>
                <c:pt idx="29">
                  <c:v>644.934414318814</c:v>
                </c:pt>
                <c:pt idx="30">
                  <c:v>644.934414318814</c:v>
                </c:pt>
                <c:pt idx="31">
                  <c:v>644.934414318814</c:v>
                </c:pt>
                <c:pt idx="32">
                  <c:v>644.934414318814</c:v>
                </c:pt>
                <c:pt idx="33">
                  <c:v>644.934414318814</c:v>
                </c:pt>
                <c:pt idx="34">
                  <c:v>644.934414318814</c:v>
                </c:pt>
                <c:pt idx="35">
                  <c:v>644.934414318814</c:v>
                </c:pt>
                <c:pt idx="36">
                  <c:v>644.934414318814</c:v>
                </c:pt>
                <c:pt idx="37">
                  <c:v>644.934414318814</c:v>
                </c:pt>
                <c:pt idx="38">
                  <c:v>644.934414318814</c:v>
                </c:pt>
                <c:pt idx="39">
                  <c:v>644.934414318814</c:v>
                </c:pt>
                <c:pt idx="40">
                  <c:v>644.934414318814</c:v>
                </c:pt>
                <c:pt idx="41">
                  <c:v>644.934414318814</c:v>
                </c:pt>
                <c:pt idx="42">
                  <c:v>644.934414318814</c:v>
                </c:pt>
                <c:pt idx="43">
                  <c:v>644.934414318814</c:v>
                </c:pt>
                <c:pt idx="44">
                  <c:v>644.934414318814</c:v>
                </c:pt>
                <c:pt idx="45">
                  <c:v>644.934414318814</c:v>
                </c:pt>
                <c:pt idx="46">
                  <c:v>644.934414318814</c:v>
                </c:pt>
                <c:pt idx="47">
                  <c:v>644.934414318814</c:v>
                </c:pt>
                <c:pt idx="48">
                  <c:v>644.934414318814</c:v>
                </c:pt>
                <c:pt idx="49">
                  <c:v>644.934414318814</c:v>
                </c:pt>
                <c:pt idx="50">
                  <c:v>644.934414318814</c:v>
                </c:pt>
                <c:pt idx="51">
                  <c:v>644.934414318814</c:v>
                </c:pt>
                <c:pt idx="52">
                  <c:v>644.934414318814</c:v>
                </c:pt>
                <c:pt idx="53">
                  <c:v>644.934414318814</c:v>
                </c:pt>
                <c:pt idx="54">
                  <c:v>644.934414318814</c:v>
                </c:pt>
                <c:pt idx="55">
                  <c:v>644.934414318814</c:v>
                </c:pt>
                <c:pt idx="56">
                  <c:v>644.934414318814</c:v>
                </c:pt>
                <c:pt idx="57">
                  <c:v>644.934414318814</c:v>
                </c:pt>
                <c:pt idx="58">
                  <c:v>644.934414318814</c:v>
                </c:pt>
                <c:pt idx="59">
                  <c:v>644.934414318814</c:v>
                </c:pt>
                <c:pt idx="60">
                  <c:v>644.934414318814</c:v>
                </c:pt>
                <c:pt idx="61">
                  <c:v>644.934414318814</c:v>
                </c:pt>
                <c:pt idx="62">
                  <c:v>644.934414318814</c:v>
                </c:pt>
                <c:pt idx="63">
                  <c:v>644.934414318814</c:v>
                </c:pt>
                <c:pt idx="64">
                  <c:v>644.934414318814</c:v>
                </c:pt>
                <c:pt idx="65">
                  <c:v>644.934414318814</c:v>
                </c:pt>
                <c:pt idx="66">
                  <c:v>644.934414318814</c:v>
                </c:pt>
                <c:pt idx="67">
                  <c:v>644.934414318814</c:v>
                </c:pt>
                <c:pt idx="68">
                  <c:v>644.934414318814</c:v>
                </c:pt>
                <c:pt idx="69">
                  <c:v>644.934414318814</c:v>
                </c:pt>
                <c:pt idx="70">
                  <c:v>644.934414318814</c:v>
                </c:pt>
                <c:pt idx="71">
                  <c:v>644.934414318814</c:v>
                </c:pt>
                <c:pt idx="72">
                  <c:v>644.934414318814</c:v>
                </c:pt>
                <c:pt idx="73">
                  <c:v>644.934414318814</c:v>
                </c:pt>
                <c:pt idx="74">
                  <c:v>644.934414318814</c:v>
                </c:pt>
                <c:pt idx="75">
                  <c:v>644.934414318814</c:v>
                </c:pt>
                <c:pt idx="76">
                  <c:v>644.934414318814</c:v>
                </c:pt>
                <c:pt idx="77">
                  <c:v>644.934414318814</c:v>
                </c:pt>
                <c:pt idx="78">
                  <c:v>644.934414318814</c:v>
                </c:pt>
                <c:pt idx="79">
                  <c:v>644.934414318814</c:v>
                </c:pt>
                <c:pt idx="80">
                  <c:v>644.934414318814</c:v>
                </c:pt>
                <c:pt idx="81">
                  <c:v>644.934414318814</c:v>
                </c:pt>
                <c:pt idx="82">
                  <c:v>644.934414318814</c:v>
                </c:pt>
                <c:pt idx="83">
                  <c:v>644.934414318814</c:v>
                </c:pt>
                <c:pt idx="84">
                  <c:v>644.934414318814</c:v>
                </c:pt>
                <c:pt idx="85">
                  <c:v>644.934414318814</c:v>
                </c:pt>
                <c:pt idx="86">
                  <c:v>644.934414318814</c:v>
                </c:pt>
                <c:pt idx="87">
                  <c:v>644.934414318814</c:v>
                </c:pt>
                <c:pt idx="88">
                  <c:v>644.934414318814</c:v>
                </c:pt>
                <c:pt idx="89">
                  <c:v>644.934414318814</c:v>
                </c:pt>
                <c:pt idx="90">
                  <c:v>644.934414318814</c:v>
                </c:pt>
                <c:pt idx="91">
                  <c:v>644.934414318814</c:v>
                </c:pt>
                <c:pt idx="92">
                  <c:v>644.934414318814</c:v>
                </c:pt>
                <c:pt idx="93">
                  <c:v>644.934414318814</c:v>
                </c:pt>
                <c:pt idx="94">
                  <c:v>644.934414318814</c:v>
                </c:pt>
                <c:pt idx="95">
                  <c:v>644.934414318814</c:v>
                </c:pt>
                <c:pt idx="96">
                  <c:v>644.934414318814</c:v>
                </c:pt>
                <c:pt idx="97">
                  <c:v>644.934414318814</c:v>
                </c:pt>
                <c:pt idx="98">
                  <c:v>644.934414318814</c:v>
                </c:pt>
                <c:pt idx="99">
                  <c:v>644.934414318814</c:v>
                </c:pt>
                <c:pt idx="100">
                  <c:v>644.934414318814</c:v>
                </c:pt>
                <c:pt idx="101">
                  <c:v>644.934414318814</c:v>
                </c:pt>
                <c:pt idx="102">
                  <c:v>644.934414318814</c:v>
                </c:pt>
                <c:pt idx="103">
                  <c:v>644.934414318814</c:v>
                </c:pt>
                <c:pt idx="104">
                  <c:v>644.934414318814</c:v>
                </c:pt>
                <c:pt idx="105">
                  <c:v>644.934414318814</c:v>
                </c:pt>
                <c:pt idx="106">
                  <c:v>644.934414318814</c:v>
                </c:pt>
                <c:pt idx="107">
                  <c:v>644.934414318814</c:v>
                </c:pt>
                <c:pt idx="108">
                  <c:v>644.934414318814</c:v>
                </c:pt>
                <c:pt idx="109">
                  <c:v>644.934414318814</c:v>
                </c:pt>
                <c:pt idx="110">
                  <c:v>644.934414318814</c:v>
                </c:pt>
                <c:pt idx="111">
                  <c:v>644.934414318814</c:v>
                </c:pt>
                <c:pt idx="112">
                  <c:v>644.934414318814</c:v>
                </c:pt>
                <c:pt idx="113">
                  <c:v>644.934414318814</c:v>
                </c:pt>
                <c:pt idx="114">
                  <c:v>644.934414318814</c:v>
                </c:pt>
                <c:pt idx="115">
                  <c:v>644.934414318814</c:v>
                </c:pt>
                <c:pt idx="116">
                  <c:v>644.934414318814</c:v>
                </c:pt>
                <c:pt idx="117">
                  <c:v>644.934414318814</c:v>
                </c:pt>
                <c:pt idx="118">
                  <c:v>644.934414318814</c:v>
                </c:pt>
                <c:pt idx="119">
                  <c:v>644.934414318814</c:v>
                </c:pt>
                <c:pt idx="120">
                  <c:v>644.934414318814</c:v>
                </c:pt>
                <c:pt idx="121">
                  <c:v>644.934414318814</c:v>
                </c:pt>
                <c:pt idx="122">
                  <c:v>644.934414318814</c:v>
                </c:pt>
                <c:pt idx="123">
                  <c:v>644.934414318814</c:v>
                </c:pt>
                <c:pt idx="124">
                  <c:v>644.934414318814</c:v>
                </c:pt>
                <c:pt idx="125">
                  <c:v>644.934414318814</c:v>
                </c:pt>
                <c:pt idx="126">
                  <c:v>644.934414318814</c:v>
                </c:pt>
                <c:pt idx="127">
                  <c:v>644.934414318814</c:v>
                </c:pt>
                <c:pt idx="128">
                  <c:v>644.934414318814</c:v>
                </c:pt>
                <c:pt idx="129">
                  <c:v>644.934414318814</c:v>
                </c:pt>
                <c:pt idx="130">
                  <c:v>644.934414318814</c:v>
                </c:pt>
                <c:pt idx="131">
                  <c:v>644.934414318814</c:v>
                </c:pt>
                <c:pt idx="132">
                  <c:v>644.934414318814</c:v>
                </c:pt>
                <c:pt idx="133">
                  <c:v>644.934414318814</c:v>
                </c:pt>
                <c:pt idx="134">
                  <c:v>644.934414318814</c:v>
                </c:pt>
                <c:pt idx="135">
                  <c:v>644.934414318814</c:v>
                </c:pt>
                <c:pt idx="136">
                  <c:v>644.934414318814</c:v>
                </c:pt>
                <c:pt idx="137">
                  <c:v>644.934414318814</c:v>
                </c:pt>
                <c:pt idx="138">
                  <c:v>644.934414318814</c:v>
                </c:pt>
                <c:pt idx="139">
                  <c:v>644.934414318814</c:v>
                </c:pt>
                <c:pt idx="140">
                  <c:v>644.934414318814</c:v>
                </c:pt>
                <c:pt idx="141">
                  <c:v>644.934414318814</c:v>
                </c:pt>
                <c:pt idx="142">
                  <c:v>644.934414318814</c:v>
                </c:pt>
                <c:pt idx="143">
                  <c:v>644.934414318814</c:v>
                </c:pt>
                <c:pt idx="144">
                  <c:v>644.934414318814</c:v>
                </c:pt>
                <c:pt idx="145">
                  <c:v>644.934414318814</c:v>
                </c:pt>
                <c:pt idx="146">
                  <c:v>644.934414318814</c:v>
                </c:pt>
                <c:pt idx="147">
                  <c:v>644.934414318814</c:v>
                </c:pt>
                <c:pt idx="148">
                  <c:v>644.934414318814</c:v>
                </c:pt>
                <c:pt idx="149">
                  <c:v>644.934414318814</c:v>
                </c:pt>
                <c:pt idx="150">
                  <c:v>644.934414318814</c:v>
                </c:pt>
                <c:pt idx="151">
                  <c:v>644.934414318814</c:v>
                </c:pt>
                <c:pt idx="152">
                  <c:v>644.934414318814</c:v>
                </c:pt>
                <c:pt idx="153">
                  <c:v>644.934414318814</c:v>
                </c:pt>
                <c:pt idx="154">
                  <c:v>644.934414318814</c:v>
                </c:pt>
                <c:pt idx="155">
                  <c:v>644.934414318814</c:v>
                </c:pt>
                <c:pt idx="156">
                  <c:v>644.934414318814</c:v>
                </c:pt>
                <c:pt idx="157">
                  <c:v>644.934414318814</c:v>
                </c:pt>
                <c:pt idx="158">
                  <c:v>644.934414318814</c:v>
                </c:pt>
                <c:pt idx="159">
                  <c:v>644.934414318814</c:v>
                </c:pt>
                <c:pt idx="160">
                  <c:v>644.934414318814</c:v>
                </c:pt>
                <c:pt idx="161">
                  <c:v>644.934414318814</c:v>
                </c:pt>
                <c:pt idx="162">
                  <c:v>644.934414318814</c:v>
                </c:pt>
                <c:pt idx="163">
                  <c:v>644.934414318814</c:v>
                </c:pt>
                <c:pt idx="164">
                  <c:v>644.934414318814</c:v>
                </c:pt>
                <c:pt idx="165">
                  <c:v>644.934414318814</c:v>
                </c:pt>
                <c:pt idx="166">
                  <c:v>644.934414318814</c:v>
                </c:pt>
                <c:pt idx="167">
                  <c:v>644.934414318814</c:v>
                </c:pt>
                <c:pt idx="168">
                  <c:v>644.934414318814</c:v>
                </c:pt>
                <c:pt idx="169">
                  <c:v>644.934414318814</c:v>
                </c:pt>
                <c:pt idx="170">
                  <c:v>644.934414318814</c:v>
                </c:pt>
                <c:pt idx="171">
                  <c:v>644.934414318814</c:v>
                </c:pt>
                <c:pt idx="172">
                  <c:v>644.934414318814</c:v>
                </c:pt>
                <c:pt idx="173">
                  <c:v>644.934414318814</c:v>
                </c:pt>
                <c:pt idx="174">
                  <c:v>644.934414318814</c:v>
                </c:pt>
                <c:pt idx="175">
                  <c:v>644.934414318814</c:v>
                </c:pt>
                <c:pt idx="176">
                  <c:v>644.934414318814</c:v>
                </c:pt>
                <c:pt idx="177">
                  <c:v>644.934414318814</c:v>
                </c:pt>
                <c:pt idx="178">
                  <c:v>644.934414318814</c:v>
                </c:pt>
                <c:pt idx="179">
                  <c:v>644.934414318814</c:v>
                </c:pt>
                <c:pt idx="180">
                  <c:v>644.934414318814</c:v>
                </c:pt>
                <c:pt idx="181">
                  <c:v>644.934414318814</c:v>
                </c:pt>
                <c:pt idx="182">
                  <c:v>644.934414318814</c:v>
                </c:pt>
                <c:pt idx="183">
                  <c:v>644.934414318814</c:v>
                </c:pt>
                <c:pt idx="184">
                  <c:v>644.934414318814</c:v>
                </c:pt>
                <c:pt idx="185">
                  <c:v>644.934414318814</c:v>
                </c:pt>
                <c:pt idx="186">
                  <c:v>644.934414318814</c:v>
                </c:pt>
                <c:pt idx="187">
                  <c:v>644.934414318814</c:v>
                </c:pt>
                <c:pt idx="188">
                  <c:v>644.934414318814</c:v>
                </c:pt>
                <c:pt idx="189">
                  <c:v>644.934414318814</c:v>
                </c:pt>
                <c:pt idx="190">
                  <c:v>644.934414318814</c:v>
                </c:pt>
                <c:pt idx="191">
                  <c:v>644.934414318814</c:v>
                </c:pt>
                <c:pt idx="192">
                  <c:v>644.934414318814</c:v>
                </c:pt>
                <c:pt idx="193">
                  <c:v>644.934414318814</c:v>
                </c:pt>
                <c:pt idx="194">
                  <c:v>644.934414318814</c:v>
                </c:pt>
                <c:pt idx="195">
                  <c:v>644.934414318814</c:v>
                </c:pt>
                <c:pt idx="196">
                  <c:v>644.934414318814</c:v>
                </c:pt>
                <c:pt idx="197">
                  <c:v>644.934414318814</c:v>
                </c:pt>
                <c:pt idx="198">
                  <c:v>644.934414318814</c:v>
                </c:pt>
                <c:pt idx="199">
                  <c:v>644.934414318814</c:v>
                </c:pt>
                <c:pt idx="200">
                  <c:v>644.934414318814</c:v>
                </c:pt>
                <c:pt idx="201">
                  <c:v>644.934414318814</c:v>
                </c:pt>
                <c:pt idx="202">
                  <c:v>644.934414318814</c:v>
                </c:pt>
                <c:pt idx="203">
                  <c:v>644.934414318814</c:v>
                </c:pt>
                <c:pt idx="204">
                  <c:v>644.934414318814</c:v>
                </c:pt>
                <c:pt idx="205">
                  <c:v>644.934414318814</c:v>
                </c:pt>
                <c:pt idx="206">
                  <c:v>644.934414318814</c:v>
                </c:pt>
                <c:pt idx="207">
                  <c:v>644.934414318814</c:v>
                </c:pt>
                <c:pt idx="208">
                  <c:v>644.934414318814</c:v>
                </c:pt>
                <c:pt idx="209">
                  <c:v>644.934414318814</c:v>
                </c:pt>
                <c:pt idx="210">
                  <c:v>644.934414318814</c:v>
                </c:pt>
                <c:pt idx="211">
                  <c:v>644.934414318814</c:v>
                </c:pt>
                <c:pt idx="212">
                  <c:v>644.934414318814</c:v>
                </c:pt>
                <c:pt idx="213">
                  <c:v>644.934414318814</c:v>
                </c:pt>
                <c:pt idx="214">
                  <c:v>644.934414318814</c:v>
                </c:pt>
                <c:pt idx="215">
                  <c:v>644.934414318814</c:v>
                </c:pt>
                <c:pt idx="216">
                  <c:v>644.934414318814</c:v>
                </c:pt>
                <c:pt idx="217">
                  <c:v>644.934414318814</c:v>
                </c:pt>
                <c:pt idx="218">
                  <c:v>644.934414318814</c:v>
                </c:pt>
                <c:pt idx="219">
                  <c:v>644.934414318814</c:v>
                </c:pt>
                <c:pt idx="220">
                  <c:v>644.934414318814</c:v>
                </c:pt>
                <c:pt idx="221">
                  <c:v>644.934414318814</c:v>
                </c:pt>
                <c:pt idx="222">
                  <c:v>644.934414318814</c:v>
                </c:pt>
                <c:pt idx="223">
                  <c:v>644.934414318814</c:v>
                </c:pt>
                <c:pt idx="224">
                  <c:v>644.934414318814</c:v>
                </c:pt>
                <c:pt idx="225">
                  <c:v>644.934414318814</c:v>
                </c:pt>
                <c:pt idx="226">
                  <c:v>644.934414318814</c:v>
                </c:pt>
                <c:pt idx="227">
                  <c:v>644.934414318814</c:v>
                </c:pt>
                <c:pt idx="228">
                  <c:v>644.934414318814</c:v>
                </c:pt>
                <c:pt idx="229">
                  <c:v>644.934414318814</c:v>
                </c:pt>
                <c:pt idx="230">
                  <c:v>644.934414318814</c:v>
                </c:pt>
                <c:pt idx="231">
                  <c:v>644.934414318814</c:v>
                </c:pt>
                <c:pt idx="232">
                  <c:v>644.934414318814</c:v>
                </c:pt>
                <c:pt idx="233">
                  <c:v>644.934414318814</c:v>
                </c:pt>
                <c:pt idx="234">
                  <c:v>644.934414318814</c:v>
                </c:pt>
                <c:pt idx="235">
                  <c:v>644.934414318814</c:v>
                </c:pt>
                <c:pt idx="236">
                  <c:v>644.934414318814</c:v>
                </c:pt>
                <c:pt idx="237">
                  <c:v>644.934414318814</c:v>
                </c:pt>
                <c:pt idx="238">
                  <c:v>644.934414318814</c:v>
                </c:pt>
                <c:pt idx="239">
                  <c:v>644.934414318814</c:v>
                </c:pt>
                <c:pt idx="240">
                  <c:v>644.934414318814</c:v>
                </c:pt>
                <c:pt idx="241">
                  <c:v>644.934414318814</c:v>
                </c:pt>
                <c:pt idx="242">
                  <c:v>644.934414318814</c:v>
                </c:pt>
                <c:pt idx="243">
                  <c:v>644.934414318814</c:v>
                </c:pt>
                <c:pt idx="244">
                  <c:v>644.934414318814</c:v>
                </c:pt>
                <c:pt idx="245">
                  <c:v>644.934414318814</c:v>
                </c:pt>
                <c:pt idx="246">
                  <c:v>644.934414318814</c:v>
                </c:pt>
                <c:pt idx="247">
                  <c:v>644.934414318814</c:v>
                </c:pt>
                <c:pt idx="248">
                  <c:v>644.934414318814</c:v>
                </c:pt>
                <c:pt idx="249">
                  <c:v>644.934414318814</c:v>
                </c:pt>
                <c:pt idx="250">
                  <c:v>644.934414318814</c:v>
                </c:pt>
                <c:pt idx="251">
                  <c:v>644.934414318814</c:v>
                </c:pt>
                <c:pt idx="252">
                  <c:v>644.934414318814</c:v>
                </c:pt>
                <c:pt idx="253">
                  <c:v>644.934414318814</c:v>
                </c:pt>
                <c:pt idx="254">
                  <c:v>644.934414318814</c:v>
                </c:pt>
                <c:pt idx="255">
                  <c:v>644.934414318814</c:v>
                </c:pt>
                <c:pt idx="256">
                  <c:v>644.934414318814</c:v>
                </c:pt>
                <c:pt idx="257">
                  <c:v>644.934414318814</c:v>
                </c:pt>
                <c:pt idx="258">
                  <c:v>644.934414318814</c:v>
                </c:pt>
                <c:pt idx="259">
                  <c:v>644.934414318814</c:v>
                </c:pt>
                <c:pt idx="260">
                  <c:v>644.934414318814</c:v>
                </c:pt>
                <c:pt idx="261">
                  <c:v>644.934414318814</c:v>
                </c:pt>
                <c:pt idx="262">
                  <c:v>644.934414318814</c:v>
                </c:pt>
                <c:pt idx="263">
                  <c:v>644.934414318814</c:v>
                </c:pt>
                <c:pt idx="264">
                  <c:v>644.934414318814</c:v>
                </c:pt>
                <c:pt idx="265">
                  <c:v>644.934414318814</c:v>
                </c:pt>
                <c:pt idx="266">
                  <c:v>644.934414318814</c:v>
                </c:pt>
                <c:pt idx="267">
                  <c:v>644.934414318814</c:v>
                </c:pt>
                <c:pt idx="268">
                  <c:v>644.934414318814</c:v>
                </c:pt>
                <c:pt idx="269">
                  <c:v>644.934414318814</c:v>
                </c:pt>
                <c:pt idx="270">
                  <c:v>644.934414318814</c:v>
                </c:pt>
                <c:pt idx="271">
                  <c:v>644.934414318814</c:v>
                </c:pt>
                <c:pt idx="272">
                  <c:v>644.934414318814</c:v>
                </c:pt>
                <c:pt idx="273">
                  <c:v>644.934414318814</c:v>
                </c:pt>
                <c:pt idx="274">
                  <c:v>644.934414318814</c:v>
                </c:pt>
                <c:pt idx="275">
                  <c:v>644.934414318814</c:v>
                </c:pt>
                <c:pt idx="276">
                  <c:v>644.934414318814</c:v>
                </c:pt>
                <c:pt idx="277">
                  <c:v>644.934414318814</c:v>
                </c:pt>
                <c:pt idx="278">
                  <c:v>644.934414318814</c:v>
                </c:pt>
                <c:pt idx="279">
                  <c:v>644.934414318814</c:v>
                </c:pt>
                <c:pt idx="280">
                  <c:v>644.934414318814</c:v>
                </c:pt>
                <c:pt idx="281">
                  <c:v>644.934414318814</c:v>
                </c:pt>
                <c:pt idx="282">
                  <c:v>644.934414318814</c:v>
                </c:pt>
                <c:pt idx="283">
                  <c:v>644.934414318814</c:v>
                </c:pt>
                <c:pt idx="284">
                  <c:v>644.934414318814</c:v>
                </c:pt>
                <c:pt idx="285">
                  <c:v>644.934414318814</c:v>
                </c:pt>
                <c:pt idx="286">
                  <c:v>644.934414318814</c:v>
                </c:pt>
                <c:pt idx="287">
                  <c:v>644.934414318814</c:v>
                </c:pt>
                <c:pt idx="288">
                  <c:v>644.934414318814</c:v>
                </c:pt>
                <c:pt idx="289">
                  <c:v>644.934414318814</c:v>
                </c:pt>
                <c:pt idx="290">
                  <c:v>644.934414318814</c:v>
                </c:pt>
                <c:pt idx="291">
                  <c:v>644.934414318814</c:v>
                </c:pt>
                <c:pt idx="292">
                  <c:v>644.934414318814</c:v>
                </c:pt>
                <c:pt idx="293">
                  <c:v>644.934414318814</c:v>
                </c:pt>
                <c:pt idx="294">
                  <c:v>644.934414318814</c:v>
                </c:pt>
                <c:pt idx="295">
                  <c:v>644.934414318814</c:v>
                </c:pt>
                <c:pt idx="296">
                  <c:v>644.934414318814</c:v>
                </c:pt>
                <c:pt idx="297">
                  <c:v>644.934414318814</c:v>
                </c:pt>
                <c:pt idx="298">
                  <c:v>644.934414318814</c:v>
                </c:pt>
                <c:pt idx="299">
                  <c:v>644.934414318814</c:v>
                </c:pt>
                <c:pt idx="300">
                  <c:v>644.934414318814</c:v>
                </c:pt>
                <c:pt idx="301">
                  <c:v>644.934414318814</c:v>
                </c:pt>
                <c:pt idx="302">
                  <c:v>644.934414318814</c:v>
                </c:pt>
                <c:pt idx="303">
                  <c:v>644.934414318814</c:v>
                </c:pt>
                <c:pt idx="304">
                  <c:v>644.934414318814</c:v>
                </c:pt>
                <c:pt idx="305">
                  <c:v>644.934414318814</c:v>
                </c:pt>
                <c:pt idx="306">
                  <c:v>644.934414318814</c:v>
                </c:pt>
                <c:pt idx="307">
                  <c:v>644.934414318814</c:v>
                </c:pt>
                <c:pt idx="308">
                  <c:v>644.934414318814</c:v>
                </c:pt>
                <c:pt idx="309">
                  <c:v>644.934414318814</c:v>
                </c:pt>
                <c:pt idx="310">
                  <c:v>644.934414318814</c:v>
                </c:pt>
                <c:pt idx="311">
                  <c:v>644.934414318814</c:v>
                </c:pt>
                <c:pt idx="312">
                  <c:v>644.934414318814</c:v>
                </c:pt>
                <c:pt idx="313">
                  <c:v>644.934414318814</c:v>
                </c:pt>
                <c:pt idx="314">
                  <c:v>644.934414318814</c:v>
                </c:pt>
                <c:pt idx="315">
                  <c:v>644.934414318814</c:v>
                </c:pt>
                <c:pt idx="316">
                  <c:v>644.934414318814</c:v>
                </c:pt>
                <c:pt idx="317">
                  <c:v>644.934414318814</c:v>
                </c:pt>
                <c:pt idx="318">
                  <c:v>644.934414318814</c:v>
                </c:pt>
                <c:pt idx="319">
                  <c:v>644.934414318814</c:v>
                </c:pt>
                <c:pt idx="320">
                  <c:v>644.934414318814</c:v>
                </c:pt>
                <c:pt idx="321">
                  <c:v>644.934414318814</c:v>
                </c:pt>
                <c:pt idx="322">
                  <c:v>644.934414318814</c:v>
                </c:pt>
                <c:pt idx="323">
                  <c:v>644.934414318814</c:v>
                </c:pt>
                <c:pt idx="324">
                  <c:v>644.934414318814</c:v>
                </c:pt>
                <c:pt idx="325">
                  <c:v>644.934414318814</c:v>
                </c:pt>
                <c:pt idx="326">
                  <c:v>644.934414318814</c:v>
                </c:pt>
                <c:pt idx="327">
                  <c:v>644.934414318814</c:v>
                </c:pt>
                <c:pt idx="328">
                  <c:v>644.934414318814</c:v>
                </c:pt>
                <c:pt idx="329">
                  <c:v>644.934414318814</c:v>
                </c:pt>
                <c:pt idx="330">
                  <c:v>644.934414318814</c:v>
                </c:pt>
                <c:pt idx="331">
                  <c:v>644.934414318814</c:v>
                </c:pt>
                <c:pt idx="332">
                  <c:v>644.934414318814</c:v>
                </c:pt>
                <c:pt idx="333">
                  <c:v>644.934414318814</c:v>
                </c:pt>
                <c:pt idx="334">
                  <c:v>644.934414318814</c:v>
                </c:pt>
                <c:pt idx="335">
                  <c:v>644.934414318814</c:v>
                </c:pt>
                <c:pt idx="336">
                  <c:v>644.934414318814</c:v>
                </c:pt>
                <c:pt idx="337">
                  <c:v>644.934414318814</c:v>
                </c:pt>
                <c:pt idx="338">
                  <c:v>644.934414318814</c:v>
                </c:pt>
                <c:pt idx="339">
                  <c:v>644.934414318814</c:v>
                </c:pt>
                <c:pt idx="340">
                  <c:v>644.934414318814</c:v>
                </c:pt>
                <c:pt idx="341">
                  <c:v>644.934414318814</c:v>
                </c:pt>
                <c:pt idx="342">
                  <c:v>644.934414318814</c:v>
                </c:pt>
                <c:pt idx="343">
                  <c:v>644.934414318814</c:v>
                </c:pt>
                <c:pt idx="344">
                  <c:v>644.934414318814</c:v>
                </c:pt>
                <c:pt idx="345">
                  <c:v>644.934414318814</c:v>
                </c:pt>
                <c:pt idx="346">
                  <c:v>644.934414318814</c:v>
                </c:pt>
                <c:pt idx="347">
                  <c:v>644.934414318814</c:v>
                </c:pt>
                <c:pt idx="348">
                  <c:v>644.934414318814</c:v>
                </c:pt>
                <c:pt idx="349">
                  <c:v>644.934414318814</c:v>
                </c:pt>
                <c:pt idx="350">
                  <c:v>644.934414318814</c:v>
                </c:pt>
                <c:pt idx="351">
                  <c:v>644.934414318814</c:v>
                </c:pt>
                <c:pt idx="352">
                  <c:v>644.934414318814</c:v>
                </c:pt>
                <c:pt idx="353">
                  <c:v>644.934414318814</c:v>
                </c:pt>
                <c:pt idx="354">
                  <c:v>644.934414318814</c:v>
                </c:pt>
                <c:pt idx="355">
                  <c:v>644.934414318814</c:v>
                </c:pt>
                <c:pt idx="356">
                  <c:v>644.934414318814</c:v>
                </c:pt>
                <c:pt idx="357">
                  <c:v>644.934414318814</c:v>
                </c:pt>
                <c:pt idx="358">
                  <c:v>644.934414318814</c:v>
                </c:pt>
                <c:pt idx="359">
                  <c:v>644.934414318814</c:v>
                </c:pt>
                <c:pt idx="360">
                  <c:v>644.934414318814</c:v>
                </c:pt>
                <c:pt idx="361">
                  <c:v>644.934414318814</c:v>
                </c:pt>
                <c:pt idx="362">
                  <c:v>644.934414318814</c:v>
                </c:pt>
                <c:pt idx="363">
                  <c:v>644.934414318814</c:v>
                </c:pt>
                <c:pt idx="364">
                  <c:v>644.934414318814</c:v>
                </c:pt>
                <c:pt idx="365">
                  <c:v>644.934414318814</c:v>
                </c:pt>
                <c:pt idx="366">
                  <c:v>644.934414318814</c:v>
                </c:pt>
                <c:pt idx="367">
                  <c:v>644.934414318814</c:v>
                </c:pt>
                <c:pt idx="368">
                  <c:v>644.934414318814</c:v>
                </c:pt>
                <c:pt idx="369">
                  <c:v>644.934414318814</c:v>
                </c:pt>
                <c:pt idx="370">
                  <c:v>644.934414318814</c:v>
                </c:pt>
                <c:pt idx="371">
                  <c:v>644.934414318814</c:v>
                </c:pt>
                <c:pt idx="372">
                  <c:v>644.934414318814</c:v>
                </c:pt>
                <c:pt idx="373">
                  <c:v>644.934414318814</c:v>
                </c:pt>
                <c:pt idx="374">
                  <c:v>644.934414318814</c:v>
                </c:pt>
                <c:pt idx="375">
                  <c:v>644.934414318814</c:v>
                </c:pt>
                <c:pt idx="376">
                  <c:v>644.934414318814</c:v>
                </c:pt>
                <c:pt idx="377">
                  <c:v>644.934414318814</c:v>
                </c:pt>
                <c:pt idx="378">
                  <c:v>644.934414318814</c:v>
                </c:pt>
                <c:pt idx="379">
                  <c:v>644.934414318814</c:v>
                </c:pt>
                <c:pt idx="380">
                  <c:v>644.934414318814</c:v>
                </c:pt>
                <c:pt idx="381">
                  <c:v>644.934414318814</c:v>
                </c:pt>
                <c:pt idx="382">
                  <c:v>644.934414318814</c:v>
                </c:pt>
                <c:pt idx="383">
                  <c:v>644.934414318814</c:v>
                </c:pt>
                <c:pt idx="384">
                  <c:v>644.934414318814</c:v>
                </c:pt>
                <c:pt idx="385">
                  <c:v>644.934414318814</c:v>
                </c:pt>
                <c:pt idx="386">
                  <c:v>644.934414318814</c:v>
                </c:pt>
                <c:pt idx="387">
                  <c:v>644.934414318814</c:v>
                </c:pt>
                <c:pt idx="388">
                  <c:v>644.934414318814</c:v>
                </c:pt>
                <c:pt idx="389">
                  <c:v>644.934414318814</c:v>
                </c:pt>
                <c:pt idx="390">
                  <c:v>644.934414318814</c:v>
                </c:pt>
                <c:pt idx="391">
                  <c:v>644.934414318814</c:v>
                </c:pt>
                <c:pt idx="392">
                  <c:v>644.934414318814</c:v>
                </c:pt>
                <c:pt idx="393">
                  <c:v>644.934414318814</c:v>
                </c:pt>
                <c:pt idx="394">
                  <c:v>644.934414318814</c:v>
                </c:pt>
                <c:pt idx="395">
                  <c:v>644.934414318814</c:v>
                </c:pt>
                <c:pt idx="396">
                  <c:v>644.934414318814</c:v>
                </c:pt>
                <c:pt idx="397">
                  <c:v>644.934414318814</c:v>
                </c:pt>
                <c:pt idx="398">
                  <c:v>644.934414318814</c:v>
                </c:pt>
                <c:pt idx="399">
                  <c:v>644.934414318814</c:v>
                </c:pt>
                <c:pt idx="400">
                  <c:v>644.934414318814</c:v>
                </c:pt>
                <c:pt idx="401">
                  <c:v>644.934414318814</c:v>
                </c:pt>
                <c:pt idx="402">
                  <c:v>644.934414318814</c:v>
                </c:pt>
                <c:pt idx="403">
                  <c:v>644.934414318814</c:v>
                </c:pt>
                <c:pt idx="404">
                  <c:v>644.934414318814</c:v>
                </c:pt>
                <c:pt idx="405">
                  <c:v>644.934414318814</c:v>
                </c:pt>
                <c:pt idx="406">
                  <c:v>644.934414318814</c:v>
                </c:pt>
                <c:pt idx="407">
                  <c:v>644.934414318814</c:v>
                </c:pt>
                <c:pt idx="408">
                  <c:v>644.934414318814</c:v>
                </c:pt>
                <c:pt idx="409">
                  <c:v>644.934414318814</c:v>
                </c:pt>
                <c:pt idx="410">
                  <c:v>644.934414318814</c:v>
                </c:pt>
                <c:pt idx="411">
                  <c:v>644.934414318814</c:v>
                </c:pt>
                <c:pt idx="412">
                  <c:v>644.934414318814</c:v>
                </c:pt>
                <c:pt idx="413">
                  <c:v>644.934414318814</c:v>
                </c:pt>
                <c:pt idx="414">
                  <c:v>644.934414318814</c:v>
                </c:pt>
                <c:pt idx="415">
                  <c:v>644.934414318814</c:v>
                </c:pt>
                <c:pt idx="416">
                  <c:v>644.934414318814</c:v>
                </c:pt>
                <c:pt idx="417">
                  <c:v>644.934414318814</c:v>
                </c:pt>
                <c:pt idx="418">
                  <c:v>644.934414318814</c:v>
                </c:pt>
                <c:pt idx="419">
                  <c:v>644.934414318814</c:v>
                </c:pt>
                <c:pt idx="420">
                  <c:v>644.934414318814</c:v>
                </c:pt>
                <c:pt idx="421">
                  <c:v>644.934414318814</c:v>
                </c:pt>
                <c:pt idx="422">
                  <c:v>644.934414318814</c:v>
                </c:pt>
                <c:pt idx="423">
                  <c:v>644.934414318814</c:v>
                </c:pt>
                <c:pt idx="424">
                  <c:v>644.934414318814</c:v>
                </c:pt>
                <c:pt idx="425">
                  <c:v>644.934414318814</c:v>
                </c:pt>
                <c:pt idx="426">
                  <c:v>644.934414318814</c:v>
                </c:pt>
                <c:pt idx="427">
                  <c:v>644.934414318814</c:v>
                </c:pt>
                <c:pt idx="428">
                  <c:v>644.934414318814</c:v>
                </c:pt>
                <c:pt idx="429">
                  <c:v>644.934414318814</c:v>
                </c:pt>
                <c:pt idx="430">
                  <c:v>644.934414318814</c:v>
                </c:pt>
                <c:pt idx="431">
                  <c:v>644.934414318814</c:v>
                </c:pt>
                <c:pt idx="432">
                  <c:v>644.934414318814</c:v>
                </c:pt>
                <c:pt idx="433">
                  <c:v>644.934414318814</c:v>
                </c:pt>
                <c:pt idx="434">
                  <c:v>644.934414318814</c:v>
                </c:pt>
                <c:pt idx="435">
                  <c:v>644.934414318814</c:v>
                </c:pt>
                <c:pt idx="436">
                  <c:v>644.934414318814</c:v>
                </c:pt>
                <c:pt idx="437">
                  <c:v>644.934414318814</c:v>
                </c:pt>
                <c:pt idx="438">
                  <c:v>644.934414318814</c:v>
                </c:pt>
                <c:pt idx="439">
                  <c:v>644.934414318814</c:v>
                </c:pt>
                <c:pt idx="440">
                  <c:v>644.934414318814</c:v>
                </c:pt>
                <c:pt idx="441">
                  <c:v>644.934414318814</c:v>
                </c:pt>
                <c:pt idx="442">
                  <c:v>644.934414318814</c:v>
                </c:pt>
                <c:pt idx="443">
                  <c:v>644.934414318814</c:v>
                </c:pt>
                <c:pt idx="444">
                  <c:v>644.934414318814</c:v>
                </c:pt>
                <c:pt idx="445">
                  <c:v>644.934414318814</c:v>
                </c:pt>
                <c:pt idx="446">
                  <c:v>644.934414318814</c:v>
                </c:pt>
                <c:pt idx="447">
                  <c:v>644.934414318814</c:v>
                </c:pt>
                <c:pt idx="448">
                  <c:v>644.934414318814</c:v>
                </c:pt>
                <c:pt idx="449">
                  <c:v>644.934414318814</c:v>
                </c:pt>
                <c:pt idx="450">
                  <c:v>644.934414318814</c:v>
                </c:pt>
                <c:pt idx="451">
                  <c:v>644.934414318814</c:v>
                </c:pt>
                <c:pt idx="452">
                  <c:v>644.934414318814</c:v>
                </c:pt>
                <c:pt idx="453">
                  <c:v>644.934414318814</c:v>
                </c:pt>
                <c:pt idx="454">
                  <c:v>644.934414318814</c:v>
                </c:pt>
                <c:pt idx="455">
                  <c:v>644.934414318814</c:v>
                </c:pt>
                <c:pt idx="456">
                  <c:v>644.934414318814</c:v>
                </c:pt>
                <c:pt idx="457">
                  <c:v>644.934414318814</c:v>
                </c:pt>
                <c:pt idx="458">
                  <c:v>644.934414318814</c:v>
                </c:pt>
                <c:pt idx="459">
                  <c:v>644.934414318814</c:v>
                </c:pt>
                <c:pt idx="460">
                  <c:v>644.934414318814</c:v>
                </c:pt>
                <c:pt idx="461">
                  <c:v>644.934414318814</c:v>
                </c:pt>
                <c:pt idx="462">
                  <c:v>644.934414318814</c:v>
                </c:pt>
                <c:pt idx="463">
                  <c:v>644.934414318814</c:v>
                </c:pt>
                <c:pt idx="464">
                  <c:v>644.934414318814</c:v>
                </c:pt>
                <c:pt idx="465">
                  <c:v>644.934414318814</c:v>
                </c:pt>
                <c:pt idx="466">
                  <c:v>644.934414318814</c:v>
                </c:pt>
                <c:pt idx="467">
                  <c:v>644.934414318814</c:v>
                </c:pt>
                <c:pt idx="468">
                  <c:v>644.934414318814</c:v>
                </c:pt>
                <c:pt idx="469">
                  <c:v>644.934414318814</c:v>
                </c:pt>
                <c:pt idx="470">
                  <c:v>644.934414318814</c:v>
                </c:pt>
                <c:pt idx="471">
                  <c:v>644.934414318814</c:v>
                </c:pt>
                <c:pt idx="472">
                  <c:v>644.934414318814</c:v>
                </c:pt>
                <c:pt idx="473">
                  <c:v>644.934414318814</c:v>
                </c:pt>
                <c:pt idx="474">
                  <c:v>644.934414318814</c:v>
                </c:pt>
                <c:pt idx="475">
                  <c:v>644.934414318814</c:v>
                </c:pt>
                <c:pt idx="476">
                  <c:v>644.934414318814</c:v>
                </c:pt>
                <c:pt idx="477">
                  <c:v>644.934414318814</c:v>
                </c:pt>
                <c:pt idx="478">
                  <c:v>644.934414318814</c:v>
                </c:pt>
                <c:pt idx="479">
                  <c:v>644.934414318814</c:v>
                </c:pt>
                <c:pt idx="480">
                  <c:v>644.934414318814</c:v>
                </c:pt>
                <c:pt idx="481">
                  <c:v>644.934414318814</c:v>
                </c:pt>
                <c:pt idx="482">
                  <c:v>644.934414318814</c:v>
                </c:pt>
                <c:pt idx="483">
                  <c:v>644.934414318814</c:v>
                </c:pt>
                <c:pt idx="484">
                  <c:v>644.934414318814</c:v>
                </c:pt>
                <c:pt idx="485">
                  <c:v>644.934414318814</c:v>
                </c:pt>
                <c:pt idx="486">
                  <c:v>644.934414318814</c:v>
                </c:pt>
                <c:pt idx="487">
                  <c:v>644.934414318814</c:v>
                </c:pt>
                <c:pt idx="488">
                  <c:v>644.934414318814</c:v>
                </c:pt>
                <c:pt idx="489">
                  <c:v>644.934414318814</c:v>
                </c:pt>
                <c:pt idx="490">
                  <c:v>644.934414318814</c:v>
                </c:pt>
                <c:pt idx="491">
                  <c:v>644.934414318814</c:v>
                </c:pt>
                <c:pt idx="492">
                  <c:v>644.934414318814</c:v>
                </c:pt>
                <c:pt idx="493">
                  <c:v>644.934414318814</c:v>
                </c:pt>
                <c:pt idx="494">
                  <c:v>644.934414318814</c:v>
                </c:pt>
                <c:pt idx="495">
                  <c:v>644.934414318814</c:v>
                </c:pt>
                <c:pt idx="496">
                  <c:v>644.934414318814</c:v>
                </c:pt>
                <c:pt idx="497">
                  <c:v>644.934414318814</c:v>
                </c:pt>
                <c:pt idx="498">
                  <c:v>644.934414318814</c:v>
                </c:pt>
                <c:pt idx="499">
                  <c:v>644.934414318814</c:v>
                </c:pt>
                <c:pt idx="500">
                  <c:v>644.934414318814</c:v>
                </c:pt>
                <c:pt idx="501">
                  <c:v>644.934414318814</c:v>
                </c:pt>
                <c:pt idx="502">
                  <c:v>644.934414318814</c:v>
                </c:pt>
                <c:pt idx="503">
                  <c:v>644.934414318814</c:v>
                </c:pt>
                <c:pt idx="504">
                  <c:v>644.934414318814</c:v>
                </c:pt>
                <c:pt idx="505">
                  <c:v>644.934414318814</c:v>
                </c:pt>
                <c:pt idx="506">
                  <c:v>644.934414318814</c:v>
                </c:pt>
                <c:pt idx="507">
                  <c:v>644.934414318814</c:v>
                </c:pt>
                <c:pt idx="508">
                  <c:v>644.934414318814</c:v>
                </c:pt>
                <c:pt idx="509">
                  <c:v>644.934414318814</c:v>
                </c:pt>
                <c:pt idx="510">
                  <c:v>644.934414318814</c:v>
                </c:pt>
                <c:pt idx="511">
                  <c:v>644.934414318814</c:v>
                </c:pt>
                <c:pt idx="512">
                  <c:v>644.934414318814</c:v>
                </c:pt>
                <c:pt idx="513">
                  <c:v>644.934414318814</c:v>
                </c:pt>
                <c:pt idx="514">
                  <c:v>644.934414318814</c:v>
                </c:pt>
                <c:pt idx="515">
                  <c:v>644.934414318814</c:v>
                </c:pt>
                <c:pt idx="516">
                  <c:v>644.934414318814</c:v>
                </c:pt>
                <c:pt idx="517">
                  <c:v>644.934414318814</c:v>
                </c:pt>
                <c:pt idx="518">
                  <c:v>644.934414318814</c:v>
                </c:pt>
                <c:pt idx="519">
                  <c:v>644.934414318814</c:v>
                </c:pt>
                <c:pt idx="520">
                  <c:v>644.934414318814</c:v>
                </c:pt>
                <c:pt idx="521">
                  <c:v>644.934414318814</c:v>
                </c:pt>
                <c:pt idx="522">
                  <c:v>644.934414318814</c:v>
                </c:pt>
                <c:pt idx="523">
                  <c:v>644.934414318814</c:v>
                </c:pt>
                <c:pt idx="524">
                  <c:v>644.934414318814</c:v>
                </c:pt>
                <c:pt idx="525">
                  <c:v>644.934414318814</c:v>
                </c:pt>
                <c:pt idx="526">
                  <c:v>644.934414318814</c:v>
                </c:pt>
                <c:pt idx="527">
                  <c:v>644.934414318814</c:v>
                </c:pt>
                <c:pt idx="528">
                  <c:v>644.934414318814</c:v>
                </c:pt>
                <c:pt idx="529">
                  <c:v>644.934414318814</c:v>
                </c:pt>
                <c:pt idx="530">
                  <c:v>644.934414318814</c:v>
                </c:pt>
                <c:pt idx="531">
                  <c:v>644.934414318814</c:v>
                </c:pt>
                <c:pt idx="532">
                  <c:v>644.934414318814</c:v>
                </c:pt>
                <c:pt idx="533">
                  <c:v>644.934414318814</c:v>
                </c:pt>
                <c:pt idx="534">
                  <c:v>644.934414318814</c:v>
                </c:pt>
                <c:pt idx="535">
                  <c:v>644.934414318814</c:v>
                </c:pt>
                <c:pt idx="536">
                  <c:v>644.934414318814</c:v>
                </c:pt>
                <c:pt idx="537">
                  <c:v>644.934414318814</c:v>
                </c:pt>
                <c:pt idx="538">
                  <c:v>644.934414318814</c:v>
                </c:pt>
                <c:pt idx="539">
                  <c:v>644.934414318814</c:v>
                </c:pt>
                <c:pt idx="540">
                  <c:v>644.934414318814</c:v>
                </c:pt>
                <c:pt idx="541">
                  <c:v>644.934414318814</c:v>
                </c:pt>
                <c:pt idx="542">
                  <c:v>644.934414318814</c:v>
                </c:pt>
                <c:pt idx="543">
                  <c:v>644.934414318814</c:v>
                </c:pt>
                <c:pt idx="544">
                  <c:v>644.934414318814</c:v>
                </c:pt>
                <c:pt idx="545">
                  <c:v>644.934414318814</c:v>
                </c:pt>
                <c:pt idx="546">
                  <c:v>644.934414318814</c:v>
                </c:pt>
                <c:pt idx="547">
                  <c:v>644.934414318814</c:v>
                </c:pt>
                <c:pt idx="548">
                  <c:v>644.934414318814</c:v>
                </c:pt>
                <c:pt idx="549">
                  <c:v>644.934414318814</c:v>
                </c:pt>
                <c:pt idx="550">
                  <c:v>644.934414318814</c:v>
                </c:pt>
                <c:pt idx="551">
                  <c:v>644.934414318814</c:v>
                </c:pt>
                <c:pt idx="552">
                  <c:v>644.934414318814</c:v>
                </c:pt>
                <c:pt idx="553">
                  <c:v>644.934414318814</c:v>
                </c:pt>
                <c:pt idx="554">
                  <c:v>644.934414318814</c:v>
                </c:pt>
                <c:pt idx="555">
                  <c:v>644.934414318814</c:v>
                </c:pt>
                <c:pt idx="556">
                  <c:v>644.934414318814</c:v>
                </c:pt>
                <c:pt idx="557">
                  <c:v>644.934414318814</c:v>
                </c:pt>
                <c:pt idx="558">
                  <c:v>644.934414318814</c:v>
                </c:pt>
                <c:pt idx="559">
                  <c:v>644.934414318814</c:v>
                </c:pt>
                <c:pt idx="560">
                  <c:v>644.934414318814</c:v>
                </c:pt>
                <c:pt idx="561">
                  <c:v>644.934414318814</c:v>
                </c:pt>
                <c:pt idx="562">
                  <c:v>644.934414318814</c:v>
                </c:pt>
                <c:pt idx="563">
                  <c:v>644.934414318814</c:v>
                </c:pt>
                <c:pt idx="564">
                  <c:v>644.934414318814</c:v>
                </c:pt>
                <c:pt idx="565">
                  <c:v>644.934414318814</c:v>
                </c:pt>
                <c:pt idx="566">
                  <c:v>644.934414318814</c:v>
                </c:pt>
                <c:pt idx="567">
                  <c:v>644.934414318814</c:v>
                </c:pt>
                <c:pt idx="568">
                  <c:v>644.934414318814</c:v>
                </c:pt>
                <c:pt idx="569">
                  <c:v>644.934414318814</c:v>
                </c:pt>
                <c:pt idx="570">
                  <c:v>644.934414318814</c:v>
                </c:pt>
                <c:pt idx="571">
                  <c:v>644.934414318814</c:v>
                </c:pt>
                <c:pt idx="572">
                  <c:v>644.934414318814</c:v>
                </c:pt>
                <c:pt idx="573">
                  <c:v>644.934414318814</c:v>
                </c:pt>
                <c:pt idx="574">
                  <c:v>644.934414318814</c:v>
                </c:pt>
                <c:pt idx="575">
                  <c:v>644.934414318814</c:v>
                </c:pt>
                <c:pt idx="576">
                  <c:v>644.934414318814</c:v>
                </c:pt>
                <c:pt idx="577">
                  <c:v>644.934414318814</c:v>
                </c:pt>
                <c:pt idx="578">
                  <c:v>644.934414318814</c:v>
                </c:pt>
                <c:pt idx="579">
                  <c:v>644.934414318814</c:v>
                </c:pt>
                <c:pt idx="580">
                  <c:v>644.934414318814</c:v>
                </c:pt>
                <c:pt idx="581">
                  <c:v>644.934414318814</c:v>
                </c:pt>
                <c:pt idx="582">
                  <c:v>644.934414318814</c:v>
                </c:pt>
                <c:pt idx="583">
                  <c:v>644.934414318814</c:v>
                </c:pt>
                <c:pt idx="584">
                  <c:v>644.934414318814</c:v>
                </c:pt>
                <c:pt idx="585">
                  <c:v>644.934414318814</c:v>
                </c:pt>
                <c:pt idx="586">
                  <c:v>644.934414318814</c:v>
                </c:pt>
                <c:pt idx="587">
                  <c:v>644.934414318814</c:v>
                </c:pt>
                <c:pt idx="588">
                  <c:v>644.934414318814</c:v>
                </c:pt>
                <c:pt idx="589">
                  <c:v>644.934414318814</c:v>
                </c:pt>
                <c:pt idx="590">
                  <c:v>644.934414318814</c:v>
                </c:pt>
                <c:pt idx="591">
                  <c:v>644.934414318814</c:v>
                </c:pt>
                <c:pt idx="592">
                  <c:v>644.934414318814</c:v>
                </c:pt>
                <c:pt idx="593">
                  <c:v>644.934414318814</c:v>
                </c:pt>
                <c:pt idx="594">
                  <c:v>644.934414318814</c:v>
                </c:pt>
                <c:pt idx="595">
                  <c:v>644.934414318814</c:v>
                </c:pt>
                <c:pt idx="596">
                  <c:v>644.934414318814</c:v>
                </c:pt>
                <c:pt idx="597">
                  <c:v>644.934414318814</c:v>
                </c:pt>
                <c:pt idx="598">
                  <c:v>644.934414318814</c:v>
                </c:pt>
                <c:pt idx="599">
                  <c:v>644.934414318814</c:v>
                </c:pt>
                <c:pt idx="600">
                  <c:v>644.934414318814</c:v>
                </c:pt>
                <c:pt idx="601">
                  <c:v>644.934414318814</c:v>
                </c:pt>
                <c:pt idx="602">
                  <c:v>644.934414318814</c:v>
                </c:pt>
                <c:pt idx="603">
                  <c:v>644.934414318814</c:v>
                </c:pt>
                <c:pt idx="604">
                  <c:v>644.934414318814</c:v>
                </c:pt>
                <c:pt idx="605">
                  <c:v>644.934414318814</c:v>
                </c:pt>
                <c:pt idx="606">
                  <c:v>644.934414318814</c:v>
                </c:pt>
                <c:pt idx="607">
                  <c:v>644.934414318814</c:v>
                </c:pt>
                <c:pt idx="608">
                  <c:v>644.934414318814</c:v>
                </c:pt>
                <c:pt idx="609">
                  <c:v>644.934414318814</c:v>
                </c:pt>
                <c:pt idx="610">
                  <c:v>644.934414318814</c:v>
                </c:pt>
                <c:pt idx="611">
                  <c:v>644.934414318814</c:v>
                </c:pt>
                <c:pt idx="612">
                  <c:v>644.934414318814</c:v>
                </c:pt>
                <c:pt idx="613">
                  <c:v>644.934414318814</c:v>
                </c:pt>
                <c:pt idx="614">
                  <c:v>644.934414318814</c:v>
                </c:pt>
                <c:pt idx="615">
                  <c:v>644.934414318814</c:v>
                </c:pt>
                <c:pt idx="616">
                  <c:v>644.934414318814</c:v>
                </c:pt>
                <c:pt idx="617">
                  <c:v>644.934414318814</c:v>
                </c:pt>
                <c:pt idx="618">
                  <c:v>644.934414318814</c:v>
                </c:pt>
                <c:pt idx="619">
                  <c:v>644.934414318814</c:v>
                </c:pt>
                <c:pt idx="620">
                  <c:v>644.934414318814</c:v>
                </c:pt>
                <c:pt idx="621">
                  <c:v>644.934414318814</c:v>
                </c:pt>
                <c:pt idx="622">
                  <c:v>644.934414318814</c:v>
                </c:pt>
                <c:pt idx="623">
                  <c:v>644.934414318814</c:v>
                </c:pt>
                <c:pt idx="624">
                  <c:v>644.934414318814</c:v>
                </c:pt>
                <c:pt idx="625">
                  <c:v>644.934414318814</c:v>
                </c:pt>
                <c:pt idx="626">
                  <c:v>644.934414318814</c:v>
                </c:pt>
                <c:pt idx="627">
                  <c:v>644.934414318814</c:v>
                </c:pt>
                <c:pt idx="628">
                  <c:v>644.934414318814</c:v>
                </c:pt>
                <c:pt idx="629">
                  <c:v>644.934414318814</c:v>
                </c:pt>
                <c:pt idx="630">
                  <c:v>644.934414318814</c:v>
                </c:pt>
                <c:pt idx="631">
                  <c:v>644.934414318814</c:v>
                </c:pt>
                <c:pt idx="632">
                  <c:v>644.934414318814</c:v>
                </c:pt>
                <c:pt idx="633">
                  <c:v>644.934414318814</c:v>
                </c:pt>
                <c:pt idx="634">
                  <c:v>644.934414318814</c:v>
                </c:pt>
                <c:pt idx="635">
                  <c:v>644.934414318814</c:v>
                </c:pt>
                <c:pt idx="636">
                  <c:v>644.934414318814</c:v>
                </c:pt>
                <c:pt idx="637">
                  <c:v>644.934414318814</c:v>
                </c:pt>
                <c:pt idx="638">
                  <c:v>644.934414318814</c:v>
                </c:pt>
                <c:pt idx="639">
                  <c:v>644.934414318814</c:v>
                </c:pt>
                <c:pt idx="640">
                  <c:v>644.934414318814</c:v>
                </c:pt>
                <c:pt idx="641">
                  <c:v>644.934414318814</c:v>
                </c:pt>
                <c:pt idx="642">
                  <c:v>644.934414318814</c:v>
                </c:pt>
                <c:pt idx="643">
                  <c:v>644.934414318814</c:v>
                </c:pt>
                <c:pt idx="644">
                  <c:v>644.934414318814</c:v>
                </c:pt>
                <c:pt idx="645">
                  <c:v>644.934414318814</c:v>
                </c:pt>
                <c:pt idx="646">
                  <c:v>644.934414318814</c:v>
                </c:pt>
                <c:pt idx="647">
                  <c:v>644.934414318814</c:v>
                </c:pt>
                <c:pt idx="648">
                  <c:v>644.934414318814</c:v>
                </c:pt>
                <c:pt idx="649">
                  <c:v>644.934414318814</c:v>
                </c:pt>
                <c:pt idx="650">
                  <c:v>644.934414318814</c:v>
                </c:pt>
                <c:pt idx="651">
                  <c:v>644.934414318814</c:v>
                </c:pt>
                <c:pt idx="652">
                  <c:v>644.934414318814</c:v>
                </c:pt>
                <c:pt idx="653">
                  <c:v>644.934414318814</c:v>
                </c:pt>
                <c:pt idx="654">
                  <c:v>644.934414318814</c:v>
                </c:pt>
                <c:pt idx="655">
                  <c:v>644.934414318814</c:v>
                </c:pt>
                <c:pt idx="656">
                  <c:v>644.934414318814</c:v>
                </c:pt>
                <c:pt idx="657">
                  <c:v>644.934414318814</c:v>
                </c:pt>
                <c:pt idx="658">
                  <c:v>644.934414318814</c:v>
                </c:pt>
                <c:pt idx="659">
                  <c:v>644.934414318814</c:v>
                </c:pt>
                <c:pt idx="660">
                  <c:v>644.934414318814</c:v>
                </c:pt>
                <c:pt idx="661">
                  <c:v>644.934414318814</c:v>
                </c:pt>
                <c:pt idx="662">
                  <c:v>644.934414318814</c:v>
                </c:pt>
                <c:pt idx="663">
                  <c:v>644.934414318814</c:v>
                </c:pt>
                <c:pt idx="664">
                  <c:v>644.934414318814</c:v>
                </c:pt>
                <c:pt idx="665">
                  <c:v>644.934414318814</c:v>
                </c:pt>
                <c:pt idx="666">
                  <c:v>644.934414318814</c:v>
                </c:pt>
                <c:pt idx="667">
                  <c:v>644.934414318814</c:v>
                </c:pt>
                <c:pt idx="668">
                  <c:v>644.934414318814</c:v>
                </c:pt>
                <c:pt idx="669">
                  <c:v>644.934414318814</c:v>
                </c:pt>
                <c:pt idx="670">
                  <c:v>644.934414318814</c:v>
                </c:pt>
                <c:pt idx="671">
                  <c:v>644.934414318814</c:v>
                </c:pt>
                <c:pt idx="672">
                  <c:v>644.934414318814</c:v>
                </c:pt>
                <c:pt idx="673">
                  <c:v>644.934414318814</c:v>
                </c:pt>
                <c:pt idx="674">
                  <c:v>644.934414318814</c:v>
                </c:pt>
                <c:pt idx="675">
                  <c:v>644.934414318814</c:v>
                </c:pt>
                <c:pt idx="676">
                  <c:v>644.934414318814</c:v>
                </c:pt>
                <c:pt idx="677">
                  <c:v>644.934414318814</c:v>
                </c:pt>
                <c:pt idx="678">
                  <c:v>644.934414318814</c:v>
                </c:pt>
                <c:pt idx="679">
                  <c:v>644.934414318814</c:v>
                </c:pt>
                <c:pt idx="680">
                  <c:v>644.934414318814</c:v>
                </c:pt>
                <c:pt idx="681">
                  <c:v>644.934414318814</c:v>
                </c:pt>
                <c:pt idx="682">
                  <c:v>644.934414318814</c:v>
                </c:pt>
                <c:pt idx="683">
                  <c:v>644.934414318814</c:v>
                </c:pt>
                <c:pt idx="684">
                  <c:v>644.934414318814</c:v>
                </c:pt>
                <c:pt idx="685">
                  <c:v>644.934414318814</c:v>
                </c:pt>
                <c:pt idx="686">
                  <c:v>644.934414318814</c:v>
                </c:pt>
                <c:pt idx="687">
                  <c:v>644.934414318814</c:v>
                </c:pt>
                <c:pt idx="688">
                  <c:v>644.934414318814</c:v>
                </c:pt>
                <c:pt idx="689">
                  <c:v>644.934414318814</c:v>
                </c:pt>
                <c:pt idx="690">
                  <c:v>644.934414318814</c:v>
                </c:pt>
                <c:pt idx="691">
                  <c:v>644.934414318814</c:v>
                </c:pt>
                <c:pt idx="692">
                  <c:v>644.934414318814</c:v>
                </c:pt>
                <c:pt idx="693">
                  <c:v>644.934414318814</c:v>
                </c:pt>
                <c:pt idx="694">
                  <c:v>644.934414318814</c:v>
                </c:pt>
                <c:pt idx="695">
                  <c:v>644.934414318814</c:v>
                </c:pt>
                <c:pt idx="696">
                  <c:v>644.934414318814</c:v>
                </c:pt>
                <c:pt idx="697">
                  <c:v>644.934414318814</c:v>
                </c:pt>
                <c:pt idx="698">
                  <c:v>644.934414318814</c:v>
                </c:pt>
                <c:pt idx="699">
                  <c:v>644.934414318814</c:v>
                </c:pt>
                <c:pt idx="700">
                  <c:v>644.934414318814</c:v>
                </c:pt>
                <c:pt idx="701">
                  <c:v>644.934414318814</c:v>
                </c:pt>
                <c:pt idx="702">
                  <c:v>644.934414318814</c:v>
                </c:pt>
                <c:pt idx="703">
                  <c:v>644.934414318814</c:v>
                </c:pt>
                <c:pt idx="704">
                  <c:v>644.934414318814</c:v>
                </c:pt>
                <c:pt idx="705">
                  <c:v>644.934414318814</c:v>
                </c:pt>
                <c:pt idx="706">
                  <c:v>644.934414318814</c:v>
                </c:pt>
                <c:pt idx="707">
                  <c:v>644.934414318814</c:v>
                </c:pt>
                <c:pt idx="708">
                  <c:v>644.934414318814</c:v>
                </c:pt>
                <c:pt idx="709">
                  <c:v>644.934414318814</c:v>
                </c:pt>
                <c:pt idx="710">
                  <c:v>644.934414318814</c:v>
                </c:pt>
                <c:pt idx="711">
                  <c:v>644.934414318814</c:v>
                </c:pt>
                <c:pt idx="712">
                  <c:v>644.934414318814</c:v>
                </c:pt>
                <c:pt idx="713">
                  <c:v>644.934414318814</c:v>
                </c:pt>
                <c:pt idx="714">
                  <c:v>644.934414318814</c:v>
                </c:pt>
                <c:pt idx="715">
                  <c:v>644.934414318814</c:v>
                </c:pt>
                <c:pt idx="716">
                  <c:v>644.934414318814</c:v>
                </c:pt>
                <c:pt idx="717">
                  <c:v>644.934414318814</c:v>
                </c:pt>
                <c:pt idx="718">
                  <c:v>644.934414318814</c:v>
                </c:pt>
                <c:pt idx="719">
                  <c:v>644.934414318814</c:v>
                </c:pt>
                <c:pt idx="720">
                  <c:v>644.934414318814</c:v>
                </c:pt>
                <c:pt idx="721">
                  <c:v>644.934414318814</c:v>
                </c:pt>
                <c:pt idx="722">
                  <c:v>644.934414318814</c:v>
                </c:pt>
                <c:pt idx="723">
                  <c:v>644.934414318814</c:v>
                </c:pt>
                <c:pt idx="724">
                  <c:v>644.934414318814</c:v>
                </c:pt>
                <c:pt idx="725">
                  <c:v>644.934414318814</c:v>
                </c:pt>
                <c:pt idx="726">
                  <c:v>644.934414318814</c:v>
                </c:pt>
                <c:pt idx="727">
                  <c:v>644.934414318814</c:v>
                </c:pt>
                <c:pt idx="728">
                  <c:v>644.934414318814</c:v>
                </c:pt>
                <c:pt idx="729">
                  <c:v>644.934414318814</c:v>
                </c:pt>
                <c:pt idx="730">
                  <c:v>644.934414318814</c:v>
                </c:pt>
                <c:pt idx="731">
                  <c:v>644.934414318814</c:v>
                </c:pt>
                <c:pt idx="732">
                  <c:v>644.934414318814</c:v>
                </c:pt>
                <c:pt idx="733">
                  <c:v>644.934414318814</c:v>
                </c:pt>
                <c:pt idx="734">
                  <c:v>644.934414318814</c:v>
                </c:pt>
                <c:pt idx="735">
                  <c:v>644.934414318814</c:v>
                </c:pt>
                <c:pt idx="736">
                  <c:v>644.934414318814</c:v>
                </c:pt>
                <c:pt idx="737">
                  <c:v>644.934414318814</c:v>
                </c:pt>
                <c:pt idx="738">
                  <c:v>644.934414318814</c:v>
                </c:pt>
                <c:pt idx="739">
                  <c:v>644.934414318814</c:v>
                </c:pt>
                <c:pt idx="740">
                  <c:v>644.934414318814</c:v>
                </c:pt>
                <c:pt idx="741">
                  <c:v>644.934414318814</c:v>
                </c:pt>
                <c:pt idx="742">
                  <c:v>644.934414318814</c:v>
                </c:pt>
                <c:pt idx="743">
                  <c:v>644.934414318814</c:v>
                </c:pt>
                <c:pt idx="744">
                  <c:v>644.934414318814</c:v>
                </c:pt>
                <c:pt idx="745">
                  <c:v>644.934414318814</c:v>
                </c:pt>
                <c:pt idx="746">
                  <c:v>644.934414318814</c:v>
                </c:pt>
                <c:pt idx="747">
                  <c:v>644.934414318814</c:v>
                </c:pt>
                <c:pt idx="748">
                  <c:v>644.934414318814</c:v>
                </c:pt>
                <c:pt idx="749">
                  <c:v>644.934414318814</c:v>
                </c:pt>
                <c:pt idx="750">
                  <c:v>644.934414318814</c:v>
                </c:pt>
                <c:pt idx="751">
                  <c:v>644.934414318814</c:v>
                </c:pt>
                <c:pt idx="752">
                  <c:v>644.934414318814</c:v>
                </c:pt>
                <c:pt idx="753">
                  <c:v>644.934414318814</c:v>
                </c:pt>
                <c:pt idx="754">
                  <c:v>644.934414318814</c:v>
                </c:pt>
                <c:pt idx="755">
                  <c:v>644.934414318814</c:v>
                </c:pt>
                <c:pt idx="756">
                  <c:v>644.934414318814</c:v>
                </c:pt>
                <c:pt idx="757">
                  <c:v>644.934414318814</c:v>
                </c:pt>
                <c:pt idx="758">
                  <c:v>644.934414318814</c:v>
                </c:pt>
                <c:pt idx="759">
                  <c:v>644.934414318814</c:v>
                </c:pt>
                <c:pt idx="760">
                  <c:v>644.934414318814</c:v>
                </c:pt>
                <c:pt idx="761">
                  <c:v>644.934414318814</c:v>
                </c:pt>
                <c:pt idx="762">
                  <c:v>644.934414318814</c:v>
                </c:pt>
                <c:pt idx="763">
                  <c:v>644.934414318814</c:v>
                </c:pt>
                <c:pt idx="764">
                  <c:v>644.934414318814</c:v>
                </c:pt>
                <c:pt idx="765">
                  <c:v>644.934414318814</c:v>
                </c:pt>
                <c:pt idx="766">
                  <c:v>644.934414318814</c:v>
                </c:pt>
                <c:pt idx="767">
                  <c:v>644.934414318814</c:v>
                </c:pt>
                <c:pt idx="768">
                  <c:v>644.934414318814</c:v>
                </c:pt>
                <c:pt idx="769">
                  <c:v>644.934414318814</c:v>
                </c:pt>
                <c:pt idx="770">
                  <c:v>644.934414318814</c:v>
                </c:pt>
                <c:pt idx="771">
                  <c:v>644.934414318814</c:v>
                </c:pt>
                <c:pt idx="772">
                  <c:v>644.934414318814</c:v>
                </c:pt>
                <c:pt idx="773">
                  <c:v>644.934414318814</c:v>
                </c:pt>
                <c:pt idx="774">
                  <c:v>644.934414318814</c:v>
                </c:pt>
                <c:pt idx="775">
                  <c:v>644.934414318814</c:v>
                </c:pt>
                <c:pt idx="776">
                  <c:v>644.934414318814</c:v>
                </c:pt>
                <c:pt idx="777">
                  <c:v>644.934414318814</c:v>
                </c:pt>
                <c:pt idx="778">
                  <c:v>644.934414318814</c:v>
                </c:pt>
                <c:pt idx="779">
                  <c:v>644.934414318814</c:v>
                </c:pt>
                <c:pt idx="780">
                  <c:v>644.934414318814</c:v>
                </c:pt>
                <c:pt idx="781">
                  <c:v>644.934414318814</c:v>
                </c:pt>
                <c:pt idx="782">
                  <c:v>644.934414318814</c:v>
                </c:pt>
                <c:pt idx="783">
                  <c:v>644.934414318814</c:v>
                </c:pt>
                <c:pt idx="784">
                  <c:v>644.934414318814</c:v>
                </c:pt>
                <c:pt idx="785">
                  <c:v>644.934414318814</c:v>
                </c:pt>
                <c:pt idx="786">
                  <c:v>644.934414318814</c:v>
                </c:pt>
                <c:pt idx="787">
                  <c:v>644.934414318814</c:v>
                </c:pt>
                <c:pt idx="788">
                  <c:v>644.934414318814</c:v>
                </c:pt>
                <c:pt idx="789">
                  <c:v>644.934414318814</c:v>
                </c:pt>
                <c:pt idx="790">
                  <c:v>644.934414318814</c:v>
                </c:pt>
                <c:pt idx="791">
                  <c:v>644.934414318814</c:v>
                </c:pt>
                <c:pt idx="792">
                  <c:v>644.934414318814</c:v>
                </c:pt>
                <c:pt idx="793">
                  <c:v>644.934414318814</c:v>
                </c:pt>
                <c:pt idx="794">
                  <c:v>644.934414318814</c:v>
                </c:pt>
                <c:pt idx="795">
                  <c:v>644.934414318814</c:v>
                </c:pt>
                <c:pt idx="796">
                  <c:v>644.934414318814</c:v>
                </c:pt>
                <c:pt idx="797">
                  <c:v>644.934414318814</c:v>
                </c:pt>
                <c:pt idx="798">
                  <c:v>644.934414318814</c:v>
                </c:pt>
                <c:pt idx="799">
                  <c:v>644.934414318814</c:v>
                </c:pt>
                <c:pt idx="800">
                  <c:v>644.934414318814</c:v>
                </c:pt>
                <c:pt idx="801">
                  <c:v>644.934414318814</c:v>
                </c:pt>
                <c:pt idx="802">
                  <c:v>644.934414318814</c:v>
                </c:pt>
                <c:pt idx="803">
                  <c:v>644.934414318814</c:v>
                </c:pt>
                <c:pt idx="804">
                  <c:v>644.934414318814</c:v>
                </c:pt>
                <c:pt idx="805">
                  <c:v>644.934414318814</c:v>
                </c:pt>
                <c:pt idx="806">
                  <c:v>644.934414318814</c:v>
                </c:pt>
                <c:pt idx="807">
                  <c:v>644.934414318814</c:v>
                </c:pt>
                <c:pt idx="808">
                  <c:v>644.934414318814</c:v>
                </c:pt>
                <c:pt idx="809">
                  <c:v>644.934414318814</c:v>
                </c:pt>
                <c:pt idx="810">
                  <c:v>644.934414318814</c:v>
                </c:pt>
                <c:pt idx="811">
                  <c:v>644.934414318814</c:v>
                </c:pt>
                <c:pt idx="812">
                  <c:v>644.934414318814</c:v>
                </c:pt>
                <c:pt idx="813">
                  <c:v>644.934414318814</c:v>
                </c:pt>
                <c:pt idx="814">
                  <c:v>644.934414318814</c:v>
                </c:pt>
                <c:pt idx="815">
                  <c:v>644.934414318814</c:v>
                </c:pt>
                <c:pt idx="816">
                  <c:v>644.934414318814</c:v>
                </c:pt>
                <c:pt idx="817">
                  <c:v>644.934414318814</c:v>
                </c:pt>
                <c:pt idx="818">
                  <c:v>644.934414318814</c:v>
                </c:pt>
                <c:pt idx="819">
                  <c:v>644.934414318814</c:v>
                </c:pt>
                <c:pt idx="820">
                  <c:v>644.934414318814</c:v>
                </c:pt>
                <c:pt idx="821">
                  <c:v>644.934414318814</c:v>
                </c:pt>
                <c:pt idx="822">
                  <c:v>644.934414318814</c:v>
                </c:pt>
                <c:pt idx="823">
                  <c:v>644.934414318814</c:v>
                </c:pt>
                <c:pt idx="824">
                  <c:v>644.934414318814</c:v>
                </c:pt>
                <c:pt idx="825">
                  <c:v>644.934414318814</c:v>
                </c:pt>
                <c:pt idx="826">
                  <c:v>644.934414318814</c:v>
                </c:pt>
                <c:pt idx="827">
                  <c:v>644.934414318814</c:v>
                </c:pt>
                <c:pt idx="828">
                  <c:v>644.934414318814</c:v>
                </c:pt>
                <c:pt idx="829">
                  <c:v>644.934414318814</c:v>
                </c:pt>
                <c:pt idx="830">
                  <c:v>644.934414318814</c:v>
                </c:pt>
                <c:pt idx="831">
                  <c:v>644.934414318814</c:v>
                </c:pt>
                <c:pt idx="832">
                  <c:v>644.934414318814</c:v>
                </c:pt>
                <c:pt idx="833">
                  <c:v>644.934414318814</c:v>
                </c:pt>
                <c:pt idx="834">
                  <c:v>644.934414318814</c:v>
                </c:pt>
                <c:pt idx="835">
                  <c:v>644.934414318814</c:v>
                </c:pt>
                <c:pt idx="836">
                  <c:v>644.934414318814</c:v>
                </c:pt>
                <c:pt idx="837">
                  <c:v>644.934414318814</c:v>
                </c:pt>
                <c:pt idx="838">
                  <c:v>644.934414318814</c:v>
                </c:pt>
                <c:pt idx="839">
                  <c:v>644.934414318814</c:v>
                </c:pt>
                <c:pt idx="840">
                  <c:v>644.934414318814</c:v>
                </c:pt>
                <c:pt idx="841">
                  <c:v>644.934414318814</c:v>
                </c:pt>
                <c:pt idx="842">
                  <c:v>644.934414318814</c:v>
                </c:pt>
                <c:pt idx="843">
                  <c:v>644.934414318814</c:v>
                </c:pt>
                <c:pt idx="844">
                  <c:v>644.934414318814</c:v>
                </c:pt>
                <c:pt idx="845">
                  <c:v>644.934414318814</c:v>
                </c:pt>
                <c:pt idx="846">
                  <c:v>644.934414318814</c:v>
                </c:pt>
                <c:pt idx="847">
                  <c:v>644.934414318814</c:v>
                </c:pt>
                <c:pt idx="848">
                  <c:v>644.934414318814</c:v>
                </c:pt>
                <c:pt idx="849">
                  <c:v>644.934414318814</c:v>
                </c:pt>
                <c:pt idx="850">
                  <c:v>644.934414318814</c:v>
                </c:pt>
                <c:pt idx="851">
                  <c:v>644.934414318814</c:v>
                </c:pt>
                <c:pt idx="852">
                  <c:v>644.934414318814</c:v>
                </c:pt>
                <c:pt idx="853">
                  <c:v>644.934414318814</c:v>
                </c:pt>
                <c:pt idx="854">
                  <c:v>644.934414318814</c:v>
                </c:pt>
                <c:pt idx="855">
                  <c:v>644.934414318814</c:v>
                </c:pt>
                <c:pt idx="856">
                  <c:v>644.934414318814</c:v>
                </c:pt>
                <c:pt idx="857">
                  <c:v>644.934414318814</c:v>
                </c:pt>
                <c:pt idx="858">
                  <c:v>644.934414318814</c:v>
                </c:pt>
                <c:pt idx="859">
                  <c:v>644.934414318814</c:v>
                </c:pt>
                <c:pt idx="860">
                  <c:v>644.934414318814</c:v>
                </c:pt>
                <c:pt idx="861">
                  <c:v>644.934414318814</c:v>
                </c:pt>
                <c:pt idx="862">
                  <c:v>644.934414318814</c:v>
                </c:pt>
                <c:pt idx="863">
                  <c:v>644.934414318814</c:v>
                </c:pt>
                <c:pt idx="864">
                  <c:v>644.934414318814</c:v>
                </c:pt>
                <c:pt idx="865">
                  <c:v>644.934414318814</c:v>
                </c:pt>
                <c:pt idx="866">
                  <c:v>644.934414318814</c:v>
                </c:pt>
                <c:pt idx="867">
                  <c:v>644.934414318814</c:v>
                </c:pt>
                <c:pt idx="868">
                  <c:v>644.934414318814</c:v>
                </c:pt>
                <c:pt idx="869">
                  <c:v>644.934414318814</c:v>
                </c:pt>
                <c:pt idx="870">
                  <c:v>644.934414318814</c:v>
                </c:pt>
                <c:pt idx="871">
                  <c:v>644.934414318814</c:v>
                </c:pt>
                <c:pt idx="872">
                  <c:v>644.934414318814</c:v>
                </c:pt>
                <c:pt idx="873">
                  <c:v>644.934414318814</c:v>
                </c:pt>
                <c:pt idx="874">
                  <c:v>644.934414318814</c:v>
                </c:pt>
                <c:pt idx="875">
                  <c:v>644.934414318814</c:v>
                </c:pt>
                <c:pt idx="876">
                  <c:v>644.934414318814</c:v>
                </c:pt>
                <c:pt idx="877">
                  <c:v>644.934414318814</c:v>
                </c:pt>
                <c:pt idx="878">
                  <c:v>644.934414318814</c:v>
                </c:pt>
                <c:pt idx="879">
                  <c:v>644.934414318814</c:v>
                </c:pt>
                <c:pt idx="880">
                  <c:v>644.934414318814</c:v>
                </c:pt>
                <c:pt idx="881">
                  <c:v>644.934414318814</c:v>
                </c:pt>
                <c:pt idx="882">
                  <c:v>644.934414318814</c:v>
                </c:pt>
                <c:pt idx="883">
                  <c:v>644.934414318814</c:v>
                </c:pt>
                <c:pt idx="884">
                  <c:v>644.934414318814</c:v>
                </c:pt>
                <c:pt idx="885">
                  <c:v>644.934414318814</c:v>
                </c:pt>
                <c:pt idx="886">
                  <c:v>644.934414318814</c:v>
                </c:pt>
                <c:pt idx="887">
                  <c:v>644.934414318814</c:v>
                </c:pt>
                <c:pt idx="888">
                  <c:v>644.934414318814</c:v>
                </c:pt>
                <c:pt idx="889">
                  <c:v>644.934414318814</c:v>
                </c:pt>
                <c:pt idx="890">
                  <c:v>644.934414318814</c:v>
                </c:pt>
                <c:pt idx="891">
                  <c:v>644.934414318814</c:v>
                </c:pt>
                <c:pt idx="892">
                  <c:v>644.934414318814</c:v>
                </c:pt>
                <c:pt idx="893">
                  <c:v>644.934414318814</c:v>
                </c:pt>
                <c:pt idx="894">
                  <c:v>644.934414318814</c:v>
                </c:pt>
                <c:pt idx="895">
                  <c:v>644.934414318814</c:v>
                </c:pt>
                <c:pt idx="896">
                  <c:v>644.934414318814</c:v>
                </c:pt>
                <c:pt idx="897">
                  <c:v>644.934414318814</c:v>
                </c:pt>
                <c:pt idx="898">
                  <c:v>644.934414318814</c:v>
                </c:pt>
                <c:pt idx="899">
                  <c:v>644.934414318814</c:v>
                </c:pt>
                <c:pt idx="900">
                  <c:v>644.934414318814</c:v>
                </c:pt>
                <c:pt idx="901">
                  <c:v>644.934414318814</c:v>
                </c:pt>
                <c:pt idx="902">
                  <c:v>644.934414318814</c:v>
                </c:pt>
                <c:pt idx="903">
                  <c:v>644.934414318814</c:v>
                </c:pt>
                <c:pt idx="904">
                  <c:v>644.934414318814</c:v>
                </c:pt>
                <c:pt idx="905">
                  <c:v>644.934414318814</c:v>
                </c:pt>
                <c:pt idx="906">
                  <c:v>644.934414318814</c:v>
                </c:pt>
                <c:pt idx="907">
                  <c:v>644.934414318814</c:v>
                </c:pt>
                <c:pt idx="908">
                  <c:v>644.934414318814</c:v>
                </c:pt>
                <c:pt idx="909">
                  <c:v>644.934414318814</c:v>
                </c:pt>
                <c:pt idx="910">
                  <c:v>644.934414318814</c:v>
                </c:pt>
                <c:pt idx="911">
                  <c:v>644.934414318814</c:v>
                </c:pt>
                <c:pt idx="912">
                  <c:v>644.934414318814</c:v>
                </c:pt>
                <c:pt idx="913">
                  <c:v>644.934414318814</c:v>
                </c:pt>
                <c:pt idx="914">
                  <c:v>644.934414318814</c:v>
                </c:pt>
                <c:pt idx="915">
                  <c:v>644.934414318814</c:v>
                </c:pt>
                <c:pt idx="916">
                  <c:v>644.934414318814</c:v>
                </c:pt>
                <c:pt idx="917">
                  <c:v>644.934414318814</c:v>
                </c:pt>
                <c:pt idx="918">
                  <c:v>644.934414318814</c:v>
                </c:pt>
                <c:pt idx="919">
                  <c:v>644.934414318814</c:v>
                </c:pt>
                <c:pt idx="920">
                  <c:v>644.934414318814</c:v>
                </c:pt>
                <c:pt idx="921">
                  <c:v>644.934414318814</c:v>
                </c:pt>
                <c:pt idx="922">
                  <c:v>644.934414318814</c:v>
                </c:pt>
                <c:pt idx="923">
                  <c:v>644.934414318814</c:v>
                </c:pt>
                <c:pt idx="924">
                  <c:v>644.934414318814</c:v>
                </c:pt>
                <c:pt idx="925">
                  <c:v>644.934414318814</c:v>
                </c:pt>
                <c:pt idx="926">
                  <c:v>644.934414318814</c:v>
                </c:pt>
                <c:pt idx="927">
                  <c:v>644.934414318814</c:v>
                </c:pt>
                <c:pt idx="928">
                  <c:v>644.934414318814</c:v>
                </c:pt>
                <c:pt idx="929">
                  <c:v>644.934414318814</c:v>
                </c:pt>
                <c:pt idx="930">
                  <c:v>644.934414318814</c:v>
                </c:pt>
                <c:pt idx="931">
                  <c:v>644.934414318814</c:v>
                </c:pt>
                <c:pt idx="932">
                  <c:v>644.934414318814</c:v>
                </c:pt>
                <c:pt idx="933">
                  <c:v>644.934414318814</c:v>
                </c:pt>
                <c:pt idx="934">
                  <c:v>644.934414318814</c:v>
                </c:pt>
                <c:pt idx="935">
                  <c:v>644.934414318814</c:v>
                </c:pt>
                <c:pt idx="936">
                  <c:v>644.934414318814</c:v>
                </c:pt>
                <c:pt idx="937">
                  <c:v>644.934414318814</c:v>
                </c:pt>
                <c:pt idx="938">
                  <c:v>644.934414318814</c:v>
                </c:pt>
                <c:pt idx="939">
                  <c:v>644.934414318814</c:v>
                </c:pt>
                <c:pt idx="940">
                  <c:v>644.934414318814</c:v>
                </c:pt>
                <c:pt idx="941">
                  <c:v>644.934414318814</c:v>
                </c:pt>
                <c:pt idx="942">
                  <c:v>644.934414318814</c:v>
                </c:pt>
                <c:pt idx="943">
                  <c:v>644.934414318814</c:v>
                </c:pt>
                <c:pt idx="944">
                  <c:v>644.934414318814</c:v>
                </c:pt>
                <c:pt idx="945">
                  <c:v>644.934414318814</c:v>
                </c:pt>
                <c:pt idx="946">
                  <c:v>644.934414318814</c:v>
                </c:pt>
                <c:pt idx="947">
                  <c:v>644.934414318814</c:v>
                </c:pt>
                <c:pt idx="948">
                  <c:v>644.934414318814</c:v>
                </c:pt>
                <c:pt idx="949">
                  <c:v>644.934414318814</c:v>
                </c:pt>
                <c:pt idx="950">
                  <c:v>644.934414318814</c:v>
                </c:pt>
                <c:pt idx="951">
                  <c:v>644.934414318814</c:v>
                </c:pt>
                <c:pt idx="952">
                  <c:v>644.934414318814</c:v>
                </c:pt>
                <c:pt idx="953">
                  <c:v>644.934414318814</c:v>
                </c:pt>
                <c:pt idx="954">
                  <c:v>644.934414318814</c:v>
                </c:pt>
                <c:pt idx="955">
                  <c:v>644.934414318814</c:v>
                </c:pt>
                <c:pt idx="956">
                  <c:v>644.934414318814</c:v>
                </c:pt>
                <c:pt idx="957">
                  <c:v>644.934414318814</c:v>
                </c:pt>
                <c:pt idx="958">
                  <c:v>644.934414318814</c:v>
                </c:pt>
                <c:pt idx="959">
                  <c:v>644.934414318814</c:v>
                </c:pt>
                <c:pt idx="960">
                  <c:v>644.934414318814</c:v>
                </c:pt>
                <c:pt idx="961">
                  <c:v>644.934414318814</c:v>
                </c:pt>
                <c:pt idx="962">
                  <c:v>644.934414318814</c:v>
                </c:pt>
                <c:pt idx="963">
                  <c:v>644.934414318814</c:v>
                </c:pt>
                <c:pt idx="964">
                  <c:v>644.934414318814</c:v>
                </c:pt>
                <c:pt idx="965">
                  <c:v>644.934414318814</c:v>
                </c:pt>
                <c:pt idx="966">
                  <c:v>644.934414318814</c:v>
                </c:pt>
                <c:pt idx="967">
                  <c:v>644.934414318814</c:v>
                </c:pt>
                <c:pt idx="968">
                  <c:v>644.934414318814</c:v>
                </c:pt>
                <c:pt idx="969">
                  <c:v>644.934414318814</c:v>
                </c:pt>
                <c:pt idx="970">
                  <c:v>644.934414318814</c:v>
                </c:pt>
                <c:pt idx="971">
                  <c:v>644.934414318814</c:v>
                </c:pt>
                <c:pt idx="972">
                  <c:v>644.934414318814</c:v>
                </c:pt>
                <c:pt idx="973">
                  <c:v>644.934414318814</c:v>
                </c:pt>
                <c:pt idx="974">
                  <c:v>644.934414318814</c:v>
                </c:pt>
                <c:pt idx="975">
                  <c:v>644.934414318814</c:v>
                </c:pt>
                <c:pt idx="976">
                  <c:v>644.934414318814</c:v>
                </c:pt>
                <c:pt idx="977">
                  <c:v>644.934414318814</c:v>
                </c:pt>
                <c:pt idx="978">
                  <c:v>644.934414318814</c:v>
                </c:pt>
                <c:pt idx="979">
                  <c:v>644.934414318814</c:v>
                </c:pt>
                <c:pt idx="980">
                  <c:v>644.934414318814</c:v>
                </c:pt>
                <c:pt idx="981">
                  <c:v>644.934414318814</c:v>
                </c:pt>
                <c:pt idx="982">
                  <c:v>644.934414318814</c:v>
                </c:pt>
                <c:pt idx="983">
                  <c:v>644.934414318814</c:v>
                </c:pt>
                <c:pt idx="984">
                  <c:v>644.934414318814</c:v>
                </c:pt>
                <c:pt idx="985">
                  <c:v>644.934414318814</c:v>
                </c:pt>
                <c:pt idx="986">
                  <c:v>644.934414318814</c:v>
                </c:pt>
                <c:pt idx="987">
                  <c:v>644.934414318814</c:v>
                </c:pt>
                <c:pt idx="988">
                  <c:v>644.934414318814</c:v>
                </c:pt>
                <c:pt idx="989">
                  <c:v>644.934414318814</c:v>
                </c:pt>
                <c:pt idx="990">
                  <c:v>644.934414318814</c:v>
                </c:pt>
                <c:pt idx="991">
                  <c:v>644.934414318814</c:v>
                </c:pt>
                <c:pt idx="992">
                  <c:v>644.934414318814</c:v>
                </c:pt>
                <c:pt idx="993">
                  <c:v>644.934414318814</c:v>
                </c:pt>
                <c:pt idx="994">
                  <c:v>644.934414318814</c:v>
                </c:pt>
                <c:pt idx="995">
                  <c:v>644.934414318814</c:v>
                </c:pt>
                <c:pt idx="996">
                  <c:v>644.934414318814</c:v>
                </c:pt>
                <c:pt idx="997">
                  <c:v>644.934414318814</c:v>
                </c:pt>
                <c:pt idx="998">
                  <c:v>644.934414318814</c:v>
                </c:pt>
                <c:pt idx="999">
                  <c:v>644.934414318814</c:v>
                </c:pt>
                <c:pt idx="1000">
                  <c:v>644.934414318814</c:v>
                </c:pt>
                <c:pt idx="1001">
                  <c:v>644.934414318814</c:v>
                </c:pt>
                <c:pt idx="1002">
                  <c:v>644.934414318814</c:v>
                </c:pt>
                <c:pt idx="1003">
                  <c:v>644.934414318814</c:v>
                </c:pt>
                <c:pt idx="1004">
                  <c:v>644.934414318814</c:v>
                </c:pt>
                <c:pt idx="1005">
                  <c:v>644.934414318814</c:v>
                </c:pt>
                <c:pt idx="1006">
                  <c:v>644.934414318814</c:v>
                </c:pt>
                <c:pt idx="1007">
                  <c:v>644.934414318814</c:v>
                </c:pt>
                <c:pt idx="1008">
                  <c:v>644.934414318814</c:v>
                </c:pt>
                <c:pt idx="1009">
                  <c:v>644.934414318814</c:v>
                </c:pt>
                <c:pt idx="1010">
                  <c:v>644.934414318814</c:v>
                </c:pt>
                <c:pt idx="1011">
                  <c:v>644.934414318814</c:v>
                </c:pt>
                <c:pt idx="1012">
                  <c:v>644.934414318814</c:v>
                </c:pt>
                <c:pt idx="1013">
                  <c:v>644.934414318814</c:v>
                </c:pt>
                <c:pt idx="1014">
                  <c:v>644.934414318814</c:v>
                </c:pt>
                <c:pt idx="1015">
                  <c:v>644.934414318814</c:v>
                </c:pt>
                <c:pt idx="1016">
                  <c:v>644.934414318814</c:v>
                </c:pt>
                <c:pt idx="1017">
                  <c:v>644.934414318814</c:v>
                </c:pt>
                <c:pt idx="1018">
                  <c:v>644.934414318814</c:v>
                </c:pt>
                <c:pt idx="1019">
                  <c:v>644.934414318814</c:v>
                </c:pt>
                <c:pt idx="1020">
                  <c:v>644.934414318814</c:v>
                </c:pt>
                <c:pt idx="1021">
                  <c:v>644.934414318814</c:v>
                </c:pt>
                <c:pt idx="1022">
                  <c:v>644.934414318814</c:v>
                </c:pt>
                <c:pt idx="1023">
                  <c:v>644.934414318814</c:v>
                </c:pt>
                <c:pt idx="1024">
                  <c:v>644.934414318814</c:v>
                </c:pt>
                <c:pt idx="1025">
                  <c:v>644.934414318814</c:v>
                </c:pt>
                <c:pt idx="1026">
                  <c:v>644.934414318814</c:v>
                </c:pt>
                <c:pt idx="1027">
                  <c:v>644.934414318814</c:v>
                </c:pt>
                <c:pt idx="1028">
                  <c:v>644.934414318814</c:v>
                </c:pt>
                <c:pt idx="1029">
                  <c:v>644.934414318814</c:v>
                </c:pt>
                <c:pt idx="1030">
                  <c:v>644.934414318814</c:v>
                </c:pt>
                <c:pt idx="1031">
                  <c:v>644.934414318814</c:v>
                </c:pt>
                <c:pt idx="1032">
                  <c:v>644.934414318814</c:v>
                </c:pt>
                <c:pt idx="1033">
                  <c:v>644.934414318814</c:v>
                </c:pt>
                <c:pt idx="1034">
                  <c:v>644.934414318814</c:v>
                </c:pt>
                <c:pt idx="1035">
                  <c:v>644.934414318814</c:v>
                </c:pt>
                <c:pt idx="1036">
                  <c:v>644.934414318814</c:v>
                </c:pt>
                <c:pt idx="1037">
                  <c:v>644.934414318814</c:v>
                </c:pt>
                <c:pt idx="1038">
                  <c:v>644.934414318814</c:v>
                </c:pt>
                <c:pt idx="1039">
                  <c:v>644.934414318814</c:v>
                </c:pt>
                <c:pt idx="1040">
                  <c:v>644.934414318814</c:v>
                </c:pt>
                <c:pt idx="1041">
                  <c:v>644.934414318814</c:v>
                </c:pt>
                <c:pt idx="1042">
                  <c:v>644.934414318814</c:v>
                </c:pt>
                <c:pt idx="1043">
                  <c:v>644.934414318814</c:v>
                </c:pt>
                <c:pt idx="1044">
                  <c:v>644.934414318814</c:v>
                </c:pt>
                <c:pt idx="1045">
                  <c:v>644.934414318814</c:v>
                </c:pt>
                <c:pt idx="1046">
                  <c:v>644.934414318814</c:v>
                </c:pt>
                <c:pt idx="1047">
                  <c:v>644.934414318814</c:v>
                </c:pt>
                <c:pt idx="1048">
                  <c:v>644.934414318814</c:v>
                </c:pt>
                <c:pt idx="1049">
                  <c:v>644.934414318814</c:v>
                </c:pt>
                <c:pt idx="1050">
                  <c:v>644.934414318814</c:v>
                </c:pt>
                <c:pt idx="1051">
                  <c:v>644.934414318814</c:v>
                </c:pt>
                <c:pt idx="1052">
                  <c:v>644.934414318814</c:v>
                </c:pt>
                <c:pt idx="1053">
                  <c:v>644.934414318814</c:v>
                </c:pt>
                <c:pt idx="1054">
                  <c:v>644.934414318814</c:v>
                </c:pt>
                <c:pt idx="1055">
                  <c:v>644.934414318814</c:v>
                </c:pt>
                <c:pt idx="1056">
                  <c:v>644.934414318814</c:v>
                </c:pt>
                <c:pt idx="1057">
                  <c:v>644.934414318814</c:v>
                </c:pt>
                <c:pt idx="1058">
                  <c:v>644.934414318814</c:v>
                </c:pt>
                <c:pt idx="1059">
                  <c:v>644.934414318814</c:v>
                </c:pt>
                <c:pt idx="1060">
                  <c:v>644.934414318814</c:v>
                </c:pt>
                <c:pt idx="1061">
                  <c:v>644.934414318814</c:v>
                </c:pt>
                <c:pt idx="1062">
                  <c:v>644.934414318814</c:v>
                </c:pt>
                <c:pt idx="1063">
                  <c:v>644.934414318814</c:v>
                </c:pt>
                <c:pt idx="1064">
                  <c:v>644.934414318814</c:v>
                </c:pt>
                <c:pt idx="1065">
                  <c:v>644.934414318814</c:v>
                </c:pt>
                <c:pt idx="1066">
                  <c:v>644.934414318814</c:v>
                </c:pt>
                <c:pt idx="1067">
                  <c:v>644.934414318814</c:v>
                </c:pt>
                <c:pt idx="1068">
                  <c:v>644.934414318814</c:v>
                </c:pt>
                <c:pt idx="1069">
                  <c:v>644.934414318814</c:v>
                </c:pt>
                <c:pt idx="1070">
                  <c:v>644.934414318814</c:v>
                </c:pt>
                <c:pt idx="1071">
                  <c:v>644.934414318814</c:v>
                </c:pt>
                <c:pt idx="1072">
                  <c:v>644.934414318814</c:v>
                </c:pt>
                <c:pt idx="1073">
                  <c:v>644.934414318814</c:v>
                </c:pt>
                <c:pt idx="1074">
                  <c:v>644.934414318814</c:v>
                </c:pt>
                <c:pt idx="1075">
                  <c:v>644.934414318814</c:v>
                </c:pt>
                <c:pt idx="1076">
                  <c:v>644.934414318814</c:v>
                </c:pt>
                <c:pt idx="1077">
                  <c:v>644.934414318814</c:v>
                </c:pt>
                <c:pt idx="1078">
                  <c:v>644.934414318814</c:v>
                </c:pt>
                <c:pt idx="1079">
                  <c:v>644.934414318814</c:v>
                </c:pt>
                <c:pt idx="1080">
                  <c:v>644.934414318814</c:v>
                </c:pt>
                <c:pt idx="1081">
                  <c:v>644.934414318814</c:v>
                </c:pt>
                <c:pt idx="1082">
                  <c:v>644.934414318814</c:v>
                </c:pt>
                <c:pt idx="1083">
                  <c:v>644.934414318814</c:v>
                </c:pt>
                <c:pt idx="1084">
                  <c:v>644.934414318814</c:v>
                </c:pt>
                <c:pt idx="1085">
                  <c:v>644.934414318814</c:v>
                </c:pt>
                <c:pt idx="1086">
                  <c:v>644.934414318814</c:v>
                </c:pt>
                <c:pt idx="1087">
                  <c:v>644.934414318814</c:v>
                </c:pt>
                <c:pt idx="1088">
                  <c:v>644.934414318814</c:v>
                </c:pt>
                <c:pt idx="1089">
                  <c:v>644.934414318814</c:v>
                </c:pt>
                <c:pt idx="1090">
                  <c:v>644.934414318814</c:v>
                </c:pt>
                <c:pt idx="1091">
                  <c:v>644.934414318814</c:v>
                </c:pt>
                <c:pt idx="1092">
                  <c:v>644.934414318814</c:v>
                </c:pt>
                <c:pt idx="1093">
                  <c:v>644.934414318814</c:v>
                </c:pt>
                <c:pt idx="1094">
                  <c:v>644.934414318814</c:v>
                </c:pt>
                <c:pt idx="1095">
                  <c:v>644.934414318814</c:v>
                </c:pt>
                <c:pt idx="1096">
                  <c:v>644.934414318814</c:v>
                </c:pt>
                <c:pt idx="1097">
                  <c:v>644.934414318814</c:v>
                </c:pt>
                <c:pt idx="1098">
                  <c:v>644.934414318814</c:v>
                </c:pt>
                <c:pt idx="1099">
                  <c:v>644.934414318814</c:v>
                </c:pt>
                <c:pt idx="1100">
                  <c:v>644.934414318814</c:v>
                </c:pt>
                <c:pt idx="1101">
                  <c:v>644.934414318814</c:v>
                </c:pt>
                <c:pt idx="1102">
                  <c:v>644.934414318814</c:v>
                </c:pt>
                <c:pt idx="1103">
                  <c:v>644.934414318814</c:v>
                </c:pt>
                <c:pt idx="1104">
                  <c:v>644.934414318814</c:v>
                </c:pt>
                <c:pt idx="1105">
                  <c:v>644.934414318814</c:v>
                </c:pt>
                <c:pt idx="1106">
                  <c:v>644.934414318814</c:v>
                </c:pt>
                <c:pt idx="1107">
                  <c:v>644.934414318814</c:v>
                </c:pt>
                <c:pt idx="1108">
                  <c:v>644.934414318814</c:v>
                </c:pt>
                <c:pt idx="1109">
                  <c:v>644.934414318814</c:v>
                </c:pt>
                <c:pt idx="1110">
                  <c:v>644.934414318814</c:v>
                </c:pt>
                <c:pt idx="1111">
                  <c:v>644.934414318814</c:v>
                </c:pt>
                <c:pt idx="1112">
                  <c:v>644.934414318814</c:v>
                </c:pt>
                <c:pt idx="1113">
                  <c:v>644.934414318814</c:v>
                </c:pt>
                <c:pt idx="1114">
                  <c:v>644.934414318814</c:v>
                </c:pt>
                <c:pt idx="1115">
                  <c:v>644.934414318814</c:v>
                </c:pt>
                <c:pt idx="1116">
                  <c:v>644.934414318814</c:v>
                </c:pt>
                <c:pt idx="1117">
                  <c:v>644.934414318814</c:v>
                </c:pt>
                <c:pt idx="1118">
                  <c:v>644.934414318814</c:v>
                </c:pt>
                <c:pt idx="1119">
                  <c:v>644.934414318814</c:v>
                </c:pt>
                <c:pt idx="1120">
                  <c:v>644.934414318814</c:v>
                </c:pt>
                <c:pt idx="1121">
                  <c:v>644.934414318814</c:v>
                </c:pt>
                <c:pt idx="1122">
                  <c:v>644.934414318814</c:v>
                </c:pt>
                <c:pt idx="1123">
                  <c:v>644.934414318814</c:v>
                </c:pt>
                <c:pt idx="1124">
                  <c:v>644.934414318814</c:v>
                </c:pt>
                <c:pt idx="1125">
                  <c:v>644.934414318814</c:v>
                </c:pt>
                <c:pt idx="1126">
                  <c:v>644.934414318814</c:v>
                </c:pt>
                <c:pt idx="1127">
                  <c:v>644.934414318814</c:v>
                </c:pt>
                <c:pt idx="1128">
                  <c:v>644.934414318814</c:v>
                </c:pt>
                <c:pt idx="1129">
                  <c:v>644.934414318814</c:v>
                </c:pt>
                <c:pt idx="1130">
                  <c:v>644.934414318814</c:v>
                </c:pt>
                <c:pt idx="1131">
                  <c:v>644.934414318814</c:v>
                </c:pt>
                <c:pt idx="1132">
                  <c:v>644.934414318814</c:v>
                </c:pt>
                <c:pt idx="1133">
                  <c:v>644.934414318814</c:v>
                </c:pt>
                <c:pt idx="1134">
                  <c:v>644.934414318814</c:v>
                </c:pt>
                <c:pt idx="1135">
                  <c:v>644.934414318814</c:v>
                </c:pt>
                <c:pt idx="1136">
                  <c:v>644.934414318814</c:v>
                </c:pt>
                <c:pt idx="1137">
                  <c:v>644.934414318814</c:v>
                </c:pt>
                <c:pt idx="1138">
                  <c:v>644.934414318814</c:v>
                </c:pt>
                <c:pt idx="1139">
                  <c:v>644.934414318814</c:v>
                </c:pt>
                <c:pt idx="1140">
                  <c:v>644.934414318814</c:v>
                </c:pt>
                <c:pt idx="1141">
                  <c:v>644.934414318814</c:v>
                </c:pt>
                <c:pt idx="1142">
                  <c:v>644.934414318814</c:v>
                </c:pt>
                <c:pt idx="1143">
                  <c:v>644.934414318814</c:v>
                </c:pt>
                <c:pt idx="1144">
                  <c:v>644.934414318814</c:v>
                </c:pt>
                <c:pt idx="1145">
                  <c:v>644.934414318814</c:v>
                </c:pt>
                <c:pt idx="1146">
                  <c:v>644.934414318814</c:v>
                </c:pt>
                <c:pt idx="1147">
                  <c:v>644.934414318814</c:v>
                </c:pt>
                <c:pt idx="1148">
                  <c:v>644.934414318814</c:v>
                </c:pt>
                <c:pt idx="1149">
                  <c:v>644.934414318814</c:v>
                </c:pt>
                <c:pt idx="1150">
                  <c:v>644.934414318814</c:v>
                </c:pt>
                <c:pt idx="1151">
                  <c:v>644.934414318814</c:v>
                </c:pt>
                <c:pt idx="1152">
                  <c:v>644.934414318814</c:v>
                </c:pt>
                <c:pt idx="1153">
                  <c:v>644.934414318814</c:v>
                </c:pt>
                <c:pt idx="1154">
                  <c:v>644.934414318814</c:v>
                </c:pt>
                <c:pt idx="1155">
                  <c:v>644.934414318814</c:v>
                </c:pt>
                <c:pt idx="1156">
                  <c:v>644.934414318814</c:v>
                </c:pt>
                <c:pt idx="1157">
                  <c:v>644.934414318814</c:v>
                </c:pt>
                <c:pt idx="1158">
                  <c:v>644.934414318814</c:v>
                </c:pt>
                <c:pt idx="1159">
                  <c:v>644.934414318814</c:v>
                </c:pt>
                <c:pt idx="1160">
                  <c:v>644.934414318814</c:v>
                </c:pt>
                <c:pt idx="1161">
                  <c:v>644.934414318814</c:v>
                </c:pt>
                <c:pt idx="1162">
                  <c:v>644.934414318814</c:v>
                </c:pt>
                <c:pt idx="1163">
                  <c:v>644.934414318814</c:v>
                </c:pt>
                <c:pt idx="1164">
                  <c:v>644.934414318814</c:v>
                </c:pt>
                <c:pt idx="1165">
                  <c:v>644.934414318814</c:v>
                </c:pt>
                <c:pt idx="1166">
                  <c:v>644.934414318814</c:v>
                </c:pt>
                <c:pt idx="1167">
                  <c:v>644.934414318814</c:v>
                </c:pt>
                <c:pt idx="1168">
                  <c:v>644.934414318814</c:v>
                </c:pt>
                <c:pt idx="1169">
                  <c:v>644.934414318814</c:v>
                </c:pt>
                <c:pt idx="1170">
                  <c:v>644.934414318814</c:v>
                </c:pt>
                <c:pt idx="1171">
                  <c:v>644.934414318814</c:v>
                </c:pt>
                <c:pt idx="1172">
                  <c:v>644.934414318814</c:v>
                </c:pt>
                <c:pt idx="1173">
                  <c:v>644.934414318814</c:v>
                </c:pt>
                <c:pt idx="1174">
                  <c:v>644.934414318814</c:v>
                </c:pt>
                <c:pt idx="1175">
                  <c:v>644.934414318814</c:v>
                </c:pt>
                <c:pt idx="1176">
                  <c:v>644.934414318814</c:v>
                </c:pt>
                <c:pt idx="1177">
                  <c:v>644.934414318814</c:v>
                </c:pt>
                <c:pt idx="1178">
                  <c:v>644.934414318814</c:v>
                </c:pt>
                <c:pt idx="1179">
                  <c:v>644.934414318814</c:v>
                </c:pt>
                <c:pt idx="1180">
                  <c:v>644.934414318814</c:v>
                </c:pt>
                <c:pt idx="1181">
                  <c:v>644.934414318814</c:v>
                </c:pt>
                <c:pt idx="1182">
                  <c:v>644.934414318814</c:v>
                </c:pt>
                <c:pt idx="1183">
                  <c:v>644.934414318814</c:v>
                </c:pt>
                <c:pt idx="1184">
                  <c:v>644.934414318814</c:v>
                </c:pt>
                <c:pt idx="1185">
                  <c:v>644.934414318814</c:v>
                </c:pt>
                <c:pt idx="1186">
                  <c:v>644.934414318814</c:v>
                </c:pt>
                <c:pt idx="1187">
                  <c:v>644.934414318814</c:v>
                </c:pt>
                <c:pt idx="1188">
                  <c:v>644.934414318814</c:v>
                </c:pt>
                <c:pt idx="1189">
                  <c:v>644.934414318814</c:v>
                </c:pt>
                <c:pt idx="1190">
                  <c:v>644.934414318814</c:v>
                </c:pt>
                <c:pt idx="1191">
                  <c:v>644.934414318814</c:v>
                </c:pt>
                <c:pt idx="1192">
                  <c:v>644.934414318814</c:v>
                </c:pt>
                <c:pt idx="1193">
                  <c:v>644.934414318814</c:v>
                </c:pt>
                <c:pt idx="1194">
                  <c:v>644.934414318814</c:v>
                </c:pt>
                <c:pt idx="1195">
                  <c:v>644.934414318814</c:v>
                </c:pt>
                <c:pt idx="1196">
                  <c:v>644.934414318814</c:v>
                </c:pt>
                <c:pt idx="1197">
                  <c:v>644.934414318814</c:v>
                </c:pt>
                <c:pt idx="1198">
                  <c:v>644.934414318814</c:v>
                </c:pt>
                <c:pt idx="1199">
                  <c:v>644.934414318814</c:v>
                </c:pt>
                <c:pt idx="1200">
                  <c:v>644.934414318814</c:v>
                </c:pt>
                <c:pt idx="1201">
                  <c:v>644.934414318814</c:v>
                </c:pt>
                <c:pt idx="1202">
                  <c:v>644.934414318814</c:v>
                </c:pt>
                <c:pt idx="1203">
                  <c:v>644.934414318814</c:v>
                </c:pt>
                <c:pt idx="1204">
                  <c:v>644.934414318814</c:v>
                </c:pt>
                <c:pt idx="1205">
                  <c:v>644.934414318814</c:v>
                </c:pt>
                <c:pt idx="1206">
                  <c:v>644.934414318814</c:v>
                </c:pt>
                <c:pt idx="1207">
                  <c:v>644.934414318814</c:v>
                </c:pt>
                <c:pt idx="1208">
                  <c:v>644.934414318814</c:v>
                </c:pt>
                <c:pt idx="1209">
                  <c:v>644.934414318814</c:v>
                </c:pt>
                <c:pt idx="1210">
                  <c:v>644.934414318814</c:v>
                </c:pt>
                <c:pt idx="1211">
                  <c:v>644.934414318814</c:v>
                </c:pt>
                <c:pt idx="1212">
                  <c:v>644.934414318814</c:v>
                </c:pt>
                <c:pt idx="1213">
                  <c:v>644.934414318814</c:v>
                </c:pt>
                <c:pt idx="1214">
                  <c:v>644.934414318814</c:v>
                </c:pt>
                <c:pt idx="1215">
                  <c:v>644.934414318814</c:v>
                </c:pt>
                <c:pt idx="1216">
                  <c:v>644.934414318814</c:v>
                </c:pt>
                <c:pt idx="1217">
                  <c:v>644.934414318814</c:v>
                </c:pt>
                <c:pt idx="1218">
                  <c:v>644.934414318814</c:v>
                </c:pt>
                <c:pt idx="1219">
                  <c:v>644.934414318814</c:v>
                </c:pt>
                <c:pt idx="1220">
                  <c:v>644.934414318814</c:v>
                </c:pt>
                <c:pt idx="1221">
                  <c:v>644.934414318814</c:v>
                </c:pt>
                <c:pt idx="1222">
                  <c:v>644.934414318814</c:v>
                </c:pt>
                <c:pt idx="1223">
                  <c:v>644.934414318814</c:v>
                </c:pt>
                <c:pt idx="1224">
                  <c:v>644.934414318814</c:v>
                </c:pt>
                <c:pt idx="1225">
                  <c:v>644.934414318814</c:v>
                </c:pt>
                <c:pt idx="1226">
                  <c:v>644.934414318814</c:v>
                </c:pt>
                <c:pt idx="1227">
                  <c:v>644.934414318814</c:v>
                </c:pt>
                <c:pt idx="1228">
                  <c:v>644.934414318814</c:v>
                </c:pt>
                <c:pt idx="1229">
                  <c:v>644.934414318814</c:v>
                </c:pt>
                <c:pt idx="1230">
                  <c:v>644.934414318814</c:v>
                </c:pt>
                <c:pt idx="1231">
                  <c:v>644.934414318814</c:v>
                </c:pt>
                <c:pt idx="1232">
                  <c:v>644.934414318814</c:v>
                </c:pt>
                <c:pt idx="1233">
                  <c:v>644.934414318814</c:v>
                </c:pt>
                <c:pt idx="1234">
                  <c:v>644.934414318814</c:v>
                </c:pt>
                <c:pt idx="1235">
                  <c:v>644.934414318814</c:v>
                </c:pt>
                <c:pt idx="1236">
                  <c:v>644.934414318814</c:v>
                </c:pt>
                <c:pt idx="1237">
                  <c:v>644.934414318814</c:v>
                </c:pt>
                <c:pt idx="1238">
                  <c:v>644.934414318814</c:v>
                </c:pt>
                <c:pt idx="1239">
                  <c:v>644.934414318814</c:v>
                </c:pt>
                <c:pt idx="1240">
                  <c:v>644.934414318814</c:v>
                </c:pt>
                <c:pt idx="1241">
                  <c:v>644.934414318814</c:v>
                </c:pt>
                <c:pt idx="1242">
                  <c:v>644.934414318814</c:v>
                </c:pt>
                <c:pt idx="1243">
                  <c:v>644.934414318814</c:v>
                </c:pt>
                <c:pt idx="1244">
                  <c:v>644.934414318814</c:v>
                </c:pt>
                <c:pt idx="1245">
                  <c:v>644.934414318814</c:v>
                </c:pt>
                <c:pt idx="1246">
                  <c:v>644.934414318814</c:v>
                </c:pt>
                <c:pt idx="1247">
                  <c:v>644.934414318814</c:v>
                </c:pt>
                <c:pt idx="1248">
                  <c:v>644.934414318814</c:v>
                </c:pt>
                <c:pt idx="1249">
                  <c:v>644.934414318814</c:v>
                </c:pt>
                <c:pt idx="1250">
                  <c:v>644.934414318814</c:v>
                </c:pt>
                <c:pt idx="1251">
                  <c:v>644.934414318814</c:v>
                </c:pt>
                <c:pt idx="1252">
                  <c:v>644.934414318814</c:v>
                </c:pt>
                <c:pt idx="1253">
                  <c:v>644.934414318814</c:v>
                </c:pt>
                <c:pt idx="1254">
                  <c:v>644.934414318814</c:v>
                </c:pt>
                <c:pt idx="1255">
                  <c:v>644.934414318814</c:v>
                </c:pt>
                <c:pt idx="1256">
                  <c:v>644.934414318814</c:v>
                </c:pt>
                <c:pt idx="1257">
                  <c:v>644.934414318814</c:v>
                </c:pt>
                <c:pt idx="1258">
                  <c:v>644.934414318814</c:v>
                </c:pt>
                <c:pt idx="1259">
                  <c:v>644.934414318814</c:v>
                </c:pt>
                <c:pt idx="1260">
                  <c:v>644.934414318814</c:v>
                </c:pt>
                <c:pt idx="1261">
                  <c:v>644.934414318814</c:v>
                </c:pt>
                <c:pt idx="1262">
                  <c:v>644.934414318814</c:v>
                </c:pt>
                <c:pt idx="1263">
                  <c:v>644.934414318814</c:v>
                </c:pt>
                <c:pt idx="1264">
                  <c:v>644.934414318814</c:v>
                </c:pt>
                <c:pt idx="1265">
                  <c:v>644.934414318814</c:v>
                </c:pt>
                <c:pt idx="1266">
                  <c:v>644.934414318814</c:v>
                </c:pt>
                <c:pt idx="1267">
                  <c:v>644.934414318814</c:v>
                </c:pt>
                <c:pt idx="1268">
                  <c:v>644.934414318814</c:v>
                </c:pt>
                <c:pt idx="1269">
                  <c:v>644.934414318814</c:v>
                </c:pt>
                <c:pt idx="1270">
                  <c:v>644.934414318814</c:v>
                </c:pt>
                <c:pt idx="1271">
                  <c:v>644.934414318814</c:v>
                </c:pt>
                <c:pt idx="1272">
                  <c:v>644.934414318814</c:v>
                </c:pt>
                <c:pt idx="1273">
                  <c:v>644.934414318814</c:v>
                </c:pt>
                <c:pt idx="1274">
                  <c:v>644.934414318814</c:v>
                </c:pt>
                <c:pt idx="1275">
                  <c:v>644.934414318814</c:v>
                </c:pt>
                <c:pt idx="1276">
                  <c:v>644.934414318814</c:v>
                </c:pt>
                <c:pt idx="1277">
                  <c:v>644.934414318814</c:v>
                </c:pt>
                <c:pt idx="1278">
                  <c:v>644.934414318814</c:v>
                </c:pt>
                <c:pt idx="1279">
                  <c:v>644.934414318814</c:v>
                </c:pt>
                <c:pt idx="1280">
                  <c:v>644.934414318814</c:v>
                </c:pt>
                <c:pt idx="1281">
                  <c:v>644.934414318814</c:v>
                </c:pt>
                <c:pt idx="1282">
                  <c:v>644.934414318814</c:v>
                </c:pt>
                <c:pt idx="1283">
                  <c:v>644.934414318814</c:v>
                </c:pt>
                <c:pt idx="1284">
                  <c:v>644.934414318814</c:v>
                </c:pt>
                <c:pt idx="1285">
                  <c:v>644.934414318814</c:v>
                </c:pt>
                <c:pt idx="1286">
                  <c:v>644.934414318814</c:v>
                </c:pt>
                <c:pt idx="1287">
                  <c:v>644.934414318814</c:v>
                </c:pt>
                <c:pt idx="1288">
                  <c:v>644.934414318814</c:v>
                </c:pt>
                <c:pt idx="1289">
                  <c:v>644.934414318814</c:v>
                </c:pt>
                <c:pt idx="1290">
                  <c:v>644.934414318814</c:v>
                </c:pt>
                <c:pt idx="1291">
                  <c:v>644.934414318814</c:v>
                </c:pt>
                <c:pt idx="1292">
                  <c:v>644.934414318814</c:v>
                </c:pt>
                <c:pt idx="1293">
                  <c:v>644.934414318814</c:v>
                </c:pt>
                <c:pt idx="1294">
                  <c:v>644.934414318814</c:v>
                </c:pt>
                <c:pt idx="1295">
                  <c:v>644.934414318814</c:v>
                </c:pt>
                <c:pt idx="1296">
                  <c:v>644.934414318814</c:v>
                </c:pt>
                <c:pt idx="1297">
                  <c:v>644.934414318814</c:v>
                </c:pt>
                <c:pt idx="1298">
                  <c:v>644.934414318814</c:v>
                </c:pt>
                <c:pt idx="1299">
                  <c:v>644.934414318814</c:v>
                </c:pt>
                <c:pt idx="1300">
                  <c:v>644.934414318814</c:v>
                </c:pt>
                <c:pt idx="1301">
                  <c:v>644.934414318814</c:v>
                </c:pt>
                <c:pt idx="1302">
                  <c:v>644.934414318814</c:v>
                </c:pt>
                <c:pt idx="1303">
                  <c:v>644.934414318814</c:v>
                </c:pt>
                <c:pt idx="1304">
                  <c:v>644.934414318814</c:v>
                </c:pt>
                <c:pt idx="1305">
                  <c:v>644.934414318814</c:v>
                </c:pt>
                <c:pt idx="1306">
                  <c:v>644.934414318814</c:v>
                </c:pt>
                <c:pt idx="1307">
                  <c:v>644.934414318814</c:v>
                </c:pt>
                <c:pt idx="1308">
                  <c:v>644.934414318814</c:v>
                </c:pt>
                <c:pt idx="1309">
                  <c:v>644.934414318814</c:v>
                </c:pt>
                <c:pt idx="1310">
                  <c:v>644.934414318814</c:v>
                </c:pt>
                <c:pt idx="1311">
                  <c:v>644.934414318814</c:v>
                </c:pt>
                <c:pt idx="1312">
                  <c:v>644.934414318814</c:v>
                </c:pt>
                <c:pt idx="1313">
                  <c:v>644.934414318814</c:v>
                </c:pt>
                <c:pt idx="1314">
                  <c:v>644.934414318814</c:v>
                </c:pt>
                <c:pt idx="1315">
                  <c:v>644.934414318814</c:v>
                </c:pt>
                <c:pt idx="1316">
                  <c:v>644.934414318814</c:v>
                </c:pt>
                <c:pt idx="1317">
                  <c:v>644.934414318814</c:v>
                </c:pt>
                <c:pt idx="1318">
                  <c:v>644.934414318814</c:v>
                </c:pt>
                <c:pt idx="1319">
                  <c:v>644.934414318814</c:v>
                </c:pt>
                <c:pt idx="1320">
                  <c:v>644.934414318814</c:v>
                </c:pt>
                <c:pt idx="1321">
                  <c:v>644.934414318814</c:v>
                </c:pt>
                <c:pt idx="1322">
                  <c:v>644.934414318814</c:v>
                </c:pt>
                <c:pt idx="1323">
                  <c:v>644.934414318814</c:v>
                </c:pt>
                <c:pt idx="1324">
                  <c:v>644.934414318814</c:v>
                </c:pt>
                <c:pt idx="1325">
                  <c:v>644.934414318814</c:v>
                </c:pt>
                <c:pt idx="1326">
                  <c:v>644.934414318814</c:v>
                </c:pt>
                <c:pt idx="1327">
                  <c:v>644.934414318814</c:v>
                </c:pt>
                <c:pt idx="1328">
                  <c:v>644.934414318814</c:v>
                </c:pt>
                <c:pt idx="1329">
                  <c:v>644.934414318814</c:v>
                </c:pt>
                <c:pt idx="1330">
                  <c:v>644.934414318814</c:v>
                </c:pt>
                <c:pt idx="1331">
                  <c:v>644.934414318814</c:v>
                </c:pt>
                <c:pt idx="1332">
                  <c:v>644.934414318814</c:v>
                </c:pt>
                <c:pt idx="1333">
                  <c:v>644.934414318814</c:v>
                </c:pt>
                <c:pt idx="1334">
                  <c:v>644.934414318814</c:v>
                </c:pt>
                <c:pt idx="1335">
                  <c:v>644.934414318814</c:v>
                </c:pt>
                <c:pt idx="1336">
                  <c:v>644.934414318814</c:v>
                </c:pt>
                <c:pt idx="1337">
                  <c:v>644.934414318814</c:v>
                </c:pt>
                <c:pt idx="1338">
                  <c:v>644.934414318814</c:v>
                </c:pt>
                <c:pt idx="1339">
                  <c:v>644.934414318814</c:v>
                </c:pt>
                <c:pt idx="1340">
                  <c:v>644.934414318814</c:v>
                </c:pt>
                <c:pt idx="1341">
                  <c:v>644.934414318814</c:v>
                </c:pt>
                <c:pt idx="1342">
                  <c:v>644.934414318814</c:v>
                </c:pt>
                <c:pt idx="1343">
                  <c:v>644.934414318814</c:v>
                </c:pt>
                <c:pt idx="1344">
                  <c:v>644.934414318814</c:v>
                </c:pt>
                <c:pt idx="1345">
                  <c:v>644.934414318814</c:v>
                </c:pt>
                <c:pt idx="1346">
                  <c:v>644.934414318814</c:v>
                </c:pt>
                <c:pt idx="1347">
                  <c:v>644.934414318814</c:v>
                </c:pt>
                <c:pt idx="1348">
                  <c:v>644.934414318814</c:v>
                </c:pt>
                <c:pt idx="1349">
                  <c:v>644.934414318814</c:v>
                </c:pt>
                <c:pt idx="1350">
                  <c:v>644.934414318814</c:v>
                </c:pt>
                <c:pt idx="1351">
                  <c:v>644.934414318814</c:v>
                </c:pt>
                <c:pt idx="1352">
                  <c:v>644.934414318814</c:v>
                </c:pt>
                <c:pt idx="1353">
                  <c:v>644.934414318814</c:v>
                </c:pt>
                <c:pt idx="1354">
                  <c:v>644.934414318814</c:v>
                </c:pt>
                <c:pt idx="1355">
                  <c:v>644.934414318814</c:v>
                </c:pt>
                <c:pt idx="1356">
                  <c:v>644.934414318814</c:v>
                </c:pt>
                <c:pt idx="1357">
                  <c:v>644.934414318814</c:v>
                </c:pt>
                <c:pt idx="1358">
                  <c:v>644.934414318814</c:v>
                </c:pt>
                <c:pt idx="1359">
                  <c:v>644.934414318814</c:v>
                </c:pt>
                <c:pt idx="1360">
                  <c:v>644.934414318814</c:v>
                </c:pt>
                <c:pt idx="1361">
                  <c:v>644.934414318814</c:v>
                </c:pt>
                <c:pt idx="1362">
                  <c:v>644.934414318814</c:v>
                </c:pt>
                <c:pt idx="1363">
                  <c:v>644.934414318814</c:v>
                </c:pt>
                <c:pt idx="1364">
                  <c:v>644.934414318814</c:v>
                </c:pt>
                <c:pt idx="1365">
                  <c:v>644.934414318814</c:v>
                </c:pt>
                <c:pt idx="1366">
                  <c:v>644.934414318814</c:v>
                </c:pt>
                <c:pt idx="1367">
                  <c:v>644.934414318814</c:v>
                </c:pt>
                <c:pt idx="1368">
                  <c:v>644.934414318814</c:v>
                </c:pt>
                <c:pt idx="1369">
                  <c:v>644.934414318814</c:v>
                </c:pt>
                <c:pt idx="1370">
                  <c:v>644.934414318814</c:v>
                </c:pt>
                <c:pt idx="1371">
                  <c:v>644.934414318814</c:v>
                </c:pt>
                <c:pt idx="1372">
                  <c:v>644.934414318814</c:v>
                </c:pt>
                <c:pt idx="1373">
                  <c:v>644.934414318814</c:v>
                </c:pt>
                <c:pt idx="1374">
                  <c:v>644.934414318814</c:v>
                </c:pt>
                <c:pt idx="1375">
                  <c:v>644.934414318814</c:v>
                </c:pt>
                <c:pt idx="1376">
                  <c:v>644.934414318814</c:v>
                </c:pt>
                <c:pt idx="1377">
                  <c:v>644.934414318814</c:v>
                </c:pt>
                <c:pt idx="1378">
                  <c:v>644.934414318814</c:v>
                </c:pt>
                <c:pt idx="1379">
                  <c:v>644.934414318814</c:v>
                </c:pt>
                <c:pt idx="1380">
                  <c:v>644.934414318814</c:v>
                </c:pt>
                <c:pt idx="1381">
                  <c:v>644.934414318814</c:v>
                </c:pt>
                <c:pt idx="1382">
                  <c:v>644.934414318814</c:v>
                </c:pt>
                <c:pt idx="1383">
                  <c:v>644.934414318814</c:v>
                </c:pt>
                <c:pt idx="1384">
                  <c:v>644.934414318814</c:v>
                </c:pt>
                <c:pt idx="1385">
                  <c:v>644.934414318814</c:v>
                </c:pt>
                <c:pt idx="1386">
                  <c:v>644.934414318814</c:v>
                </c:pt>
                <c:pt idx="1387">
                  <c:v>644.934414318814</c:v>
                </c:pt>
                <c:pt idx="1388">
                  <c:v>644.934414318814</c:v>
                </c:pt>
                <c:pt idx="1389">
                  <c:v>644.934414318814</c:v>
                </c:pt>
                <c:pt idx="1390">
                  <c:v>644.934414318814</c:v>
                </c:pt>
                <c:pt idx="1391">
                  <c:v>644.934414318814</c:v>
                </c:pt>
                <c:pt idx="1392">
                  <c:v>644.934414318814</c:v>
                </c:pt>
                <c:pt idx="1393">
                  <c:v>644.934414318814</c:v>
                </c:pt>
                <c:pt idx="1394">
                  <c:v>644.934414318814</c:v>
                </c:pt>
                <c:pt idx="1395">
                  <c:v>644.934414318814</c:v>
                </c:pt>
                <c:pt idx="1396">
                  <c:v>644.934414318814</c:v>
                </c:pt>
                <c:pt idx="1397">
                  <c:v>644.934414318814</c:v>
                </c:pt>
                <c:pt idx="1398">
                  <c:v>644.934414318814</c:v>
                </c:pt>
                <c:pt idx="1399">
                  <c:v>644.934414318814</c:v>
                </c:pt>
                <c:pt idx="1400">
                  <c:v>644.934414318814</c:v>
                </c:pt>
                <c:pt idx="1401">
                  <c:v>644.934414318814</c:v>
                </c:pt>
                <c:pt idx="1402">
                  <c:v>644.934414318814</c:v>
                </c:pt>
                <c:pt idx="1403">
                  <c:v>644.934414318814</c:v>
                </c:pt>
                <c:pt idx="1404">
                  <c:v>644.934414318814</c:v>
                </c:pt>
                <c:pt idx="1405">
                  <c:v>644.934414318814</c:v>
                </c:pt>
                <c:pt idx="1406">
                  <c:v>644.934414318814</c:v>
                </c:pt>
                <c:pt idx="1407">
                  <c:v>644.934414318814</c:v>
                </c:pt>
                <c:pt idx="1408">
                  <c:v>644.934414318814</c:v>
                </c:pt>
                <c:pt idx="1409">
                  <c:v>644.934414318814</c:v>
                </c:pt>
                <c:pt idx="1410">
                  <c:v>644.934414318814</c:v>
                </c:pt>
                <c:pt idx="1411">
                  <c:v>644.934414318814</c:v>
                </c:pt>
                <c:pt idx="1412">
                  <c:v>644.934414318814</c:v>
                </c:pt>
                <c:pt idx="1413">
                  <c:v>644.934414318814</c:v>
                </c:pt>
                <c:pt idx="1414">
                  <c:v>644.934414318814</c:v>
                </c:pt>
                <c:pt idx="1415">
                  <c:v>644.934414318814</c:v>
                </c:pt>
                <c:pt idx="1416">
                  <c:v>644.934414318814</c:v>
                </c:pt>
                <c:pt idx="1417">
                  <c:v>644.934414318814</c:v>
                </c:pt>
                <c:pt idx="1418">
                  <c:v>644.934414318814</c:v>
                </c:pt>
                <c:pt idx="1419">
                  <c:v>644.934414318814</c:v>
                </c:pt>
                <c:pt idx="1420">
                  <c:v>644.934414318814</c:v>
                </c:pt>
                <c:pt idx="1421">
                  <c:v>644.934414318814</c:v>
                </c:pt>
                <c:pt idx="1422">
                  <c:v>644.934414318814</c:v>
                </c:pt>
                <c:pt idx="1423">
                  <c:v>644.934414318814</c:v>
                </c:pt>
                <c:pt idx="1424">
                  <c:v>644.934414318814</c:v>
                </c:pt>
                <c:pt idx="1425">
                  <c:v>644.934414318814</c:v>
                </c:pt>
                <c:pt idx="1426">
                  <c:v>644.934414318814</c:v>
                </c:pt>
                <c:pt idx="1427">
                  <c:v>644.934414318814</c:v>
                </c:pt>
                <c:pt idx="1428">
                  <c:v>644.934414318814</c:v>
                </c:pt>
                <c:pt idx="1429">
                  <c:v>644.934414318814</c:v>
                </c:pt>
                <c:pt idx="1430">
                  <c:v>644.934414318814</c:v>
                </c:pt>
                <c:pt idx="1431">
                  <c:v>644.934414318814</c:v>
                </c:pt>
                <c:pt idx="1432">
                  <c:v>644.934414318814</c:v>
                </c:pt>
                <c:pt idx="1433">
                  <c:v>644.934414318814</c:v>
                </c:pt>
                <c:pt idx="1434">
                  <c:v>644.934414318814</c:v>
                </c:pt>
                <c:pt idx="1435">
                  <c:v>644.934414318814</c:v>
                </c:pt>
                <c:pt idx="1436">
                  <c:v>644.934414318814</c:v>
                </c:pt>
                <c:pt idx="1437">
                  <c:v>644.934414318814</c:v>
                </c:pt>
                <c:pt idx="1438">
                  <c:v>644.934414318814</c:v>
                </c:pt>
                <c:pt idx="1439">
                  <c:v>644.934414318814</c:v>
                </c:pt>
                <c:pt idx="1440">
                  <c:v>644.934414318814</c:v>
                </c:pt>
                <c:pt idx="1441">
                  <c:v>644.934414318814</c:v>
                </c:pt>
                <c:pt idx="1442">
                  <c:v>644.934414318814</c:v>
                </c:pt>
                <c:pt idx="1443">
                  <c:v>644.934414318814</c:v>
                </c:pt>
                <c:pt idx="1444">
                  <c:v>644.934414318814</c:v>
                </c:pt>
                <c:pt idx="1445">
                  <c:v>644.934414318814</c:v>
                </c:pt>
                <c:pt idx="1446">
                  <c:v>644.934414318814</c:v>
                </c:pt>
                <c:pt idx="1447">
                  <c:v>644.934414318814</c:v>
                </c:pt>
                <c:pt idx="1448">
                  <c:v>644.934414318814</c:v>
                </c:pt>
                <c:pt idx="1449">
                  <c:v>644.934414318814</c:v>
                </c:pt>
                <c:pt idx="1450">
                  <c:v>644.934414318814</c:v>
                </c:pt>
                <c:pt idx="1451">
                  <c:v>644.934414318814</c:v>
                </c:pt>
                <c:pt idx="1452">
                  <c:v>644.934414318814</c:v>
                </c:pt>
                <c:pt idx="1453">
                  <c:v>644.934414318814</c:v>
                </c:pt>
                <c:pt idx="1454">
                  <c:v>644.934414318814</c:v>
                </c:pt>
                <c:pt idx="1455">
                  <c:v>644.934414318814</c:v>
                </c:pt>
                <c:pt idx="1456">
                  <c:v>644.934414318814</c:v>
                </c:pt>
                <c:pt idx="1457">
                  <c:v>644.934414318814</c:v>
                </c:pt>
                <c:pt idx="1458">
                  <c:v>644.934414318814</c:v>
                </c:pt>
                <c:pt idx="1459">
                  <c:v>644.934414318814</c:v>
                </c:pt>
                <c:pt idx="1460">
                  <c:v>644.934414318814</c:v>
                </c:pt>
                <c:pt idx="1461">
                  <c:v>644.934414318814</c:v>
                </c:pt>
                <c:pt idx="1462">
                  <c:v>644.934414318814</c:v>
                </c:pt>
                <c:pt idx="1463">
                  <c:v>644.934414318814</c:v>
                </c:pt>
                <c:pt idx="1464">
                  <c:v>644.934414318814</c:v>
                </c:pt>
                <c:pt idx="1465">
                  <c:v>644.934414318814</c:v>
                </c:pt>
                <c:pt idx="1466">
                  <c:v>644.934414318814</c:v>
                </c:pt>
                <c:pt idx="1467">
                  <c:v>644.934414318814</c:v>
                </c:pt>
                <c:pt idx="1468">
                  <c:v>644.934414318814</c:v>
                </c:pt>
                <c:pt idx="1469">
                  <c:v>644.934414318814</c:v>
                </c:pt>
                <c:pt idx="1470">
                  <c:v>644.934414318814</c:v>
                </c:pt>
                <c:pt idx="1471">
                  <c:v>644.934414318814</c:v>
                </c:pt>
                <c:pt idx="1472">
                  <c:v>644.934414318814</c:v>
                </c:pt>
                <c:pt idx="1473">
                  <c:v>644.934414318814</c:v>
                </c:pt>
                <c:pt idx="1474">
                  <c:v>644.934414318814</c:v>
                </c:pt>
                <c:pt idx="1475">
                  <c:v>644.934414318814</c:v>
                </c:pt>
                <c:pt idx="1476">
                  <c:v>644.934414318814</c:v>
                </c:pt>
                <c:pt idx="1477">
                  <c:v>644.934414318814</c:v>
                </c:pt>
                <c:pt idx="1478">
                  <c:v>644.934414318814</c:v>
                </c:pt>
                <c:pt idx="1479">
                  <c:v>644.934414318814</c:v>
                </c:pt>
                <c:pt idx="1480">
                  <c:v>644.934414318814</c:v>
                </c:pt>
                <c:pt idx="1481">
                  <c:v>644.934414318814</c:v>
                </c:pt>
                <c:pt idx="1482">
                  <c:v>644.934414318814</c:v>
                </c:pt>
                <c:pt idx="1483">
                  <c:v>644.934414318814</c:v>
                </c:pt>
                <c:pt idx="1484">
                  <c:v>644.934414318814</c:v>
                </c:pt>
                <c:pt idx="1485">
                  <c:v>644.934414318814</c:v>
                </c:pt>
                <c:pt idx="1486">
                  <c:v>644.934414318814</c:v>
                </c:pt>
                <c:pt idx="1487">
                  <c:v>644.934414318814</c:v>
                </c:pt>
                <c:pt idx="1488">
                  <c:v>644.934414318814</c:v>
                </c:pt>
                <c:pt idx="1489">
                  <c:v>644.934414318814</c:v>
                </c:pt>
                <c:pt idx="1490">
                  <c:v>644.934414318814</c:v>
                </c:pt>
                <c:pt idx="1491">
                  <c:v>644.934414318814</c:v>
                </c:pt>
                <c:pt idx="1492">
                  <c:v>644.934414318814</c:v>
                </c:pt>
                <c:pt idx="1493">
                  <c:v>644.934414318814</c:v>
                </c:pt>
                <c:pt idx="1494">
                  <c:v>644.934414318814</c:v>
                </c:pt>
                <c:pt idx="1495">
                  <c:v>644.934414318814</c:v>
                </c:pt>
                <c:pt idx="1496">
                  <c:v>644.934414318814</c:v>
                </c:pt>
                <c:pt idx="1497">
                  <c:v>644.934414318814</c:v>
                </c:pt>
                <c:pt idx="1498">
                  <c:v>644.934414318814</c:v>
                </c:pt>
                <c:pt idx="1499">
                  <c:v>644.934414318814</c:v>
                </c:pt>
                <c:pt idx="1500">
                  <c:v>644.934414318814</c:v>
                </c:pt>
                <c:pt idx="1501">
                  <c:v>644.934414318814</c:v>
                </c:pt>
                <c:pt idx="1502">
                  <c:v>644.934414318814</c:v>
                </c:pt>
                <c:pt idx="1503">
                  <c:v>644.934414318814</c:v>
                </c:pt>
                <c:pt idx="1504">
                  <c:v>644.934414318814</c:v>
                </c:pt>
                <c:pt idx="1505">
                  <c:v>644.934414318814</c:v>
                </c:pt>
                <c:pt idx="1506">
                  <c:v>644.934414318814</c:v>
                </c:pt>
                <c:pt idx="1507">
                  <c:v>644.934414318814</c:v>
                </c:pt>
                <c:pt idx="1508">
                  <c:v>644.934414318814</c:v>
                </c:pt>
                <c:pt idx="1509">
                  <c:v>644.934414318814</c:v>
                </c:pt>
                <c:pt idx="1510">
                  <c:v>644.934414318814</c:v>
                </c:pt>
                <c:pt idx="1511">
                  <c:v>644.934414318814</c:v>
                </c:pt>
                <c:pt idx="1512">
                  <c:v>644.934414318814</c:v>
                </c:pt>
                <c:pt idx="1513">
                  <c:v>644.934414318814</c:v>
                </c:pt>
                <c:pt idx="1514">
                  <c:v>644.934414318814</c:v>
                </c:pt>
                <c:pt idx="1515">
                  <c:v>644.934414318814</c:v>
                </c:pt>
                <c:pt idx="1516">
                  <c:v>644.934414318814</c:v>
                </c:pt>
                <c:pt idx="1517">
                  <c:v>644.934414318814</c:v>
                </c:pt>
                <c:pt idx="1518">
                  <c:v>644.934414318814</c:v>
                </c:pt>
                <c:pt idx="1519">
                  <c:v>644.934414318814</c:v>
                </c:pt>
                <c:pt idx="1520">
                  <c:v>644.934414318814</c:v>
                </c:pt>
                <c:pt idx="1521">
                  <c:v>644.934414318814</c:v>
                </c:pt>
                <c:pt idx="1522">
                  <c:v>644.934414318814</c:v>
                </c:pt>
                <c:pt idx="1523">
                  <c:v>644.934414318814</c:v>
                </c:pt>
                <c:pt idx="1524">
                  <c:v>644.934414318814</c:v>
                </c:pt>
                <c:pt idx="1525">
                  <c:v>644.934414318814</c:v>
                </c:pt>
                <c:pt idx="1526">
                  <c:v>644.934414318814</c:v>
                </c:pt>
                <c:pt idx="1527">
                  <c:v>644.934414318814</c:v>
                </c:pt>
                <c:pt idx="1528">
                  <c:v>644.934414318814</c:v>
                </c:pt>
                <c:pt idx="1529">
                  <c:v>644.934414318814</c:v>
                </c:pt>
                <c:pt idx="1530">
                  <c:v>644.934414318814</c:v>
                </c:pt>
                <c:pt idx="1531">
                  <c:v>644.934414318814</c:v>
                </c:pt>
                <c:pt idx="1532">
                  <c:v>644.934414318814</c:v>
                </c:pt>
                <c:pt idx="1533">
                  <c:v>644.934414318814</c:v>
                </c:pt>
                <c:pt idx="1534">
                  <c:v>644.934414318814</c:v>
                </c:pt>
                <c:pt idx="1535">
                  <c:v>644.934414318814</c:v>
                </c:pt>
                <c:pt idx="1536">
                  <c:v>644.934414318814</c:v>
                </c:pt>
                <c:pt idx="1537">
                  <c:v>644.934414318814</c:v>
                </c:pt>
                <c:pt idx="1538">
                  <c:v>644.934414318814</c:v>
                </c:pt>
                <c:pt idx="1539">
                  <c:v>644.934414318814</c:v>
                </c:pt>
                <c:pt idx="1540">
                  <c:v>644.934414318814</c:v>
                </c:pt>
                <c:pt idx="1541">
                  <c:v>644.934414318814</c:v>
                </c:pt>
                <c:pt idx="1542">
                  <c:v>644.934414318814</c:v>
                </c:pt>
                <c:pt idx="1543">
                  <c:v>644.934414318814</c:v>
                </c:pt>
                <c:pt idx="1544">
                  <c:v>644.934414318814</c:v>
                </c:pt>
                <c:pt idx="1545">
                  <c:v>644.934414318814</c:v>
                </c:pt>
                <c:pt idx="1546">
                  <c:v>644.934414318814</c:v>
                </c:pt>
                <c:pt idx="1547">
                  <c:v>644.934414318814</c:v>
                </c:pt>
                <c:pt idx="1548">
                  <c:v>644.934414318814</c:v>
                </c:pt>
                <c:pt idx="1549">
                  <c:v>644.934414318814</c:v>
                </c:pt>
                <c:pt idx="1550">
                  <c:v>644.934414318814</c:v>
                </c:pt>
                <c:pt idx="1551">
                  <c:v>644.934414318814</c:v>
                </c:pt>
                <c:pt idx="1552">
                  <c:v>644.934414318814</c:v>
                </c:pt>
                <c:pt idx="1553">
                  <c:v>644.934414318814</c:v>
                </c:pt>
                <c:pt idx="1554">
                  <c:v>644.934414318814</c:v>
                </c:pt>
                <c:pt idx="1555">
                  <c:v>644.934414318814</c:v>
                </c:pt>
                <c:pt idx="1556">
                  <c:v>644.934414318814</c:v>
                </c:pt>
                <c:pt idx="1557">
                  <c:v>644.934414318814</c:v>
                </c:pt>
                <c:pt idx="1558">
                  <c:v>644.934414318814</c:v>
                </c:pt>
                <c:pt idx="1559">
                  <c:v>644.934414318814</c:v>
                </c:pt>
                <c:pt idx="1560">
                  <c:v>644.934414318814</c:v>
                </c:pt>
                <c:pt idx="1561">
                  <c:v>644.934414318814</c:v>
                </c:pt>
                <c:pt idx="1562">
                  <c:v>644.934414318814</c:v>
                </c:pt>
                <c:pt idx="1563">
                  <c:v>644.934414318814</c:v>
                </c:pt>
                <c:pt idx="1564">
                  <c:v>644.934414318814</c:v>
                </c:pt>
                <c:pt idx="1565">
                  <c:v>644.934414318814</c:v>
                </c:pt>
                <c:pt idx="1566">
                  <c:v>644.934414318814</c:v>
                </c:pt>
                <c:pt idx="1567">
                  <c:v>644.934414318814</c:v>
                </c:pt>
                <c:pt idx="1568">
                  <c:v>644.934414318814</c:v>
                </c:pt>
                <c:pt idx="1569">
                  <c:v>644.934414318814</c:v>
                </c:pt>
                <c:pt idx="1570">
                  <c:v>644.934414318814</c:v>
                </c:pt>
                <c:pt idx="1571">
                  <c:v>644.934414318814</c:v>
                </c:pt>
                <c:pt idx="1572">
                  <c:v>644.934414318814</c:v>
                </c:pt>
                <c:pt idx="1573">
                  <c:v>644.934414318814</c:v>
                </c:pt>
                <c:pt idx="1574">
                  <c:v>644.934414318814</c:v>
                </c:pt>
                <c:pt idx="1575">
                  <c:v>644.934414318814</c:v>
                </c:pt>
                <c:pt idx="1576">
                  <c:v>644.934414318814</c:v>
                </c:pt>
                <c:pt idx="1577">
                  <c:v>644.934414318814</c:v>
                </c:pt>
                <c:pt idx="1578">
                  <c:v>644.934414318814</c:v>
                </c:pt>
                <c:pt idx="1579">
                  <c:v>644.934414318814</c:v>
                </c:pt>
                <c:pt idx="1580">
                  <c:v>644.934414318814</c:v>
                </c:pt>
                <c:pt idx="1581">
                  <c:v>644.934414318814</c:v>
                </c:pt>
                <c:pt idx="1582">
                  <c:v>644.934414318814</c:v>
                </c:pt>
                <c:pt idx="1583">
                  <c:v>644.934414318814</c:v>
                </c:pt>
                <c:pt idx="1584">
                  <c:v>644.934414318814</c:v>
                </c:pt>
                <c:pt idx="1585">
                  <c:v>644.934414318814</c:v>
                </c:pt>
                <c:pt idx="1586">
                  <c:v>644.934414318814</c:v>
                </c:pt>
                <c:pt idx="1587">
                  <c:v>644.934414318814</c:v>
                </c:pt>
                <c:pt idx="1588">
                  <c:v>644.934414318814</c:v>
                </c:pt>
                <c:pt idx="1589">
                  <c:v>644.934414318814</c:v>
                </c:pt>
                <c:pt idx="1590">
                  <c:v>644.934414318814</c:v>
                </c:pt>
                <c:pt idx="1591">
                  <c:v>644.934414318814</c:v>
                </c:pt>
                <c:pt idx="1592">
                  <c:v>644.934414318814</c:v>
                </c:pt>
                <c:pt idx="1593">
                  <c:v>644.934414318814</c:v>
                </c:pt>
                <c:pt idx="1594">
                  <c:v>644.934414318814</c:v>
                </c:pt>
                <c:pt idx="1595">
                  <c:v>644.934414318814</c:v>
                </c:pt>
                <c:pt idx="1596">
                  <c:v>644.934414318814</c:v>
                </c:pt>
                <c:pt idx="1597">
                  <c:v>644.934414318814</c:v>
                </c:pt>
                <c:pt idx="1598">
                  <c:v>644.934414318814</c:v>
                </c:pt>
                <c:pt idx="1599">
                  <c:v>644.934414318814</c:v>
                </c:pt>
                <c:pt idx="1600">
                  <c:v>644.934414318814</c:v>
                </c:pt>
                <c:pt idx="1601">
                  <c:v>644.934414318814</c:v>
                </c:pt>
                <c:pt idx="1602">
                  <c:v>644.934414318814</c:v>
                </c:pt>
                <c:pt idx="1603">
                  <c:v>644.934414318814</c:v>
                </c:pt>
                <c:pt idx="1604">
                  <c:v>644.934414318814</c:v>
                </c:pt>
                <c:pt idx="1605">
                  <c:v>644.934414318814</c:v>
                </c:pt>
                <c:pt idx="1606">
                  <c:v>644.934414318814</c:v>
                </c:pt>
                <c:pt idx="1607">
                  <c:v>644.934414318814</c:v>
                </c:pt>
                <c:pt idx="1608">
                  <c:v>644.934414318814</c:v>
                </c:pt>
                <c:pt idx="1609">
                  <c:v>644.934414318814</c:v>
                </c:pt>
                <c:pt idx="1610">
                  <c:v>644.934414318814</c:v>
                </c:pt>
                <c:pt idx="1611">
                  <c:v>644.934414318814</c:v>
                </c:pt>
                <c:pt idx="1612">
                  <c:v>644.934414318814</c:v>
                </c:pt>
                <c:pt idx="1613">
                  <c:v>644.934414318814</c:v>
                </c:pt>
                <c:pt idx="1614">
                  <c:v>644.934414318814</c:v>
                </c:pt>
                <c:pt idx="1615">
                  <c:v>644.934414318814</c:v>
                </c:pt>
                <c:pt idx="1616">
                  <c:v>644.934414318814</c:v>
                </c:pt>
                <c:pt idx="1617">
                  <c:v>644.934414318814</c:v>
                </c:pt>
                <c:pt idx="1618">
                  <c:v>644.934414318814</c:v>
                </c:pt>
                <c:pt idx="1619">
                  <c:v>644.934414318814</c:v>
                </c:pt>
                <c:pt idx="1620">
                  <c:v>644.934414318814</c:v>
                </c:pt>
                <c:pt idx="1621">
                  <c:v>644.934414318814</c:v>
                </c:pt>
                <c:pt idx="1622">
                  <c:v>644.934414318814</c:v>
                </c:pt>
                <c:pt idx="1623">
                  <c:v>644.934414318814</c:v>
                </c:pt>
                <c:pt idx="1624">
                  <c:v>644.934414318814</c:v>
                </c:pt>
                <c:pt idx="1625">
                  <c:v>644.934414318814</c:v>
                </c:pt>
                <c:pt idx="1626">
                  <c:v>644.934414318814</c:v>
                </c:pt>
                <c:pt idx="1627">
                  <c:v>644.934414318814</c:v>
                </c:pt>
                <c:pt idx="1628">
                  <c:v>644.934414318814</c:v>
                </c:pt>
                <c:pt idx="1629">
                  <c:v>644.934414318814</c:v>
                </c:pt>
                <c:pt idx="1630">
                  <c:v>644.934414318814</c:v>
                </c:pt>
                <c:pt idx="1631">
                  <c:v>644.934414318814</c:v>
                </c:pt>
                <c:pt idx="1632">
                  <c:v>644.934414318814</c:v>
                </c:pt>
                <c:pt idx="1633">
                  <c:v>644.934414318814</c:v>
                </c:pt>
                <c:pt idx="1634">
                  <c:v>644.934414318814</c:v>
                </c:pt>
                <c:pt idx="1635">
                  <c:v>644.934414318814</c:v>
                </c:pt>
                <c:pt idx="1636">
                  <c:v>644.934414318814</c:v>
                </c:pt>
                <c:pt idx="1637">
                  <c:v>644.934414318814</c:v>
                </c:pt>
                <c:pt idx="1638">
                  <c:v>644.934414318814</c:v>
                </c:pt>
                <c:pt idx="1639">
                  <c:v>644.934414318814</c:v>
                </c:pt>
                <c:pt idx="1640">
                  <c:v>644.934414318814</c:v>
                </c:pt>
                <c:pt idx="1641">
                  <c:v>644.934414318814</c:v>
                </c:pt>
                <c:pt idx="1642">
                  <c:v>644.934414318814</c:v>
                </c:pt>
                <c:pt idx="1643">
                  <c:v>644.934414318814</c:v>
                </c:pt>
                <c:pt idx="1644">
                  <c:v>644.934414318814</c:v>
                </c:pt>
                <c:pt idx="1645">
                  <c:v>644.934414318814</c:v>
                </c:pt>
                <c:pt idx="1646">
                  <c:v>644.934414318814</c:v>
                </c:pt>
                <c:pt idx="1647">
                  <c:v>644.934414318814</c:v>
                </c:pt>
                <c:pt idx="1648">
                  <c:v>644.934414318814</c:v>
                </c:pt>
                <c:pt idx="1649">
                  <c:v>644.934414318814</c:v>
                </c:pt>
                <c:pt idx="1650">
                  <c:v>644.934414318814</c:v>
                </c:pt>
                <c:pt idx="1651">
                  <c:v>644.934414318814</c:v>
                </c:pt>
                <c:pt idx="1652">
                  <c:v>644.934414318814</c:v>
                </c:pt>
                <c:pt idx="1653">
                  <c:v>644.934414318814</c:v>
                </c:pt>
                <c:pt idx="1654">
                  <c:v>644.934414318814</c:v>
                </c:pt>
                <c:pt idx="1655">
                  <c:v>644.934414318814</c:v>
                </c:pt>
                <c:pt idx="1656">
                  <c:v>644.934414318814</c:v>
                </c:pt>
                <c:pt idx="1657">
                  <c:v>644.934414318814</c:v>
                </c:pt>
                <c:pt idx="1658">
                  <c:v>644.934414318814</c:v>
                </c:pt>
                <c:pt idx="1659">
                  <c:v>644.934414318814</c:v>
                </c:pt>
                <c:pt idx="1660">
                  <c:v>644.934414318814</c:v>
                </c:pt>
                <c:pt idx="1661">
                  <c:v>644.934414318814</c:v>
                </c:pt>
                <c:pt idx="1662">
                  <c:v>644.934414318814</c:v>
                </c:pt>
                <c:pt idx="1663">
                  <c:v>644.934414318814</c:v>
                </c:pt>
                <c:pt idx="1664">
                  <c:v>644.934414318814</c:v>
                </c:pt>
                <c:pt idx="1665">
                  <c:v>644.934414318814</c:v>
                </c:pt>
                <c:pt idx="1666">
                  <c:v>644.934414318814</c:v>
                </c:pt>
                <c:pt idx="1667">
                  <c:v>644.934414318814</c:v>
                </c:pt>
                <c:pt idx="1668">
                  <c:v>644.934414318814</c:v>
                </c:pt>
                <c:pt idx="1669">
                  <c:v>644.934414318814</c:v>
                </c:pt>
                <c:pt idx="1670">
                  <c:v>644.934414318814</c:v>
                </c:pt>
                <c:pt idx="1671">
                  <c:v>644.934414318814</c:v>
                </c:pt>
                <c:pt idx="1672">
                  <c:v>644.934414318814</c:v>
                </c:pt>
                <c:pt idx="1673">
                  <c:v>644.934414318814</c:v>
                </c:pt>
                <c:pt idx="1674">
                  <c:v>644.934414318814</c:v>
                </c:pt>
                <c:pt idx="1675">
                  <c:v>644.934414318814</c:v>
                </c:pt>
                <c:pt idx="1676">
                  <c:v>644.934414318814</c:v>
                </c:pt>
                <c:pt idx="1677">
                  <c:v>644.934414318814</c:v>
                </c:pt>
                <c:pt idx="1678">
                  <c:v>644.934414318814</c:v>
                </c:pt>
                <c:pt idx="1679">
                  <c:v>644.934414318814</c:v>
                </c:pt>
                <c:pt idx="1680">
                  <c:v>644.934414318814</c:v>
                </c:pt>
                <c:pt idx="1681">
                  <c:v>644.934414318814</c:v>
                </c:pt>
                <c:pt idx="1682">
                  <c:v>644.934414318814</c:v>
                </c:pt>
                <c:pt idx="1683">
                  <c:v>644.934414318814</c:v>
                </c:pt>
                <c:pt idx="1684">
                  <c:v>644.934414318814</c:v>
                </c:pt>
                <c:pt idx="1685">
                  <c:v>644.934414318814</c:v>
                </c:pt>
                <c:pt idx="1686">
                  <c:v>644.934414318814</c:v>
                </c:pt>
                <c:pt idx="1687">
                  <c:v>644.934414318814</c:v>
                </c:pt>
                <c:pt idx="1688">
                  <c:v>644.934414318814</c:v>
                </c:pt>
                <c:pt idx="1689">
                  <c:v>644.934414318814</c:v>
                </c:pt>
                <c:pt idx="1690">
                  <c:v>644.934414318814</c:v>
                </c:pt>
                <c:pt idx="1691">
                  <c:v>644.934414318814</c:v>
                </c:pt>
                <c:pt idx="1692">
                  <c:v>644.934414318814</c:v>
                </c:pt>
                <c:pt idx="1693">
                  <c:v>644.934414318814</c:v>
                </c:pt>
                <c:pt idx="1694">
                  <c:v>644.934414318814</c:v>
                </c:pt>
                <c:pt idx="1695">
                  <c:v>644.934414318814</c:v>
                </c:pt>
                <c:pt idx="1696">
                  <c:v>644.934414318814</c:v>
                </c:pt>
                <c:pt idx="1697">
                  <c:v>644.934414318814</c:v>
                </c:pt>
                <c:pt idx="1698">
                  <c:v>644.934414318814</c:v>
                </c:pt>
                <c:pt idx="1699">
                  <c:v>644.934414318814</c:v>
                </c:pt>
                <c:pt idx="1700">
                  <c:v>644.934414318814</c:v>
                </c:pt>
                <c:pt idx="1701">
                  <c:v>644.934414318814</c:v>
                </c:pt>
                <c:pt idx="1702">
                  <c:v>644.934414318814</c:v>
                </c:pt>
                <c:pt idx="1703">
                  <c:v>644.934414318814</c:v>
                </c:pt>
                <c:pt idx="1704">
                  <c:v>644.934414318814</c:v>
                </c:pt>
                <c:pt idx="1705">
                  <c:v>644.934414318814</c:v>
                </c:pt>
                <c:pt idx="1706">
                  <c:v>644.934414318814</c:v>
                </c:pt>
                <c:pt idx="1707">
                  <c:v>644.934414318814</c:v>
                </c:pt>
                <c:pt idx="1708">
                  <c:v>644.934414318814</c:v>
                </c:pt>
                <c:pt idx="1709">
                  <c:v>644.934414318814</c:v>
                </c:pt>
                <c:pt idx="1710">
                  <c:v>644.934414318814</c:v>
                </c:pt>
                <c:pt idx="1711">
                  <c:v>644.934414318814</c:v>
                </c:pt>
                <c:pt idx="1712">
                  <c:v>644.934414318814</c:v>
                </c:pt>
                <c:pt idx="1713">
                  <c:v>644.934414318814</c:v>
                </c:pt>
                <c:pt idx="1714">
                  <c:v>644.934414318814</c:v>
                </c:pt>
                <c:pt idx="1715">
                  <c:v>644.934414318814</c:v>
                </c:pt>
                <c:pt idx="1716">
                  <c:v>644.934414318814</c:v>
                </c:pt>
                <c:pt idx="1717">
                  <c:v>644.934414318814</c:v>
                </c:pt>
                <c:pt idx="1718">
                  <c:v>644.934414318814</c:v>
                </c:pt>
                <c:pt idx="1719">
                  <c:v>644.934414318814</c:v>
                </c:pt>
                <c:pt idx="1720">
                  <c:v>644.934414318814</c:v>
                </c:pt>
                <c:pt idx="1721">
                  <c:v>644.934414318814</c:v>
                </c:pt>
                <c:pt idx="1722">
                  <c:v>644.934414318814</c:v>
                </c:pt>
                <c:pt idx="1723">
                  <c:v>644.934414318814</c:v>
                </c:pt>
                <c:pt idx="1724">
                  <c:v>644.934414318814</c:v>
                </c:pt>
                <c:pt idx="1725">
                  <c:v>644.934414318814</c:v>
                </c:pt>
                <c:pt idx="1726">
                  <c:v>644.934414318814</c:v>
                </c:pt>
                <c:pt idx="1727">
                  <c:v>644.934414318814</c:v>
                </c:pt>
                <c:pt idx="1728">
                  <c:v>644.934414318814</c:v>
                </c:pt>
                <c:pt idx="1729">
                  <c:v>644.934414318814</c:v>
                </c:pt>
                <c:pt idx="1730">
                  <c:v>644.934414318814</c:v>
                </c:pt>
                <c:pt idx="1731">
                  <c:v>644.934414318814</c:v>
                </c:pt>
                <c:pt idx="1732">
                  <c:v>644.934414318814</c:v>
                </c:pt>
                <c:pt idx="1733">
                  <c:v>644.934414318814</c:v>
                </c:pt>
                <c:pt idx="1734">
                  <c:v>644.934414318814</c:v>
                </c:pt>
                <c:pt idx="1735">
                  <c:v>644.934414318814</c:v>
                </c:pt>
                <c:pt idx="1736">
                  <c:v>644.934414318814</c:v>
                </c:pt>
                <c:pt idx="1737">
                  <c:v>644.934414318814</c:v>
                </c:pt>
                <c:pt idx="1738">
                  <c:v>644.934414318814</c:v>
                </c:pt>
                <c:pt idx="1739">
                  <c:v>644.934414318814</c:v>
                </c:pt>
                <c:pt idx="1740">
                  <c:v>644.934414318814</c:v>
                </c:pt>
                <c:pt idx="1741">
                  <c:v>644.934414318814</c:v>
                </c:pt>
                <c:pt idx="1742">
                  <c:v>644.934414318814</c:v>
                </c:pt>
                <c:pt idx="1743">
                  <c:v>644.934414318814</c:v>
                </c:pt>
                <c:pt idx="1744">
                  <c:v>644.934414318814</c:v>
                </c:pt>
                <c:pt idx="1745">
                  <c:v>644.934414318814</c:v>
                </c:pt>
                <c:pt idx="1746">
                  <c:v>644.934414318814</c:v>
                </c:pt>
                <c:pt idx="1747">
                  <c:v>644.934414318814</c:v>
                </c:pt>
                <c:pt idx="1748">
                  <c:v>644.934414318814</c:v>
                </c:pt>
                <c:pt idx="1749">
                  <c:v>644.934414318814</c:v>
                </c:pt>
                <c:pt idx="1750">
                  <c:v>644.934414318814</c:v>
                </c:pt>
                <c:pt idx="1751">
                  <c:v>644.934414318814</c:v>
                </c:pt>
                <c:pt idx="1752">
                  <c:v>644.934414318814</c:v>
                </c:pt>
                <c:pt idx="1753">
                  <c:v>644.934414318814</c:v>
                </c:pt>
                <c:pt idx="1754">
                  <c:v>644.934414318814</c:v>
                </c:pt>
                <c:pt idx="1755">
                  <c:v>644.934414318814</c:v>
                </c:pt>
                <c:pt idx="1756">
                  <c:v>644.934414318814</c:v>
                </c:pt>
                <c:pt idx="1757">
                  <c:v>644.934414318814</c:v>
                </c:pt>
                <c:pt idx="1758">
                  <c:v>644.934414318814</c:v>
                </c:pt>
                <c:pt idx="1759">
                  <c:v>644.934414318814</c:v>
                </c:pt>
                <c:pt idx="1760">
                  <c:v>644.934414318814</c:v>
                </c:pt>
                <c:pt idx="1761">
                  <c:v>644.934414318814</c:v>
                </c:pt>
                <c:pt idx="1762">
                  <c:v>644.934414318814</c:v>
                </c:pt>
                <c:pt idx="1763">
                  <c:v>644.934414318814</c:v>
                </c:pt>
                <c:pt idx="1764">
                  <c:v>644.934414318814</c:v>
                </c:pt>
                <c:pt idx="1765">
                  <c:v>644.934414318814</c:v>
                </c:pt>
                <c:pt idx="1766">
                  <c:v>644.934414318814</c:v>
                </c:pt>
                <c:pt idx="1767">
                  <c:v>644.934414318814</c:v>
                </c:pt>
                <c:pt idx="1768">
                  <c:v>644.934414318814</c:v>
                </c:pt>
                <c:pt idx="1769">
                  <c:v>644.934414318814</c:v>
                </c:pt>
                <c:pt idx="1770">
                  <c:v>644.934414318814</c:v>
                </c:pt>
                <c:pt idx="1771">
                  <c:v>644.934414318814</c:v>
                </c:pt>
                <c:pt idx="1772">
                  <c:v>644.934414318814</c:v>
                </c:pt>
                <c:pt idx="1773">
                  <c:v>644.934414318814</c:v>
                </c:pt>
                <c:pt idx="1774">
                  <c:v>644.934414318814</c:v>
                </c:pt>
                <c:pt idx="1775">
                  <c:v>644.934414318814</c:v>
                </c:pt>
                <c:pt idx="1776">
                  <c:v>644.934414318814</c:v>
                </c:pt>
                <c:pt idx="1777">
                  <c:v>644.934414318814</c:v>
                </c:pt>
                <c:pt idx="1778">
                  <c:v>644.934414318814</c:v>
                </c:pt>
                <c:pt idx="1779">
                  <c:v>644.934414318814</c:v>
                </c:pt>
                <c:pt idx="1780">
                  <c:v>644.934414318814</c:v>
                </c:pt>
                <c:pt idx="1781">
                  <c:v>644.934414318814</c:v>
                </c:pt>
                <c:pt idx="1782">
                  <c:v>644.934414318814</c:v>
                </c:pt>
                <c:pt idx="1783">
                  <c:v>644.934414318814</c:v>
                </c:pt>
                <c:pt idx="1784">
                  <c:v>644.934414318814</c:v>
                </c:pt>
                <c:pt idx="1785">
                  <c:v>644.934414318814</c:v>
                </c:pt>
                <c:pt idx="1786">
                  <c:v>644.934414318814</c:v>
                </c:pt>
                <c:pt idx="1787">
                  <c:v>644.934414318814</c:v>
                </c:pt>
                <c:pt idx="1788">
                  <c:v>644.934414318814</c:v>
                </c:pt>
                <c:pt idx="1789">
                  <c:v>644.934414318814</c:v>
                </c:pt>
                <c:pt idx="1790">
                  <c:v>644.934414318814</c:v>
                </c:pt>
                <c:pt idx="1791">
                  <c:v>644.934414318814</c:v>
                </c:pt>
                <c:pt idx="1792">
                  <c:v>644.934414318814</c:v>
                </c:pt>
                <c:pt idx="1793">
                  <c:v>644.934414318814</c:v>
                </c:pt>
                <c:pt idx="1794">
                  <c:v>644.934414318814</c:v>
                </c:pt>
                <c:pt idx="1795">
                  <c:v>644.934414318814</c:v>
                </c:pt>
                <c:pt idx="1796">
                  <c:v>644.934414318814</c:v>
                </c:pt>
                <c:pt idx="1797">
                  <c:v>644.934414318814</c:v>
                </c:pt>
                <c:pt idx="1798">
                  <c:v>644.934414318814</c:v>
                </c:pt>
                <c:pt idx="1799">
                  <c:v>644.934414318814</c:v>
                </c:pt>
                <c:pt idx="1800">
                  <c:v>644.934414318814</c:v>
                </c:pt>
                <c:pt idx="1801">
                  <c:v>644.934414318814</c:v>
                </c:pt>
                <c:pt idx="1802">
                  <c:v>644.934414318814</c:v>
                </c:pt>
                <c:pt idx="1803">
                  <c:v>644.934414318814</c:v>
                </c:pt>
                <c:pt idx="1804">
                  <c:v>644.934414318814</c:v>
                </c:pt>
                <c:pt idx="1805">
                  <c:v>644.934414318814</c:v>
                </c:pt>
                <c:pt idx="1806">
                  <c:v>644.934414318814</c:v>
                </c:pt>
                <c:pt idx="1807">
                  <c:v>644.934414318814</c:v>
                </c:pt>
                <c:pt idx="1808">
                  <c:v>644.934414318814</c:v>
                </c:pt>
                <c:pt idx="1809">
                  <c:v>644.934414318814</c:v>
                </c:pt>
                <c:pt idx="1810">
                  <c:v>644.934414318814</c:v>
                </c:pt>
                <c:pt idx="1811">
                  <c:v>644.934414318814</c:v>
                </c:pt>
                <c:pt idx="1812">
                  <c:v>644.934414318814</c:v>
                </c:pt>
                <c:pt idx="1813">
                  <c:v>644.934414318814</c:v>
                </c:pt>
                <c:pt idx="1814">
                  <c:v>644.934414318814</c:v>
                </c:pt>
                <c:pt idx="1815">
                  <c:v>644.934414318814</c:v>
                </c:pt>
                <c:pt idx="1816">
                  <c:v>644.934414318814</c:v>
                </c:pt>
                <c:pt idx="1817">
                  <c:v>644.934414318814</c:v>
                </c:pt>
                <c:pt idx="1818">
                  <c:v>644.934414318814</c:v>
                </c:pt>
                <c:pt idx="1819">
                  <c:v>644.934414318814</c:v>
                </c:pt>
                <c:pt idx="1820">
                  <c:v>644.934414318814</c:v>
                </c:pt>
                <c:pt idx="1821">
                  <c:v>644.934414318814</c:v>
                </c:pt>
                <c:pt idx="1822">
                  <c:v>644.934414318814</c:v>
                </c:pt>
                <c:pt idx="1823">
                  <c:v>644.934414318814</c:v>
                </c:pt>
                <c:pt idx="1824">
                  <c:v>644.934414318814</c:v>
                </c:pt>
                <c:pt idx="1825">
                  <c:v>644.934414318814</c:v>
                </c:pt>
                <c:pt idx="1826">
                  <c:v>644.934414318814</c:v>
                </c:pt>
                <c:pt idx="1827">
                  <c:v>644.934414318814</c:v>
                </c:pt>
                <c:pt idx="1828">
                  <c:v>644.934414318814</c:v>
                </c:pt>
                <c:pt idx="1829">
                  <c:v>644.934414318814</c:v>
                </c:pt>
                <c:pt idx="1830">
                  <c:v>644.934414318814</c:v>
                </c:pt>
                <c:pt idx="1831">
                  <c:v>644.934414318814</c:v>
                </c:pt>
                <c:pt idx="1832">
                  <c:v>644.934414318814</c:v>
                </c:pt>
                <c:pt idx="1833">
                  <c:v>644.934414318814</c:v>
                </c:pt>
                <c:pt idx="1834">
                  <c:v>644.934414318814</c:v>
                </c:pt>
                <c:pt idx="1835">
                  <c:v>644.934414318814</c:v>
                </c:pt>
                <c:pt idx="1836">
                  <c:v>644.934414318814</c:v>
                </c:pt>
                <c:pt idx="1837">
                  <c:v>644.934414318814</c:v>
                </c:pt>
                <c:pt idx="1838">
                  <c:v>644.934414318814</c:v>
                </c:pt>
                <c:pt idx="1839">
                  <c:v>644.934414318814</c:v>
                </c:pt>
                <c:pt idx="1840">
                  <c:v>644.934414318814</c:v>
                </c:pt>
                <c:pt idx="1841">
                  <c:v>644.934414318814</c:v>
                </c:pt>
                <c:pt idx="1842">
                  <c:v>644.934414318814</c:v>
                </c:pt>
                <c:pt idx="1843">
                  <c:v>644.934414318814</c:v>
                </c:pt>
                <c:pt idx="1844">
                  <c:v>644.934414318814</c:v>
                </c:pt>
                <c:pt idx="1845">
                  <c:v>644.934414318814</c:v>
                </c:pt>
                <c:pt idx="1846">
                  <c:v>644.934414318814</c:v>
                </c:pt>
                <c:pt idx="1847">
                  <c:v>644.934414318814</c:v>
                </c:pt>
                <c:pt idx="1848">
                  <c:v>644.934414318814</c:v>
                </c:pt>
                <c:pt idx="1849">
                  <c:v>644.934414318814</c:v>
                </c:pt>
                <c:pt idx="1850">
                  <c:v>644.934414318814</c:v>
                </c:pt>
                <c:pt idx="1851">
                  <c:v>644.934414318814</c:v>
                </c:pt>
                <c:pt idx="1852">
                  <c:v>644.934414318814</c:v>
                </c:pt>
                <c:pt idx="1853">
                  <c:v>644.934414318814</c:v>
                </c:pt>
                <c:pt idx="1854">
                  <c:v>644.934414318814</c:v>
                </c:pt>
                <c:pt idx="1855">
                  <c:v>644.934414318814</c:v>
                </c:pt>
                <c:pt idx="1856">
                  <c:v>644.934414318814</c:v>
                </c:pt>
                <c:pt idx="1857">
                  <c:v>644.934414318814</c:v>
                </c:pt>
                <c:pt idx="1858">
                  <c:v>644.934414318814</c:v>
                </c:pt>
                <c:pt idx="1859">
                  <c:v>644.934414318814</c:v>
                </c:pt>
                <c:pt idx="1860">
                  <c:v>644.934414318814</c:v>
                </c:pt>
                <c:pt idx="1861">
                  <c:v>644.934414318814</c:v>
                </c:pt>
                <c:pt idx="1862">
                  <c:v>644.934414318814</c:v>
                </c:pt>
                <c:pt idx="1863">
                  <c:v>644.934414318814</c:v>
                </c:pt>
                <c:pt idx="1864">
                  <c:v>644.934414318814</c:v>
                </c:pt>
                <c:pt idx="1865">
                  <c:v>644.934414318814</c:v>
                </c:pt>
                <c:pt idx="1866">
                  <c:v>644.934414318814</c:v>
                </c:pt>
                <c:pt idx="1867">
                  <c:v>644.934414318814</c:v>
                </c:pt>
                <c:pt idx="1868">
                  <c:v>644.934414318814</c:v>
                </c:pt>
                <c:pt idx="1869">
                  <c:v>644.934414318814</c:v>
                </c:pt>
                <c:pt idx="1870">
                  <c:v>644.934414318814</c:v>
                </c:pt>
                <c:pt idx="1871">
                  <c:v>644.934414318814</c:v>
                </c:pt>
                <c:pt idx="1872">
                  <c:v>644.934414318814</c:v>
                </c:pt>
                <c:pt idx="1873">
                  <c:v>644.934414318814</c:v>
                </c:pt>
                <c:pt idx="1874">
                  <c:v>644.934414318814</c:v>
                </c:pt>
                <c:pt idx="1875">
                  <c:v>644.934414318814</c:v>
                </c:pt>
                <c:pt idx="1876">
                  <c:v>644.934414318814</c:v>
                </c:pt>
                <c:pt idx="1877">
                  <c:v>644.934414318814</c:v>
                </c:pt>
                <c:pt idx="1878">
                  <c:v>644.934414318814</c:v>
                </c:pt>
                <c:pt idx="1879">
                  <c:v>644.934414318814</c:v>
                </c:pt>
                <c:pt idx="1880">
                  <c:v>644.934414318814</c:v>
                </c:pt>
                <c:pt idx="1881">
                  <c:v>644.934414318814</c:v>
                </c:pt>
                <c:pt idx="1882">
                  <c:v>644.934414318814</c:v>
                </c:pt>
                <c:pt idx="1883">
                  <c:v>644.934414318814</c:v>
                </c:pt>
                <c:pt idx="1884">
                  <c:v>644.934414318814</c:v>
                </c:pt>
                <c:pt idx="1885">
                  <c:v>644.934414318814</c:v>
                </c:pt>
                <c:pt idx="1886">
                  <c:v>644.934414318814</c:v>
                </c:pt>
                <c:pt idx="1887">
                  <c:v>644.934414318814</c:v>
                </c:pt>
                <c:pt idx="1888">
                  <c:v>644.934414318814</c:v>
                </c:pt>
                <c:pt idx="1889">
                  <c:v>644.934414318814</c:v>
                </c:pt>
                <c:pt idx="1890">
                  <c:v>644.934414318814</c:v>
                </c:pt>
                <c:pt idx="1891">
                  <c:v>644.934414318814</c:v>
                </c:pt>
                <c:pt idx="1892">
                  <c:v>644.934414318814</c:v>
                </c:pt>
                <c:pt idx="1893">
                  <c:v>644.934414318814</c:v>
                </c:pt>
                <c:pt idx="1894">
                  <c:v>644.934414318814</c:v>
                </c:pt>
                <c:pt idx="1895">
                  <c:v>644.934414318814</c:v>
                </c:pt>
                <c:pt idx="1896">
                  <c:v>644.934414318814</c:v>
                </c:pt>
                <c:pt idx="1897">
                  <c:v>644.934414318814</c:v>
                </c:pt>
                <c:pt idx="1898">
                  <c:v>644.934414318814</c:v>
                </c:pt>
                <c:pt idx="1899">
                  <c:v>644.934414318814</c:v>
                </c:pt>
                <c:pt idx="1900">
                  <c:v>644.934414318814</c:v>
                </c:pt>
                <c:pt idx="1901">
                  <c:v>644.934414318814</c:v>
                </c:pt>
                <c:pt idx="1902">
                  <c:v>644.934414318814</c:v>
                </c:pt>
                <c:pt idx="1903">
                  <c:v>644.934414318814</c:v>
                </c:pt>
                <c:pt idx="1904">
                  <c:v>644.934414318814</c:v>
                </c:pt>
                <c:pt idx="1905">
                  <c:v>644.934414318814</c:v>
                </c:pt>
                <c:pt idx="1906">
                  <c:v>644.934414318814</c:v>
                </c:pt>
                <c:pt idx="1907">
                  <c:v>644.934414318814</c:v>
                </c:pt>
                <c:pt idx="1908">
                  <c:v>644.934414318814</c:v>
                </c:pt>
                <c:pt idx="1909">
                  <c:v>644.934414318814</c:v>
                </c:pt>
                <c:pt idx="1910">
                  <c:v>644.934414318814</c:v>
                </c:pt>
                <c:pt idx="1911">
                  <c:v>644.934414318814</c:v>
                </c:pt>
                <c:pt idx="1912">
                  <c:v>644.934414318814</c:v>
                </c:pt>
                <c:pt idx="1913">
                  <c:v>644.934414318814</c:v>
                </c:pt>
                <c:pt idx="1914">
                  <c:v>644.934414318814</c:v>
                </c:pt>
                <c:pt idx="1915">
                  <c:v>644.934414318814</c:v>
                </c:pt>
                <c:pt idx="1916">
                  <c:v>644.934414318814</c:v>
                </c:pt>
                <c:pt idx="1917">
                  <c:v>644.934414318814</c:v>
                </c:pt>
                <c:pt idx="1918">
                  <c:v>644.934414318814</c:v>
                </c:pt>
                <c:pt idx="1919">
                  <c:v>644.934414318814</c:v>
                </c:pt>
                <c:pt idx="1920">
                  <c:v>644.934414318814</c:v>
                </c:pt>
                <c:pt idx="1921">
                  <c:v>644.934414318814</c:v>
                </c:pt>
                <c:pt idx="1922">
                  <c:v>644.934414318814</c:v>
                </c:pt>
                <c:pt idx="1923">
                  <c:v>644.934414318814</c:v>
                </c:pt>
                <c:pt idx="1924">
                  <c:v>644.934414318814</c:v>
                </c:pt>
                <c:pt idx="1925">
                  <c:v>644.934414318814</c:v>
                </c:pt>
                <c:pt idx="1926">
                  <c:v>644.934414318814</c:v>
                </c:pt>
                <c:pt idx="1927">
                  <c:v>644.934414318814</c:v>
                </c:pt>
                <c:pt idx="1928">
                  <c:v>644.934414318814</c:v>
                </c:pt>
                <c:pt idx="1929">
                  <c:v>644.934414318814</c:v>
                </c:pt>
                <c:pt idx="1930">
                  <c:v>644.934414318814</c:v>
                </c:pt>
                <c:pt idx="1931">
                  <c:v>644.934414318814</c:v>
                </c:pt>
                <c:pt idx="1932">
                  <c:v>644.934414318814</c:v>
                </c:pt>
                <c:pt idx="1933">
                  <c:v>644.934414318814</c:v>
                </c:pt>
                <c:pt idx="1934">
                  <c:v>644.934414318814</c:v>
                </c:pt>
                <c:pt idx="1935">
                  <c:v>644.934414318814</c:v>
                </c:pt>
                <c:pt idx="1936">
                  <c:v>644.934414318814</c:v>
                </c:pt>
                <c:pt idx="1937">
                  <c:v>644.934414318814</c:v>
                </c:pt>
                <c:pt idx="1938">
                  <c:v>644.934414318814</c:v>
                </c:pt>
                <c:pt idx="1939">
                  <c:v>644.934414318814</c:v>
                </c:pt>
                <c:pt idx="1940">
                  <c:v>644.934414318814</c:v>
                </c:pt>
                <c:pt idx="1941">
                  <c:v>644.934414318814</c:v>
                </c:pt>
                <c:pt idx="1942">
                  <c:v>644.934414318814</c:v>
                </c:pt>
                <c:pt idx="1943">
                  <c:v>644.934414318814</c:v>
                </c:pt>
                <c:pt idx="1944">
                  <c:v>644.934414318814</c:v>
                </c:pt>
                <c:pt idx="1945">
                  <c:v>644.934414318814</c:v>
                </c:pt>
                <c:pt idx="1946">
                  <c:v>644.934414318814</c:v>
                </c:pt>
                <c:pt idx="1947">
                  <c:v>644.934414318814</c:v>
                </c:pt>
                <c:pt idx="1948">
                  <c:v>644.934414318814</c:v>
                </c:pt>
                <c:pt idx="1949">
                  <c:v>644.934414318814</c:v>
                </c:pt>
                <c:pt idx="1950">
                  <c:v>644.934414318814</c:v>
                </c:pt>
                <c:pt idx="1951">
                  <c:v>644.934414318814</c:v>
                </c:pt>
                <c:pt idx="1952">
                  <c:v>644.934414318814</c:v>
                </c:pt>
                <c:pt idx="1953">
                  <c:v>644.934414318814</c:v>
                </c:pt>
                <c:pt idx="1954">
                  <c:v>644.934414318814</c:v>
                </c:pt>
                <c:pt idx="1955">
                  <c:v>644.934414318814</c:v>
                </c:pt>
                <c:pt idx="1956">
                  <c:v>644.934414318814</c:v>
                </c:pt>
                <c:pt idx="1957">
                  <c:v>644.934414318814</c:v>
                </c:pt>
                <c:pt idx="1958">
                  <c:v>644.934414318814</c:v>
                </c:pt>
                <c:pt idx="1959">
                  <c:v>644.934414318814</c:v>
                </c:pt>
                <c:pt idx="1960">
                  <c:v>644.934414318814</c:v>
                </c:pt>
                <c:pt idx="1961">
                  <c:v>644.934414318814</c:v>
                </c:pt>
                <c:pt idx="1962">
                  <c:v>644.934414318814</c:v>
                </c:pt>
                <c:pt idx="1963">
                  <c:v>644.934414318814</c:v>
                </c:pt>
                <c:pt idx="1964">
                  <c:v>644.934414318814</c:v>
                </c:pt>
                <c:pt idx="1965">
                  <c:v>644.934414318814</c:v>
                </c:pt>
                <c:pt idx="1966">
                  <c:v>644.934414318814</c:v>
                </c:pt>
                <c:pt idx="1967">
                  <c:v>644.934414318814</c:v>
                </c:pt>
                <c:pt idx="1968">
                  <c:v>644.934414318814</c:v>
                </c:pt>
                <c:pt idx="1969">
                  <c:v>644.934414318814</c:v>
                </c:pt>
                <c:pt idx="1970">
                  <c:v>644.934414318814</c:v>
                </c:pt>
                <c:pt idx="1971">
                  <c:v>644.934414318814</c:v>
                </c:pt>
                <c:pt idx="1972">
                  <c:v>644.934414318814</c:v>
                </c:pt>
                <c:pt idx="1973">
                  <c:v>644.934414318814</c:v>
                </c:pt>
                <c:pt idx="1974">
                  <c:v>644.934414318814</c:v>
                </c:pt>
                <c:pt idx="1975">
                  <c:v>644.934414318814</c:v>
                </c:pt>
                <c:pt idx="1976">
                  <c:v>644.934414318814</c:v>
                </c:pt>
                <c:pt idx="1977">
                  <c:v>644.934414318814</c:v>
                </c:pt>
                <c:pt idx="1978">
                  <c:v>644.934414318814</c:v>
                </c:pt>
                <c:pt idx="1979">
                  <c:v>644.934414318814</c:v>
                </c:pt>
                <c:pt idx="1980">
                  <c:v>644.934414318814</c:v>
                </c:pt>
                <c:pt idx="1981">
                  <c:v>644.934414318814</c:v>
                </c:pt>
                <c:pt idx="1982">
                  <c:v>644.934414318814</c:v>
                </c:pt>
                <c:pt idx="1983">
                  <c:v>644.934414318814</c:v>
                </c:pt>
                <c:pt idx="1984">
                  <c:v>644.934414318814</c:v>
                </c:pt>
                <c:pt idx="1985">
                  <c:v>644.934414318814</c:v>
                </c:pt>
                <c:pt idx="1986">
                  <c:v>644.934414318814</c:v>
                </c:pt>
                <c:pt idx="1987">
                  <c:v>644.934414318814</c:v>
                </c:pt>
                <c:pt idx="1988">
                  <c:v>644.934414318814</c:v>
                </c:pt>
                <c:pt idx="1989">
                  <c:v>644.934414318814</c:v>
                </c:pt>
                <c:pt idx="1990">
                  <c:v>644.934414318814</c:v>
                </c:pt>
                <c:pt idx="1991">
                  <c:v>644.934414318814</c:v>
                </c:pt>
                <c:pt idx="1992">
                  <c:v>644.934414318814</c:v>
                </c:pt>
                <c:pt idx="1993">
                  <c:v>644.934414318814</c:v>
                </c:pt>
                <c:pt idx="1994">
                  <c:v>644.934414318814</c:v>
                </c:pt>
                <c:pt idx="1995">
                  <c:v>644.934414318814</c:v>
                </c:pt>
                <c:pt idx="1996">
                  <c:v>644.934414318814</c:v>
                </c:pt>
                <c:pt idx="1997">
                  <c:v>644.934414318814</c:v>
                </c:pt>
                <c:pt idx="1998">
                  <c:v>644.934414318814</c:v>
                </c:pt>
                <c:pt idx="1999">
                  <c:v>644.934414318814</c:v>
                </c:pt>
                <c:pt idx="2000">
                  <c:v>644.934414318814</c:v>
                </c:pt>
                <c:pt idx="2001">
                  <c:v>644.934414318814</c:v>
                </c:pt>
                <c:pt idx="2002">
                  <c:v>644.934414318814</c:v>
                </c:pt>
                <c:pt idx="2003">
                  <c:v>644.934414318814</c:v>
                </c:pt>
                <c:pt idx="2004">
                  <c:v>644.934414318814</c:v>
                </c:pt>
                <c:pt idx="2005">
                  <c:v>644.934414318814</c:v>
                </c:pt>
                <c:pt idx="2006">
                  <c:v>644.934414318814</c:v>
                </c:pt>
                <c:pt idx="2007">
                  <c:v>644.934414318814</c:v>
                </c:pt>
                <c:pt idx="2008">
                  <c:v>644.934414318814</c:v>
                </c:pt>
                <c:pt idx="2009">
                  <c:v>644.934414318814</c:v>
                </c:pt>
                <c:pt idx="2010">
                  <c:v>644.934414318814</c:v>
                </c:pt>
                <c:pt idx="2011">
                  <c:v>644.934414318814</c:v>
                </c:pt>
                <c:pt idx="2012">
                  <c:v>644.934414318814</c:v>
                </c:pt>
                <c:pt idx="2013">
                  <c:v>644.934414318814</c:v>
                </c:pt>
                <c:pt idx="2014">
                  <c:v>644.934414318814</c:v>
                </c:pt>
                <c:pt idx="2015">
                  <c:v>644.934414318814</c:v>
                </c:pt>
                <c:pt idx="2016">
                  <c:v>644.934414318814</c:v>
                </c:pt>
                <c:pt idx="2017">
                  <c:v>644.934414318814</c:v>
                </c:pt>
                <c:pt idx="2018">
                  <c:v>644.934414318814</c:v>
                </c:pt>
                <c:pt idx="2019">
                  <c:v>644.934414318814</c:v>
                </c:pt>
                <c:pt idx="2020">
                  <c:v>644.934414318814</c:v>
                </c:pt>
                <c:pt idx="2021">
                  <c:v>644.934414318814</c:v>
                </c:pt>
                <c:pt idx="2022">
                  <c:v>644.934414318814</c:v>
                </c:pt>
                <c:pt idx="2023">
                  <c:v>644.934414318814</c:v>
                </c:pt>
                <c:pt idx="2024">
                  <c:v>644.934414318814</c:v>
                </c:pt>
                <c:pt idx="2025">
                  <c:v>644.934414318814</c:v>
                </c:pt>
                <c:pt idx="2026">
                  <c:v>644.934414318814</c:v>
                </c:pt>
                <c:pt idx="2027">
                  <c:v>644.934414318814</c:v>
                </c:pt>
                <c:pt idx="2028">
                  <c:v>644.934414318814</c:v>
                </c:pt>
                <c:pt idx="2029">
                  <c:v>644.934414318814</c:v>
                </c:pt>
                <c:pt idx="2030">
                  <c:v>644.934414318814</c:v>
                </c:pt>
                <c:pt idx="2031">
                  <c:v>644.934414318814</c:v>
                </c:pt>
                <c:pt idx="2032">
                  <c:v>644.934414318814</c:v>
                </c:pt>
                <c:pt idx="2033">
                  <c:v>644.934414318814</c:v>
                </c:pt>
                <c:pt idx="2034">
                  <c:v>644.934414318814</c:v>
                </c:pt>
                <c:pt idx="2035">
                  <c:v>644.934414318814</c:v>
                </c:pt>
                <c:pt idx="2036">
                  <c:v>644.934414318814</c:v>
                </c:pt>
                <c:pt idx="2037">
                  <c:v>644.934414318814</c:v>
                </c:pt>
                <c:pt idx="2038">
                  <c:v>644.934414318814</c:v>
                </c:pt>
                <c:pt idx="2039">
                  <c:v>644.934414318814</c:v>
                </c:pt>
                <c:pt idx="2040">
                  <c:v>644.934414318814</c:v>
                </c:pt>
                <c:pt idx="2041">
                  <c:v>644.934414318814</c:v>
                </c:pt>
                <c:pt idx="2042">
                  <c:v>644.934414318814</c:v>
                </c:pt>
                <c:pt idx="2043">
                  <c:v>644.934414318814</c:v>
                </c:pt>
                <c:pt idx="2044">
                  <c:v>644.934414318814</c:v>
                </c:pt>
                <c:pt idx="2045">
                  <c:v>644.934414318814</c:v>
                </c:pt>
                <c:pt idx="2046">
                  <c:v>644.934414318814</c:v>
                </c:pt>
                <c:pt idx="2047">
                  <c:v>644.934414318814</c:v>
                </c:pt>
                <c:pt idx="2048">
                  <c:v>644.934414318814</c:v>
                </c:pt>
                <c:pt idx="2049">
                  <c:v>644.934414318814</c:v>
                </c:pt>
                <c:pt idx="2050">
                  <c:v>644.934414318814</c:v>
                </c:pt>
                <c:pt idx="2051">
                  <c:v>644.934414318814</c:v>
                </c:pt>
                <c:pt idx="2052">
                  <c:v>644.934414318814</c:v>
                </c:pt>
                <c:pt idx="2053">
                  <c:v>644.934414318814</c:v>
                </c:pt>
                <c:pt idx="2054">
                  <c:v>644.934414318814</c:v>
                </c:pt>
                <c:pt idx="2055">
                  <c:v>644.934414318814</c:v>
                </c:pt>
                <c:pt idx="2056">
                  <c:v>644.934414318814</c:v>
                </c:pt>
                <c:pt idx="2057">
                  <c:v>644.934414318814</c:v>
                </c:pt>
                <c:pt idx="2058">
                  <c:v>644.934414318814</c:v>
                </c:pt>
                <c:pt idx="2059">
                  <c:v>644.934414318814</c:v>
                </c:pt>
                <c:pt idx="2060">
                  <c:v>644.934414318814</c:v>
                </c:pt>
                <c:pt idx="2061">
                  <c:v>644.934414318814</c:v>
                </c:pt>
                <c:pt idx="2062">
                  <c:v>644.934414318814</c:v>
                </c:pt>
                <c:pt idx="2063">
                  <c:v>644.934414318814</c:v>
                </c:pt>
                <c:pt idx="2064">
                  <c:v>644.934414318814</c:v>
                </c:pt>
                <c:pt idx="2065">
                  <c:v>644.934414318814</c:v>
                </c:pt>
                <c:pt idx="2066">
                  <c:v>644.934414318814</c:v>
                </c:pt>
                <c:pt idx="2067">
                  <c:v>644.934414318814</c:v>
                </c:pt>
                <c:pt idx="2068">
                  <c:v>644.934414318814</c:v>
                </c:pt>
                <c:pt idx="2069">
                  <c:v>644.934414318814</c:v>
                </c:pt>
                <c:pt idx="2070">
                  <c:v>644.934414318814</c:v>
                </c:pt>
                <c:pt idx="2071">
                  <c:v>644.934414318814</c:v>
                </c:pt>
                <c:pt idx="2072">
                  <c:v>644.934414318814</c:v>
                </c:pt>
                <c:pt idx="2073">
                  <c:v>644.934414318814</c:v>
                </c:pt>
                <c:pt idx="2074">
                  <c:v>644.934414318814</c:v>
                </c:pt>
                <c:pt idx="2075">
                  <c:v>644.934414318814</c:v>
                </c:pt>
                <c:pt idx="2076">
                  <c:v>644.934414318814</c:v>
                </c:pt>
                <c:pt idx="2077">
                  <c:v>644.934414318814</c:v>
                </c:pt>
                <c:pt idx="2078">
                  <c:v>644.934414318814</c:v>
                </c:pt>
                <c:pt idx="2079">
                  <c:v>644.934414318814</c:v>
                </c:pt>
                <c:pt idx="2080">
                  <c:v>644.934414318814</c:v>
                </c:pt>
                <c:pt idx="2081">
                  <c:v>644.934414318814</c:v>
                </c:pt>
                <c:pt idx="2082">
                  <c:v>644.934414318814</c:v>
                </c:pt>
                <c:pt idx="2083">
                  <c:v>644.934414318814</c:v>
                </c:pt>
                <c:pt idx="2084">
                  <c:v>644.934414318814</c:v>
                </c:pt>
                <c:pt idx="2085">
                  <c:v>644.934414318814</c:v>
                </c:pt>
                <c:pt idx="2086">
                  <c:v>644.934414318814</c:v>
                </c:pt>
                <c:pt idx="2087">
                  <c:v>644.934414318814</c:v>
                </c:pt>
                <c:pt idx="2088">
                  <c:v>644.934414318814</c:v>
                </c:pt>
                <c:pt idx="2089">
                  <c:v>644.934414318814</c:v>
                </c:pt>
                <c:pt idx="2090">
                  <c:v>644.934414318814</c:v>
                </c:pt>
                <c:pt idx="2091">
                  <c:v>644.934414318814</c:v>
                </c:pt>
                <c:pt idx="2092">
                  <c:v>644.934414318814</c:v>
                </c:pt>
                <c:pt idx="2093">
                  <c:v>644.934414318814</c:v>
                </c:pt>
                <c:pt idx="2094">
                  <c:v>644.934414318814</c:v>
                </c:pt>
                <c:pt idx="2095">
                  <c:v>644.934414318814</c:v>
                </c:pt>
                <c:pt idx="2096">
                  <c:v>644.934414318814</c:v>
                </c:pt>
                <c:pt idx="2097">
                  <c:v>644.934414318814</c:v>
                </c:pt>
                <c:pt idx="2098">
                  <c:v>644.934414318814</c:v>
                </c:pt>
                <c:pt idx="2099">
                  <c:v>644.934414318814</c:v>
                </c:pt>
                <c:pt idx="2100">
                  <c:v>644.934414318814</c:v>
                </c:pt>
                <c:pt idx="2101">
                  <c:v>644.934414318814</c:v>
                </c:pt>
                <c:pt idx="2102">
                  <c:v>644.934414318814</c:v>
                </c:pt>
                <c:pt idx="2103">
                  <c:v>644.934414318814</c:v>
                </c:pt>
                <c:pt idx="2104">
                  <c:v>644.934414318814</c:v>
                </c:pt>
                <c:pt idx="2105">
                  <c:v>644.934414318814</c:v>
                </c:pt>
                <c:pt idx="2106">
                  <c:v>644.934414318814</c:v>
                </c:pt>
                <c:pt idx="2107">
                  <c:v>644.934414318814</c:v>
                </c:pt>
                <c:pt idx="2108">
                  <c:v>644.934414318814</c:v>
                </c:pt>
                <c:pt idx="2109">
                  <c:v>644.934414318814</c:v>
                </c:pt>
                <c:pt idx="2110">
                  <c:v>644.934414318814</c:v>
                </c:pt>
                <c:pt idx="2111">
                  <c:v>644.934414318814</c:v>
                </c:pt>
                <c:pt idx="2112">
                  <c:v>644.934414318814</c:v>
                </c:pt>
                <c:pt idx="2113">
                  <c:v>644.934414318814</c:v>
                </c:pt>
                <c:pt idx="2114">
                  <c:v>644.934414318814</c:v>
                </c:pt>
                <c:pt idx="2115">
                  <c:v>644.934414318814</c:v>
                </c:pt>
                <c:pt idx="2116">
                  <c:v>644.934414318814</c:v>
                </c:pt>
                <c:pt idx="2117">
                  <c:v>644.934414318814</c:v>
                </c:pt>
                <c:pt idx="2118">
                  <c:v>644.934414318814</c:v>
                </c:pt>
                <c:pt idx="2119">
                  <c:v>644.934414318814</c:v>
                </c:pt>
                <c:pt idx="2120">
                  <c:v>644.934414318814</c:v>
                </c:pt>
                <c:pt idx="2121">
                  <c:v>644.934414318814</c:v>
                </c:pt>
                <c:pt idx="2122">
                  <c:v>644.934414318814</c:v>
                </c:pt>
                <c:pt idx="2123">
                  <c:v>644.934414318814</c:v>
                </c:pt>
                <c:pt idx="2124">
                  <c:v>644.934414318814</c:v>
                </c:pt>
                <c:pt idx="2125">
                  <c:v>644.934414318814</c:v>
                </c:pt>
                <c:pt idx="2126">
                  <c:v>644.934414318814</c:v>
                </c:pt>
                <c:pt idx="2127">
                  <c:v>644.934414318814</c:v>
                </c:pt>
                <c:pt idx="2128">
                  <c:v>644.934414318814</c:v>
                </c:pt>
                <c:pt idx="2129">
                  <c:v>644.934414318814</c:v>
                </c:pt>
                <c:pt idx="2130">
                  <c:v>644.934414318814</c:v>
                </c:pt>
                <c:pt idx="2131">
                  <c:v>644.934414318814</c:v>
                </c:pt>
                <c:pt idx="2132">
                  <c:v>644.934414318814</c:v>
                </c:pt>
                <c:pt idx="2133">
                  <c:v>644.934414318814</c:v>
                </c:pt>
                <c:pt idx="2134">
                  <c:v>644.934414318814</c:v>
                </c:pt>
                <c:pt idx="2135">
                  <c:v>644.934414318814</c:v>
                </c:pt>
                <c:pt idx="2136">
                  <c:v>644.934414318814</c:v>
                </c:pt>
                <c:pt idx="2137">
                  <c:v>644.934414318814</c:v>
                </c:pt>
                <c:pt idx="2138">
                  <c:v>644.934414318814</c:v>
                </c:pt>
                <c:pt idx="2139">
                  <c:v>644.934414318814</c:v>
                </c:pt>
                <c:pt idx="2140">
                  <c:v>644.934414318814</c:v>
                </c:pt>
                <c:pt idx="2141">
                  <c:v>644.934414318814</c:v>
                </c:pt>
                <c:pt idx="2142">
                  <c:v>644.934414318814</c:v>
                </c:pt>
                <c:pt idx="2143">
                  <c:v>644.934414318814</c:v>
                </c:pt>
                <c:pt idx="2144">
                  <c:v>644.934414318814</c:v>
                </c:pt>
                <c:pt idx="2145">
                  <c:v>644.934414318814</c:v>
                </c:pt>
                <c:pt idx="2146">
                  <c:v>644.934414318814</c:v>
                </c:pt>
                <c:pt idx="2147">
                  <c:v>644.934414318814</c:v>
                </c:pt>
                <c:pt idx="2148">
                  <c:v>644.934414318814</c:v>
                </c:pt>
                <c:pt idx="2149">
                  <c:v>644.934414318814</c:v>
                </c:pt>
                <c:pt idx="2150">
                  <c:v>644.934414318814</c:v>
                </c:pt>
                <c:pt idx="2151">
                  <c:v>644.934414318814</c:v>
                </c:pt>
                <c:pt idx="2152">
                  <c:v>644.934414318814</c:v>
                </c:pt>
                <c:pt idx="2153">
                  <c:v>644.934414318814</c:v>
                </c:pt>
                <c:pt idx="2154">
                  <c:v>644.934414318814</c:v>
                </c:pt>
                <c:pt idx="2155">
                  <c:v>644.934414318814</c:v>
                </c:pt>
                <c:pt idx="2156">
                  <c:v>644.934414318814</c:v>
                </c:pt>
                <c:pt idx="2157">
                  <c:v>644.934414318814</c:v>
                </c:pt>
              </c:numCache>
            </c:numRef>
          </c:val>
          <c:smooth val="0"/>
        </c:ser>
        <c:ser>
          <c:idx val="2"/>
          <c:order val="2"/>
          <c:tx>
            <c:strRef>
              <c:f>[铁矿供需库存.xlsx]Sheet2!$AB$2</c:f>
              <c:strCache>
                <c:ptCount val="1"/>
                <c:pt idx="0">
                  <c:v> 均值+1*标准差</c:v>
                </c:pt>
              </c:strCache>
            </c:strRef>
          </c:tx>
          <c:spPr>
            <a:ln w="28575" cap="rnd">
              <a:solidFill>
                <a:schemeClr val="accent3"/>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[铁矿供需库存.xlsx]Sheet2!$AB$3:$AB$2161</c:f>
              <c:numCache>
                <c:formatCode>General</c:formatCode>
                <c:ptCount val="2158"/>
                <c:pt idx="0">
                  <c:v>848.504701950849</c:v>
                </c:pt>
                <c:pt idx="1">
                  <c:v>848.504701950849</c:v>
                </c:pt>
                <c:pt idx="2">
                  <c:v>848.504701950849</c:v>
                </c:pt>
                <c:pt idx="3">
                  <c:v>848.504701950849</c:v>
                </c:pt>
                <c:pt idx="4">
                  <c:v>848.504701950849</c:v>
                </c:pt>
                <c:pt idx="5">
                  <c:v>848.504701950849</c:v>
                </c:pt>
                <c:pt idx="6">
                  <c:v>848.504701950849</c:v>
                </c:pt>
                <c:pt idx="7">
                  <c:v>848.504701950849</c:v>
                </c:pt>
                <c:pt idx="8">
                  <c:v>848.504701950849</c:v>
                </c:pt>
                <c:pt idx="9">
                  <c:v>848.504701950849</c:v>
                </c:pt>
                <c:pt idx="10">
                  <c:v>848.504701950849</c:v>
                </c:pt>
                <c:pt idx="11">
                  <c:v>848.504701950849</c:v>
                </c:pt>
                <c:pt idx="12">
                  <c:v>848.504701950849</c:v>
                </c:pt>
                <c:pt idx="13">
                  <c:v>848.504701950849</c:v>
                </c:pt>
                <c:pt idx="14">
                  <c:v>848.504701950849</c:v>
                </c:pt>
                <c:pt idx="15">
                  <c:v>848.504701950849</c:v>
                </c:pt>
                <c:pt idx="16">
                  <c:v>848.504701950849</c:v>
                </c:pt>
                <c:pt idx="17">
                  <c:v>848.504701950849</c:v>
                </c:pt>
                <c:pt idx="18">
                  <c:v>848.504701950849</c:v>
                </c:pt>
                <c:pt idx="19">
                  <c:v>848.504701950849</c:v>
                </c:pt>
                <c:pt idx="20">
                  <c:v>848.504701950849</c:v>
                </c:pt>
                <c:pt idx="21">
                  <c:v>848.504701950849</c:v>
                </c:pt>
                <c:pt idx="22">
                  <c:v>848.504701950849</c:v>
                </c:pt>
                <c:pt idx="23">
                  <c:v>848.504701950849</c:v>
                </c:pt>
                <c:pt idx="24">
                  <c:v>848.504701950849</c:v>
                </c:pt>
                <c:pt idx="25">
                  <c:v>848.504701950849</c:v>
                </c:pt>
                <c:pt idx="26">
                  <c:v>848.504701950849</c:v>
                </c:pt>
                <c:pt idx="27">
                  <c:v>848.504701950849</c:v>
                </c:pt>
                <c:pt idx="28">
                  <c:v>848.504701950849</c:v>
                </c:pt>
                <c:pt idx="29">
                  <c:v>848.504701950849</c:v>
                </c:pt>
                <c:pt idx="30">
                  <c:v>848.504701950849</c:v>
                </c:pt>
                <c:pt idx="31">
                  <c:v>848.504701950849</c:v>
                </c:pt>
                <c:pt idx="32">
                  <c:v>848.504701950849</c:v>
                </c:pt>
                <c:pt idx="33">
                  <c:v>848.504701950849</c:v>
                </c:pt>
                <c:pt idx="34">
                  <c:v>848.504701950849</c:v>
                </c:pt>
                <c:pt idx="35">
                  <c:v>848.504701950849</c:v>
                </c:pt>
                <c:pt idx="36">
                  <c:v>848.504701950849</c:v>
                </c:pt>
                <c:pt idx="37">
                  <c:v>848.504701950849</c:v>
                </c:pt>
                <c:pt idx="38">
                  <c:v>848.504701950849</c:v>
                </c:pt>
                <c:pt idx="39">
                  <c:v>848.504701950849</c:v>
                </c:pt>
                <c:pt idx="40">
                  <c:v>848.504701950849</c:v>
                </c:pt>
                <c:pt idx="41">
                  <c:v>848.504701950849</c:v>
                </c:pt>
                <c:pt idx="42">
                  <c:v>848.504701950849</c:v>
                </c:pt>
                <c:pt idx="43">
                  <c:v>848.504701950849</c:v>
                </c:pt>
                <c:pt idx="44">
                  <c:v>848.504701950849</c:v>
                </c:pt>
                <c:pt idx="45">
                  <c:v>848.504701950849</c:v>
                </c:pt>
                <c:pt idx="46">
                  <c:v>848.504701950849</c:v>
                </c:pt>
                <c:pt idx="47">
                  <c:v>848.504701950849</c:v>
                </c:pt>
                <c:pt idx="48">
                  <c:v>848.504701950849</c:v>
                </c:pt>
                <c:pt idx="49">
                  <c:v>848.504701950849</c:v>
                </c:pt>
                <c:pt idx="50">
                  <c:v>848.504701950849</c:v>
                </c:pt>
                <c:pt idx="51">
                  <c:v>848.504701950849</c:v>
                </c:pt>
                <c:pt idx="52">
                  <c:v>848.504701950849</c:v>
                </c:pt>
                <c:pt idx="53">
                  <c:v>848.504701950849</c:v>
                </c:pt>
                <c:pt idx="54">
                  <c:v>848.504701950849</c:v>
                </c:pt>
                <c:pt idx="55">
                  <c:v>848.504701950849</c:v>
                </c:pt>
                <c:pt idx="56">
                  <c:v>848.504701950849</c:v>
                </c:pt>
                <c:pt idx="57">
                  <c:v>848.504701950849</c:v>
                </c:pt>
                <c:pt idx="58">
                  <c:v>848.504701950849</c:v>
                </c:pt>
                <c:pt idx="59">
                  <c:v>848.504701950849</c:v>
                </c:pt>
                <c:pt idx="60">
                  <c:v>848.504701950849</c:v>
                </c:pt>
                <c:pt idx="61">
                  <c:v>848.504701950849</c:v>
                </c:pt>
                <c:pt idx="62">
                  <c:v>848.504701950849</c:v>
                </c:pt>
                <c:pt idx="63">
                  <c:v>848.504701950849</c:v>
                </c:pt>
                <c:pt idx="64">
                  <c:v>848.504701950849</c:v>
                </c:pt>
                <c:pt idx="65">
                  <c:v>848.504701950849</c:v>
                </c:pt>
                <c:pt idx="66">
                  <c:v>848.504701950849</c:v>
                </c:pt>
                <c:pt idx="67">
                  <c:v>848.504701950849</c:v>
                </c:pt>
                <c:pt idx="68">
                  <c:v>848.504701950849</c:v>
                </c:pt>
                <c:pt idx="69">
                  <c:v>848.504701950849</c:v>
                </c:pt>
                <c:pt idx="70">
                  <c:v>848.504701950849</c:v>
                </c:pt>
                <c:pt idx="71">
                  <c:v>848.504701950849</c:v>
                </c:pt>
                <c:pt idx="72">
                  <c:v>848.504701950849</c:v>
                </c:pt>
                <c:pt idx="73">
                  <c:v>848.504701950849</c:v>
                </c:pt>
                <c:pt idx="74">
                  <c:v>848.504701950849</c:v>
                </c:pt>
                <c:pt idx="75">
                  <c:v>848.504701950849</c:v>
                </c:pt>
                <c:pt idx="76">
                  <c:v>848.504701950849</c:v>
                </c:pt>
                <c:pt idx="77">
                  <c:v>848.504701950849</c:v>
                </c:pt>
                <c:pt idx="78">
                  <c:v>848.504701950849</c:v>
                </c:pt>
                <c:pt idx="79">
                  <c:v>848.504701950849</c:v>
                </c:pt>
                <c:pt idx="80">
                  <c:v>848.504701950849</c:v>
                </c:pt>
                <c:pt idx="81">
                  <c:v>848.504701950849</c:v>
                </c:pt>
                <c:pt idx="82">
                  <c:v>848.504701950849</c:v>
                </c:pt>
                <c:pt idx="83">
                  <c:v>848.504701950849</c:v>
                </c:pt>
                <c:pt idx="84">
                  <c:v>848.504701950849</c:v>
                </c:pt>
                <c:pt idx="85">
                  <c:v>848.504701950849</c:v>
                </c:pt>
                <c:pt idx="86">
                  <c:v>848.504701950849</c:v>
                </c:pt>
                <c:pt idx="87">
                  <c:v>848.504701950849</c:v>
                </c:pt>
                <c:pt idx="88">
                  <c:v>848.504701950849</c:v>
                </c:pt>
                <c:pt idx="89">
                  <c:v>848.504701950849</c:v>
                </c:pt>
                <c:pt idx="90">
                  <c:v>848.504701950849</c:v>
                </c:pt>
                <c:pt idx="91">
                  <c:v>848.504701950849</c:v>
                </c:pt>
                <c:pt idx="92">
                  <c:v>848.504701950849</c:v>
                </c:pt>
                <c:pt idx="93">
                  <c:v>848.504701950849</c:v>
                </c:pt>
                <c:pt idx="94">
                  <c:v>848.504701950849</c:v>
                </c:pt>
                <c:pt idx="95">
                  <c:v>848.504701950849</c:v>
                </c:pt>
                <c:pt idx="96">
                  <c:v>848.504701950849</c:v>
                </c:pt>
                <c:pt idx="97">
                  <c:v>848.504701950849</c:v>
                </c:pt>
                <c:pt idx="98">
                  <c:v>848.504701950849</c:v>
                </c:pt>
                <c:pt idx="99">
                  <c:v>848.504701950849</c:v>
                </c:pt>
                <c:pt idx="100">
                  <c:v>848.504701950849</c:v>
                </c:pt>
                <c:pt idx="101">
                  <c:v>848.504701950849</c:v>
                </c:pt>
                <c:pt idx="102">
                  <c:v>848.504701950849</c:v>
                </c:pt>
                <c:pt idx="103">
                  <c:v>848.504701950849</c:v>
                </c:pt>
                <c:pt idx="104">
                  <c:v>848.504701950849</c:v>
                </c:pt>
                <c:pt idx="105">
                  <c:v>848.504701950849</c:v>
                </c:pt>
                <c:pt idx="106">
                  <c:v>848.504701950849</c:v>
                </c:pt>
                <c:pt idx="107">
                  <c:v>848.504701950849</c:v>
                </c:pt>
                <c:pt idx="108">
                  <c:v>848.504701950849</c:v>
                </c:pt>
                <c:pt idx="109">
                  <c:v>848.504701950849</c:v>
                </c:pt>
                <c:pt idx="110">
                  <c:v>848.504701950849</c:v>
                </c:pt>
                <c:pt idx="111">
                  <c:v>848.504701950849</c:v>
                </c:pt>
                <c:pt idx="112">
                  <c:v>848.504701950849</c:v>
                </c:pt>
                <c:pt idx="113">
                  <c:v>848.504701950849</c:v>
                </c:pt>
                <c:pt idx="114">
                  <c:v>848.504701950849</c:v>
                </c:pt>
                <c:pt idx="115">
                  <c:v>848.504701950849</c:v>
                </c:pt>
                <c:pt idx="116">
                  <c:v>848.504701950849</c:v>
                </c:pt>
                <c:pt idx="117">
                  <c:v>848.504701950849</c:v>
                </c:pt>
                <c:pt idx="118">
                  <c:v>848.504701950849</c:v>
                </c:pt>
                <c:pt idx="119">
                  <c:v>848.504701950849</c:v>
                </c:pt>
                <c:pt idx="120">
                  <c:v>848.504701950849</c:v>
                </c:pt>
                <c:pt idx="121">
                  <c:v>848.504701950849</c:v>
                </c:pt>
                <c:pt idx="122">
                  <c:v>848.504701950849</c:v>
                </c:pt>
                <c:pt idx="123">
                  <c:v>848.504701950849</c:v>
                </c:pt>
                <c:pt idx="124">
                  <c:v>848.504701950849</c:v>
                </c:pt>
                <c:pt idx="125">
                  <c:v>848.504701950849</c:v>
                </c:pt>
                <c:pt idx="126">
                  <c:v>848.504701950849</c:v>
                </c:pt>
                <c:pt idx="127">
                  <c:v>848.504701950849</c:v>
                </c:pt>
                <c:pt idx="128">
                  <c:v>848.504701950849</c:v>
                </c:pt>
                <c:pt idx="129">
                  <c:v>848.504701950849</c:v>
                </c:pt>
                <c:pt idx="130">
                  <c:v>848.504701950849</c:v>
                </c:pt>
                <c:pt idx="131">
                  <c:v>848.504701950849</c:v>
                </c:pt>
                <c:pt idx="132">
                  <c:v>848.504701950849</c:v>
                </c:pt>
                <c:pt idx="133">
                  <c:v>848.504701950849</c:v>
                </c:pt>
                <c:pt idx="134">
                  <c:v>848.504701950849</c:v>
                </c:pt>
                <c:pt idx="135">
                  <c:v>848.504701950849</c:v>
                </c:pt>
                <c:pt idx="136">
                  <c:v>848.504701950849</c:v>
                </c:pt>
                <c:pt idx="137">
                  <c:v>848.504701950849</c:v>
                </c:pt>
                <c:pt idx="138">
                  <c:v>848.504701950849</c:v>
                </c:pt>
                <c:pt idx="139">
                  <c:v>848.504701950849</c:v>
                </c:pt>
                <c:pt idx="140">
                  <c:v>848.504701950849</c:v>
                </c:pt>
                <c:pt idx="141">
                  <c:v>848.504701950849</c:v>
                </c:pt>
                <c:pt idx="142">
                  <c:v>848.504701950849</c:v>
                </c:pt>
                <c:pt idx="143">
                  <c:v>848.504701950849</c:v>
                </c:pt>
                <c:pt idx="144">
                  <c:v>848.504701950849</c:v>
                </c:pt>
                <c:pt idx="145">
                  <c:v>848.504701950849</c:v>
                </c:pt>
                <c:pt idx="146">
                  <c:v>848.504701950849</c:v>
                </c:pt>
                <c:pt idx="147">
                  <c:v>848.504701950849</c:v>
                </c:pt>
                <c:pt idx="148">
                  <c:v>848.504701950849</c:v>
                </c:pt>
                <c:pt idx="149">
                  <c:v>848.504701950849</c:v>
                </c:pt>
                <c:pt idx="150">
                  <c:v>848.504701950849</c:v>
                </c:pt>
                <c:pt idx="151">
                  <c:v>848.504701950849</c:v>
                </c:pt>
                <c:pt idx="152">
                  <c:v>848.504701950849</c:v>
                </c:pt>
                <c:pt idx="153">
                  <c:v>848.504701950849</c:v>
                </c:pt>
                <c:pt idx="154">
                  <c:v>848.504701950849</c:v>
                </c:pt>
                <c:pt idx="155">
                  <c:v>848.504701950849</c:v>
                </c:pt>
                <c:pt idx="156">
                  <c:v>848.504701950849</c:v>
                </c:pt>
                <c:pt idx="157">
                  <c:v>848.504701950849</c:v>
                </c:pt>
                <c:pt idx="158">
                  <c:v>848.504701950849</c:v>
                </c:pt>
                <c:pt idx="159">
                  <c:v>848.504701950849</c:v>
                </c:pt>
                <c:pt idx="160">
                  <c:v>848.504701950849</c:v>
                </c:pt>
                <c:pt idx="161">
                  <c:v>848.504701950849</c:v>
                </c:pt>
                <c:pt idx="162">
                  <c:v>848.504701950849</c:v>
                </c:pt>
                <c:pt idx="163">
                  <c:v>848.504701950849</c:v>
                </c:pt>
                <c:pt idx="164">
                  <c:v>848.504701950849</c:v>
                </c:pt>
                <c:pt idx="165">
                  <c:v>848.504701950849</c:v>
                </c:pt>
                <c:pt idx="166">
                  <c:v>848.504701950849</c:v>
                </c:pt>
                <c:pt idx="167">
                  <c:v>848.504701950849</c:v>
                </c:pt>
                <c:pt idx="168">
                  <c:v>848.504701950849</c:v>
                </c:pt>
                <c:pt idx="169">
                  <c:v>848.504701950849</c:v>
                </c:pt>
                <c:pt idx="170">
                  <c:v>848.504701950849</c:v>
                </c:pt>
                <c:pt idx="171">
                  <c:v>848.504701950849</c:v>
                </c:pt>
                <c:pt idx="172">
                  <c:v>848.504701950849</c:v>
                </c:pt>
                <c:pt idx="173">
                  <c:v>848.504701950849</c:v>
                </c:pt>
                <c:pt idx="174">
                  <c:v>848.504701950849</c:v>
                </c:pt>
                <c:pt idx="175">
                  <c:v>848.504701950849</c:v>
                </c:pt>
                <c:pt idx="176">
                  <c:v>848.504701950849</c:v>
                </c:pt>
                <c:pt idx="177">
                  <c:v>848.504701950849</c:v>
                </c:pt>
                <c:pt idx="178">
                  <c:v>848.504701950849</c:v>
                </c:pt>
                <c:pt idx="179">
                  <c:v>848.504701950849</c:v>
                </c:pt>
                <c:pt idx="180">
                  <c:v>848.504701950849</c:v>
                </c:pt>
                <c:pt idx="181">
                  <c:v>848.504701950849</c:v>
                </c:pt>
                <c:pt idx="182">
                  <c:v>848.504701950849</c:v>
                </c:pt>
                <c:pt idx="183">
                  <c:v>848.504701950849</c:v>
                </c:pt>
                <c:pt idx="184">
                  <c:v>848.504701950849</c:v>
                </c:pt>
                <c:pt idx="185">
                  <c:v>848.504701950849</c:v>
                </c:pt>
                <c:pt idx="186">
                  <c:v>848.504701950849</c:v>
                </c:pt>
                <c:pt idx="187">
                  <c:v>848.504701950849</c:v>
                </c:pt>
                <c:pt idx="188">
                  <c:v>848.504701950849</c:v>
                </c:pt>
                <c:pt idx="189">
                  <c:v>848.504701950849</c:v>
                </c:pt>
                <c:pt idx="190">
                  <c:v>848.504701950849</c:v>
                </c:pt>
                <c:pt idx="191">
                  <c:v>848.504701950849</c:v>
                </c:pt>
                <c:pt idx="192">
                  <c:v>848.504701950849</c:v>
                </c:pt>
                <c:pt idx="193">
                  <c:v>848.504701950849</c:v>
                </c:pt>
                <c:pt idx="194">
                  <c:v>848.504701950849</c:v>
                </c:pt>
                <c:pt idx="195">
                  <c:v>848.504701950849</c:v>
                </c:pt>
                <c:pt idx="196">
                  <c:v>848.504701950849</c:v>
                </c:pt>
                <c:pt idx="197">
                  <c:v>848.504701950849</c:v>
                </c:pt>
                <c:pt idx="198">
                  <c:v>848.504701950849</c:v>
                </c:pt>
                <c:pt idx="199">
                  <c:v>848.504701950849</c:v>
                </c:pt>
                <c:pt idx="200">
                  <c:v>848.504701950849</c:v>
                </c:pt>
                <c:pt idx="201">
                  <c:v>848.504701950849</c:v>
                </c:pt>
                <c:pt idx="202">
                  <c:v>848.504701950849</c:v>
                </c:pt>
                <c:pt idx="203">
                  <c:v>848.504701950849</c:v>
                </c:pt>
                <c:pt idx="204">
                  <c:v>848.504701950849</c:v>
                </c:pt>
                <c:pt idx="205">
                  <c:v>848.504701950849</c:v>
                </c:pt>
                <c:pt idx="206">
                  <c:v>848.504701950849</c:v>
                </c:pt>
                <c:pt idx="207">
                  <c:v>848.504701950849</c:v>
                </c:pt>
                <c:pt idx="208">
                  <c:v>848.504701950849</c:v>
                </c:pt>
                <c:pt idx="209">
                  <c:v>848.504701950849</c:v>
                </c:pt>
                <c:pt idx="210">
                  <c:v>848.504701950849</c:v>
                </c:pt>
                <c:pt idx="211">
                  <c:v>848.504701950849</c:v>
                </c:pt>
                <c:pt idx="212">
                  <c:v>848.504701950849</c:v>
                </c:pt>
                <c:pt idx="213">
                  <c:v>848.504701950849</c:v>
                </c:pt>
                <c:pt idx="214">
                  <c:v>848.504701950849</c:v>
                </c:pt>
                <c:pt idx="215">
                  <c:v>848.504701950849</c:v>
                </c:pt>
                <c:pt idx="216">
                  <c:v>848.504701950849</c:v>
                </c:pt>
                <c:pt idx="217">
                  <c:v>848.504701950849</c:v>
                </c:pt>
                <c:pt idx="218">
                  <c:v>848.504701950849</c:v>
                </c:pt>
                <c:pt idx="219">
                  <c:v>848.504701950849</c:v>
                </c:pt>
                <c:pt idx="220">
                  <c:v>848.504701950849</c:v>
                </c:pt>
                <c:pt idx="221">
                  <c:v>848.504701950849</c:v>
                </c:pt>
                <c:pt idx="222">
                  <c:v>848.504701950849</c:v>
                </c:pt>
                <c:pt idx="223">
                  <c:v>848.504701950849</c:v>
                </c:pt>
                <c:pt idx="224">
                  <c:v>848.504701950849</c:v>
                </c:pt>
                <c:pt idx="225">
                  <c:v>848.504701950849</c:v>
                </c:pt>
                <c:pt idx="226">
                  <c:v>848.504701950849</c:v>
                </c:pt>
                <c:pt idx="227">
                  <c:v>848.504701950849</c:v>
                </c:pt>
                <c:pt idx="228">
                  <c:v>848.504701950849</c:v>
                </c:pt>
                <c:pt idx="229">
                  <c:v>848.504701950849</c:v>
                </c:pt>
                <c:pt idx="230">
                  <c:v>848.504701950849</c:v>
                </c:pt>
                <c:pt idx="231">
                  <c:v>848.504701950849</c:v>
                </c:pt>
                <c:pt idx="232">
                  <c:v>848.504701950849</c:v>
                </c:pt>
                <c:pt idx="233">
                  <c:v>848.504701950849</c:v>
                </c:pt>
                <c:pt idx="234">
                  <c:v>848.504701950849</c:v>
                </c:pt>
                <c:pt idx="235">
                  <c:v>848.504701950849</c:v>
                </c:pt>
                <c:pt idx="236">
                  <c:v>848.504701950849</c:v>
                </c:pt>
                <c:pt idx="237">
                  <c:v>848.504701950849</c:v>
                </c:pt>
                <c:pt idx="238">
                  <c:v>848.504701950849</c:v>
                </c:pt>
                <c:pt idx="239">
                  <c:v>848.504701950849</c:v>
                </c:pt>
                <c:pt idx="240">
                  <c:v>848.504701950849</c:v>
                </c:pt>
                <c:pt idx="241">
                  <c:v>848.504701950849</c:v>
                </c:pt>
                <c:pt idx="242">
                  <c:v>848.504701950849</c:v>
                </c:pt>
                <c:pt idx="243">
                  <c:v>848.504701950849</c:v>
                </c:pt>
                <c:pt idx="244">
                  <c:v>848.504701950849</c:v>
                </c:pt>
                <c:pt idx="245">
                  <c:v>848.504701950849</c:v>
                </c:pt>
                <c:pt idx="246">
                  <c:v>848.504701950849</c:v>
                </c:pt>
                <c:pt idx="247">
                  <c:v>848.504701950849</c:v>
                </c:pt>
                <c:pt idx="248">
                  <c:v>848.504701950849</c:v>
                </c:pt>
                <c:pt idx="249">
                  <c:v>848.504701950849</c:v>
                </c:pt>
                <c:pt idx="250">
                  <c:v>848.504701950849</c:v>
                </c:pt>
                <c:pt idx="251">
                  <c:v>848.504701950849</c:v>
                </c:pt>
                <c:pt idx="252">
                  <c:v>848.504701950849</c:v>
                </c:pt>
                <c:pt idx="253">
                  <c:v>848.504701950849</c:v>
                </c:pt>
                <c:pt idx="254">
                  <c:v>848.504701950849</c:v>
                </c:pt>
                <c:pt idx="255">
                  <c:v>848.504701950849</c:v>
                </c:pt>
                <c:pt idx="256">
                  <c:v>848.504701950849</c:v>
                </c:pt>
                <c:pt idx="257">
                  <c:v>848.504701950849</c:v>
                </c:pt>
                <c:pt idx="258">
                  <c:v>848.504701950849</c:v>
                </c:pt>
                <c:pt idx="259">
                  <c:v>848.504701950849</c:v>
                </c:pt>
                <c:pt idx="260">
                  <c:v>848.504701950849</c:v>
                </c:pt>
                <c:pt idx="261">
                  <c:v>848.504701950849</c:v>
                </c:pt>
                <c:pt idx="262">
                  <c:v>848.504701950849</c:v>
                </c:pt>
                <c:pt idx="263">
                  <c:v>848.504701950849</c:v>
                </c:pt>
                <c:pt idx="264">
                  <c:v>848.504701950849</c:v>
                </c:pt>
                <c:pt idx="265">
                  <c:v>848.504701950849</c:v>
                </c:pt>
                <c:pt idx="266">
                  <c:v>848.504701950849</c:v>
                </c:pt>
                <c:pt idx="267">
                  <c:v>848.504701950849</c:v>
                </c:pt>
                <c:pt idx="268">
                  <c:v>848.504701950849</c:v>
                </c:pt>
                <c:pt idx="269">
                  <c:v>848.504701950849</c:v>
                </c:pt>
                <c:pt idx="270">
                  <c:v>848.504701950849</c:v>
                </c:pt>
                <c:pt idx="271">
                  <c:v>848.504701950849</c:v>
                </c:pt>
                <c:pt idx="272">
                  <c:v>848.504701950849</c:v>
                </c:pt>
                <c:pt idx="273">
                  <c:v>848.504701950849</c:v>
                </c:pt>
                <c:pt idx="274">
                  <c:v>848.504701950849</c:v>
                </c:pt>
                <c:pt idx="275">
                  <c:v>848.504701950849</c:v>
                </c:pt>
                <c:pt idx="276">
                  <c:v>848.504701950849</c:v>
                </c:pt>
                <c:pt idx="277">
                  <c:v>848.504701950849</c:v>
                </c:pt>
                <c:pt idx="278">
                  <c:v>848.504701950849</c:v>
                </c:pt>
                <c:pt idx="279">
                  <c:v>848.504701950849</c:v>
                </c:pt>
                <c:pt idx="280">
                  <c:v>848.504701950849</c:v>
                </c:pt>
                <c:pt idx="281">
                  <c:v>848.504701950849</c:v>
                </c:pt>
                <c:pt idx="282">
                  <c:v>848.504701950849</c:v>
                </c:pt>
                <c:pt idx="283">
                  <c:v>848.504701950849</c:v>
                </c:pt>
                <c:pt idx="284">
                  <c:v>848.504701950849</c:v>
                </c:pt>
                <c:pt idx="285">
                  <c:v>848.504701950849</c:v>
                </c:pt>
                <c:pt idx="286">
                  <c:v>848.504701950849</c:v>
                </c:pt>
                <c:pt idx="287">
                  <c:v>848.504701950849</c:v>
                </c:pt>
                <c:pt idx="288">
                  <c:v>848.504701950849</c:v>
                </c:pt>
                <c:pt idx="289">
                  <c:v>848.504701950849</c:v>
                </c:pt>
                <c:pt idx="290">
                  <c:v>848.504701950849</c:v>
                </c:pt>
                <c:pt idx="291">
                  <c:v>848.504701950849</c:v>
                </c:pt>
                <c:pt idx="292">
                  <c:v>848.504701950849</c:v>
                </c:pt>
                <c:pt idx="293">
                  <c:v>848.504701950849</c:v>
                </c:pt>
                <c:pt idx="294">
                  <c:v>848.504701950849</c:v>
                </c:pt>
                <c:pt idx="295">
                  <c:v>848.504701950849</c:v>
                </c:pt>
                <c:pt idx="296">
                  <c:v>848.504701950849</c:v>
                </c:pt>
                <c:pt idx="297">
                  <c:v>848.504701950849</c:v>
                </c:pt>
                <c:pt idx="298">
                  <c:v>848.504701950849</c:v>
                </c:pt>
                <c:pt idx="299">
                  <c:v>848.504701950849</c:v>
                </c:pt>
                <c:pt idx="300">
                  <c:v>848.504701950849</c:v>
                </c:pt>
                <c:pt idx="301">
                  <c:v>848.504701950849</c:v>
                </c:pt>
                <c:pt idx="302">
                  <c:v>848.504701950849</c:v>
                </c:pt>
                <c:pt idx="303">
                  <c:v>848.504701950849</c:v>
                </c:pt>
                <c:pt idx="304">
                  <c:v>848.504701950849</c:v>
                </c:pt>
                <c:pt idx="305">
                  <c:v>848.504701950849</c:v>
                </c:pt>
                <c:pt idx="306">
                  <c:v>848.504701950849</c:v>
                </c:pt>
                <c:pt idx="307">
                  <c:v>848.504701950849</c:v>
                </c:pt>
                <c:pt idx="308">
                  <c:v>848.504701950849</c:v>
                </c:pt>
                <c:pt idx="309">
                  <c:v>848.504701950849</c:v>
                </c:pt>
                <c:pt idx="310">
                  <c:v>848.504701950849</c:v>
                </c:pt>
                <c:pt idx="311">
                  <c:v>848.504701950849</c:v>
                </c:pt>
                <c:pt idx="312">
                  <c:v>848.504701950849</c:v>
                </c:pt>
                <c:pt idx="313">
                  <c:v>848.504701950849</c:v>
                </c:pt>
                <c:pt idx="314">
                  <c:v>848.504701950849</c:v>
                </c:pt>
                <c:pt idx="315">
                  <c:v>848.504701950849</c:v>
                </c:pt>
                <c:pt idx="316">
                  <c:v>848.504701950849</c:v>
                </c:pt>
                <c:pt idx="317">
                  <c:v>848.504701950849</c:v>
                </c:pt>
                <c:pt idx="318">
                  <c:v>848.504701950849</c:v>
                </c:pt>
                <c:pt idx="319">
                  <c:v>848.504701950849</c:v>
                </c:pt>
                <c:pt idx="320">
                  <c:v>848.504701950849</c:v>
                </c:pt>
                <c:pt idx="321">
                  <c:v>848.504701950849</c:v>
                </c:pt>
                <c:pt idx="322">
                  <c:v>848.504701950849</c:v>
                </c:pt>
                <c:pt idx="323">
                  <c:v>848.504701950849</c:v>
                </c:pt>
                <c:pt idx="324">
                  <c:v>848.504701950849</c:v>
                </c:pt>
                <c:pt idx="325">
                  <c:v>848.504701950849</c:v>
                </c:pt>
                <c:pt idx="326">
                  <c:v>848.504701950849</c:v>
                </c:pt>
                <c:pt idx="327">
                  <c:v>848.504701950849</c:v>
                </c:pt>
                <c:pt idx="328">
                  <c:v>848.504701950849</c:v>
                </c:pt>
                <c:pt idx="329">
                  <c:v>848.504701950849</c:v>
                </c:pt>
                <c:pt idx="330">
                  <c:v>848.504701950849</c:v>
                </c:pt>
                <c:pt idx="331">
                  <c:v>848.504701950849</c:v>
                </c:pt>
                <c:pt idx="332">
                  <c:v>848.504701950849</c:v>
                </c:pt>
                <c:pt idx="333">
                  <c:v>848.504701950849</c:v>
                </c:pt>
                <c:pt idx="334">
                  <c:v>848.504701950849</c:v>
                </c:pt>
                <c:pt idx="335">
                  <c:v>848.504701950849</c:v>
                </c:pt>
                <c:pt idx="336">
                  <c:v>848.504701950849</c:v>
                </c:pt>
                <c:pt idx="337">
                  <c:v>848.504701950849</c:v>
                </c:pt>
                <c:pt idx="338">
                  <c:v>848.504701950849</c:v>
                </c:pt>
                <c:pt idx="339">
                  <c:v>848.504701950849</c:v>
                </c:pt>
                <c:pt idx="340">
                  <c:v>848.504701950849</c:v>
                </c:pt>
                <c:pt idx="341">
                  <c:v>848.504701950849</c:v>
                </c:pt>
                <c:pt idx="342">
                  <c:v>848.504701950849</c:v>
                </c:pt>
                <c:pt idx="343">
                  <c:v>848.504701950849</c:v>
                </c:pt>
                <c:pt idx="344">
                  <c:v>848.504701950849</c:v>
                </c:pt>
                <c:pt idx="345">
                  <c:v>848.504701950849</c:v>
                </c:pt>
                <c:pt idx="346">
                  <c:v>848.504701950849</c:v>
                </c:pt>
                <c:pt idx="347">
                  <c:v>848.504701950849</c:v>
                </c:pt>
                <c:pt idx="348">
                  <c:v>848.504701950849</c:v>
                </c:pt>
                <c:pt idx="349">
                  <c:v>848.504701950849</c:v>
                </c:pt>
                <c:pt idx="350">
                  <c:v>848.504701950849</c:v>
                </c:pt>
                <c:pt idx="351">
                  <c:v>848.504701950849</c:v>
                </c:pt>
                <c:pt idx="352">
                  <c:v>848.504701950849</c:v>
                </c:pt>
                <c:pt idx="353">
                  <c:v>848.504701950849</c:v>
                </c:pt>
                <c:pt idx="354">
                  <c:v>848.504701950849</c:v>
                </c:pt>
                <c:pt idx="355">
                  <c:v>848.504701950849</c:v>
                </c:pt>
                <c:pt idx="356">
                  <c:v>848.504701950849</c:v>
                </c:pt>
                <c:pt idx="357">
                  <c:v>848.504701950849</c:v>
                </c:pt>
                <c:pt idx="358">
                  <c:v>848.504701950849</c:v>
                </c:pt>
                <c:pt idx="359">
                  <c:v>848.504701950849</c:v>
                </c:pt>
                <c:pt idx="360">
                  <c:v>848.504701950849</c:v>
                </c:pt>
                <c:pt idx="361">
                  <c:v>848.504701950849</c:v>
                </c:pt>
                <c:pt idx="362">
                  <c:v>848.504701950849</c:v>
                </c:pt>
                <c:pt idx="363">
                  <c:v>848.504701950849</c:v>
                </c:pt>
                <c:pt idx="364">
                  <c:v>848.504701950849</c:v>
                </c:pt>
                <c:pt idx="365">
                  <c:v>848.504701950849</c:v>
                </c:pt>
                <c:pt idx="366">
                  <c:v>848.504701950849</c:v>
                </c:pt>
                <c:pt idx="367">
                  <c:v>848.504701950849</c:v>
                </c:pt>
                <c:pt idx="368">
                  <c:v>848.504701950849</c:v>
                </c:pt>
                <c:pt idx="369">
                  <c:v>848.504701950849</c:v>
                </c:pt>
                <c:pt idx="370">
                  <c:v>848.504701950849</c:v>
                </c:pt>
                <c:pt idx="371">
                  <c:v>848.504701950849</c:v>
                </c:pt>
                <c:pt idx="372">
                  <c:v>848.504701950849</c:v>
                </c:pt>
                <c:pt idx="373">
                  <c:v>848.504701950849</c:v>
                </c:pt>
                <c:pt idx="374">
                  <c:v>848.504701950849</c:v>
                </c:pt>
                <c:pt idx="375">
                  <c:v>848.504701950849</c:v>
                </c:pt>
                <c:pt idx="376">
                  <c:v>848.504701950849</c:v>
                </c:pt>
                <c:pt idx="377">
                  <c:v>848.504701950849</c:v>
                </c:pt>
                <c:pt idx="378">
                  <c:v>848.504701950849</c:v>
                </c:pt>
                <c:pt idx="379">
                  <c:v>848.504701950849</c:v>
                </c:pt>
                <c:pt idx="380">
                  <c:v>848.504701950849</c:v>
                </c:pt>
                <c:pt idx="381">
                  <c:v>848.504701950849</c:v>
                </c:pt>
                <c:pt idx="382">
                  <c:v>848.504701950849</c:v>
                </c:pt>
                <c:pt idx="383">
                  <c:v>848.504701950849</c:v>
                </c:pt>
                <c:pt idx="384">
                  <c:v>848.504701950849</c:v>
                </c:pt>
                <c:pt idx="385">
                  <c:v>848.504701950849</c:v>
                </c:pt>
                <c:pt idx="386">
                  <c:v>848.504701950849</c:v>
                </c:pt>
                <c:pt idx="387">
                  <c:v>848.504701950849</c:v>
                </c:pt>
                <c:pt idx="388">
                  <c:v>848.504701950849</c:v>
                </c:pt>
                <c:pt idx="389">
                  <c:v>848.504701950849</c:v>
                </c:pt>
                <c:pt idx="390">
                  <c:v>848.504701950849</c:v>
                </c:pt>
                <c:pt idx="391">
                  <c:v>848.504701950849</c:v>
                </c:pt>
                <c:pt idx="392">
                  <c:v>848.504701950849</c:v>
                </c:pt>
                <c:pt idx="393">
                  <c:v>848.504701950849</c:v>
                </c:pt>
                <c:pt idx="394">
                  <c:v>848.504701950849</c:v>
                </c:pt>
                <c:pt idx="395">
                  <c:v>848.504701950849</c:v>
                </c:pt>
                <c:pt idx="396">
                  <c:v>848.504701950849</c:v>
                </c:pt>
                <c:pt idx="397">
                  <c:v>848.504701950849</c:v>
                </c:pt>
                <c:pt idx="398">
                  <c:v>848.504701950849</c:v>
                </c:pt>
                <c:pt idx="399">
                  <c:v>848.504701950849</c:v>
                </c:pt>
                <c:pt idx="400">
                  <c:v>848.504701950849</c:v>
                </c:pt>
                <c:pt idx="401">
                  <c:v>848.504701950849</c:v>
                </c:pt>
                <c:pt idx="402">
                  <c:v>848.504701950849</c:v>
                </c:pt>
                <c:pt idx="403">
                  <c:v>848.504701950849</c:v>
                </c:pt>
                <c:pt idx="404">
                  <c:v>848.504701950849</c:v>
                </c:pt>
                <c:pt idx="405">
                  <c:v>848.504701950849</c:v>
                </c:pt>
                <c:pt idx="406">
                  <c:v>848.504701950849</c:v>
                </c:pt>
                <c:pt idx="407">
                  <c:v>848.504701950849</c:v>
                </c:pt>
                <c:pt idx="408">
                  <c:v>848.504701950849</c:v>
                </c:pt>
                <c:pt idx="409">
                  <c:v>848.504701950849</c:v>
                </c:pt>
                <c:pt idx="410">
                  <c:v>848.504701950849</c:v>
                </c:pt>
                <c:pt idx="411">
                  <c:v>848.504701950849</c:v>
                </c:pt>
                <c:pt idx="412">
                  <c:v>848.504701950849</c:v>
                </c:pt>
                <c:pt idx="413">
                  <c:v>848.504701950849</c:v>
                </c:pt>
                <c:pt idx="414">
                  <c:v>848.504701950849</c:v>
                </c:pt>
                <c:pt idx="415">
                  <c:v>848.504701950849</c:v>
                </c:pt>
                <c:pt idx="416">
                  <c:v>848.504701950849</c:v>
                </c:pt>
                <c:pt idx="417">
                  <c:v>848.504701950849</c:v>
                </c:pt>
                <c:pt idx="418">
                  <c:v>848.504701950849</c:v>
                </c:pt>
                <c:pt idx="419">
                  <c:v>848.504701950849</c:v>
                </c:pt>
                <c:pt idx="420">
                  <c:v>848.504701950849</c:v>
                </c:pt>
                <c:pt idx="421">
                  <c:v>848.504701950849</c:v>
                </c:pt>
                <c:pt idx="422">
                  <c:v>848.504701950849</c:v>
                </c:pt>
                <c:pt idx="423">
                  <c:v>848.504701950849</c:v>
                </c:pt>
                <c:pt idx="424">
                  <c:v>848.504701950849</c:v>
                </c:pt>
                <c:pt idx="425">
                  <c:v>848.504701950849</c:v>
                </c:pt>
                <c:pt idx="426">
                  <c:v>848.504701950849</c:v>
                </c:pt>
                <c:pt idx="427">
                  <c:v>848.504701950849</c:v>
                </c:pt>
                <c:pt idx="428">
                  <c:v>848.504701950849</c:v>
                </c:pt>
                <c:pt idx="429">
                  <c:v>848.504701950849</c:v>
                </c:pt>
                <c:pt idx="430">
                  <c:v>848.504701950849</c:v>
                </c:pt>
                <c:pt idx="431">
                  <c:v>848.504701950849</c:v>
                </c:pt>
                <c:pt idx="432">
                  <c:v>848.504701950849</c:v>
                </c:pt>
                <c:pt idx="433">
                  <c:v>848.504701950849</c:v>
                </c:pt>
                <c:pt idx="434">
                  <c:v>848.504701950849</c:v>
                </c:pt>
                <c:pt idx="435">
                  <c:v>848.504701950849</c:v>
                </c:pt>
                <c:pt idx="436">
                  <c:v>848.504701950849</c:v>
                </c:pt>
                <c:pt idx="437">
                  <c:v>848.504701950849</c:v>
                </c:pt>
                <c:pt idx="438">
                  <c:v>848.504701950849</c:v>
                </c:pt>
                <c:pt idx="439">
                  <c:v>848.504701950849</c:v>
                </c:pt>
                <c:pt idx="440">
                  <c:v>848.504701950849</c:v>
                </c:pt>
                <c:pt idx="441">
                  <c:v>848.504701950849</c:v>
                </c:pt>
                <c:pt idx="442">
                  <c:v>848.504701950849</c:v>
                </c:pt>
                <c:pt idx="443">
                  <c:v>848.504701950849</c:v>
                </c:pt>
                <c:pt idx="444">
                  <c:v>848.504701950849</c:v>
                </c:pt>
                <c:pt idx="445">
                  <c:v>848.504701950849</c:v>
                </c:pt>
                <c:pt idx="446">
                  <c:v>848.504701950849</c:v>
                </c:pt>
                <c:pt idx="447">
                  <c:v>848.504701950849</c:v>
                </c:pt>
                <c:pt idx="448">
                  <c:v>848.504701950849</c:v>
                </c:pt>
                <c:pt idx="449">
                  <c:v>848.504701950849</c:v>
                </c:pt>
                <c:pt idx="450">
                  <c:v>848.504701950849</c:v>
                </c:pt>
                <c:pt idx="451">
                  <c:v>848.504701950849</c:v>
                </c:pt>
                <c:pt idx="452">
                  <c:v>848.504701950849</c:v>
                </c:pt>
                <c:pt idx="453">
                  <c:v>848.504701950849</c:v>
                </c:pt>
                <c:pt idx="454">
                  <c:v>848.504701950849</c:v>
                </c:pt>
                <c:pt idx="455">
                  <c:v>848.504701950849</c:v>
                </c:pt>
                <c:pt idx="456">
                  <c:v>848.504701950849</c:v>
                </c:pt>
                <c:pt idx="457">
                  <c:v>848.504701950849</c:v>
                </c:pt>
                <c:pt idx="458">
                  <c:v>848.504701950849</c:v>
                </c:pt>
                <c:pt idx="459">
                  <c:v>848.504701950849</c:v>
                </c:pt>
                <c:pt idx="460">
                  <c:v>848.504701950849</c:v>
                </c:pt>
                <c:pt idx="461">
                  <c:v>848.504701950849</c:v>
                </c:pt>
                <c:pt idx="462">
                  <c:v>848.504701950849</c:v>
                </c:pt>
                <c:pt idx="463">
                  <c:v>848.504701950849</c:v>
                </c:pt>
                <c:pt idx="464">
                  <c:v>848.504701950849</c:v>
                </c:pt>
                <c:pt idx="465">
                  <c:v>848.504701950849</c:v>
                </c:pt>
                <c:pt idx="466">
                  <c:v>848.504701950849</c:v>
                </c:pt>
                <c:pt idx="467">
                  <c:v>848.504701950849</c:v>
                </c:pt>
                <c:pt idx="468">
                  <c:v>848.504701950849</c:v>
                </c:pt>
                <c:pt idx="469">
                  <c:v>848.504701950849</c:v>
                </c:pt>
                <c:pt idx="470">
                  <c:v>848.504701950849</c:v>
                </c:pt>
                <c:pt idx="471">
                  <c:v>848.504701950849</c:v>
                </c:pt>
                <c:pt idx="472">
                  <c:v>848.504701950849</c:v>
                </c:pt>
                <c:pt idx="473">
                  <c:v>848.504701950849</c:v>
                </c:pt>
                <c:pt idx="474">
                  <c:v>848.504701950849</c:v>
                </c:pt>
                <c:pt idx="475">
                  <c:v>848.504701950849</c:v>
                </c:pt>
                <c:pt idx="476">
                  <c:v>848.504701950849</c:v>
                </c:pt>
                <c:pt idx="477">
                  <c:v>848.504701950849</c:v>
                </c:pt>
                <c:pt idx="478">
                  <c:v>848.504701950849</c:v>
                </c:pt>
                <c:pt idx="479">
                  <c:v>848.504701950849</c:v>
                </c:pt>
                <c:pt idx="480">
                  <c:v>848.504701950849</c:v>
                </c:pt>
                <c:pt idx="481">
                  <c:v>848.504701950849</c:v>
                </c:pt>
                <c:pt idx="482">
                  <c:v>848.504701950849</c:v>
                </c:pt>
                <c:pt idx="483">
                  <c:v>848.504701950849</c:v>
                </c:pt>
                <c:pt idx="484">
                  <c:v>848.504701950849</c:v>
                </c:pt>
                <c:pt idx="485">
                  <c:v>848.504701950849</c:v>
                </c:pt>
                <c:pt idx="486">
                  <c:v>848.504701950849</c:v>
                </c:pt>
                <c:pt idx="487">
                  <c:v>848.504701950849</c:v>
                </c:pt>
                <c:pt idx="488">
                  <c:v>848.504701950849</c:v>
                </c:pt>
                <c:pt idx="489">
                  <c:v>848.504701950849</c:v>
                </c:pt>
                <c:pt idx="490">
                  <c:v>848.504701950849</c:v>
                </c:pt>
                <c:pt idx="491">
                  <c:v>848.504701950849</c:v>
                </c:pt>
                <c:pt idx="492">
                  <c:v>848.504701950849</c:v>
                </c:pt>
                <c:pt idx="493">
                  <c:v>848.504701950849</c:v>
                </c:pt>
                <c:pt idx="494">
                  <c:v>848.504701950849</c:v>
                </c:pt>
                <c:pt idx="495">
                  <c:v>848.504701950849</c:v>
                </c:pt>
                <c:pt idx="496">
                  <c:v>848.504701950849</c:v>
                </c:pt>
                <c:pt idx="497">
                  <c:v>848.504701950849</c:v>
                </c:pt>
                <c:pt idx="498">
                  <c:v>848.504701950849</c:v>
                </c:pt>
                <c:pt idx="499">
                  <c:v>848.504701950849</c:v>
                </c:pt>
                <c:pt idx="500">
                  <c:v>848.504701950849</c:v>
                </c:pt>
                <c:pt idx="501">
                  <c:v>848.504701950849</c:v>
                </c:pt>
                <c:pt idx="502">
                  <c:v>848.504701950849</c:v>
                </c:pt>
                <c:pt idx="503">
                  <c:v>848.504701950849</c:v>
                </c:pt>
                <c:pt idx="504">
                  <c:v>848.504701950849</c:v>
                </c:pt>
                <c:pt idx="505">
                  <c:v>848.504701950849</c:v>
                </c:pt>
                <c:pt idx="506">
                  <c:v>848.504701950849</c:v>
                </c:pt>
                <c:pt idx="507">
                  <c:v>848.504701950849</c:v>
                </c:pt>
                <c:pt idx="508">
                  <c:v>848.504701950849</c:v>
                </c:pt>
                <c:pt idx="509">
                  <c:v>848.504701950849</c:v>
                </c:pt>
                <c:pt idx="510">
                  <c:v>848.504701950849</c:v>
                </c:pt>
                <c:pt idx="511">
                  <c:v>848.504701950849</c:v>
                </c:pt>
                <c:pt idx="512">
                  <c:v>848.504701950849</c:v>
                </c:pt>
                <c:pt idx="513">
                  <c:v>848.504701950849</c:v>
                </c:pt>
                <c:pt idx="514">
                  <c:v>848.504701950849</c:v>
                </c:pt>
                <c:pt idx="515">
                  <c:v>848.504701950849</c:v>
                </c:pt>
                <c:pt idx="516">
                  <c:v>848.504701950849</c:v>
                </c:pt>
                <c:pt idx="517">
                  <c:v>848.504701950849</c:v>
                </c:pt>
                <c:pt idx="518">
                  <c:v>848.504701950849</c:v>
                </c:pt>
                <c:pt idx="519">
                  <c:v>848.504701950849</c:v>
                </c:pt>
                <c:pt idx="520">
                  <c:v>848.504701950849</c:v>
                </c:pt>
                <c:pt idx="521">
                  <c:v>848.504701950849</c:v>
                </c:pt>
                <c:pt idx="522">
                  <c:v>848.504701950849</c:v>
                </c:pt>
                <c:pt idx="523">
                  <c:v>848.504701950849</c:v>
                </c:pt>
                <c:pt idx="524">
                  <c:v>848.504701950849</c:v>
                </c:pt>
                <c:pt idx="525">
                  <c:v>848.504701950849</c:v>
                </c:pt>
                <c:pt idx="526">
                  <c:v>848.504701950849</c:v>
                </c:pt>
                <c:pt idx="527">
                  <c:v>848.504701950849</c:v>
                </c:pt>
                <c:pt idx="528">
                  <c:v>848.504701950849</c:v>
                </c:pt>
                <c:pt idx="529">
                  <c:v>848.504701950849</c:v>
                </c:pt>
                <c:pt idx="530">
                  <c:v>848.504701950849</c:v>
                </c:pt>
                <c:pt idx="531">
                  <c:v>848.504701950849</c:v>
                </c:pt>
                <c:pt idx="532">
                  <c:v>848.504701950849</c:v>
                </c:pt>
                <c:pt idx="533">
                  <c:v>848.504701950849</c:v>
                </c:pt>
                <c:pt idx="534">
                  <c:v>848.504701950849</c:v>
                </c:pt>
                <c:pt idx="535">
                  <c:v>848.504701950849</c:v>
                </c:pt>
                <c:pt idx="536">
                  <c:v>848.504701950849</c:v>
                </c:pt>
                <c:pt idx="537">
                  <c:v>848.504701950849</c:v>
                </c:pt>
                <c:pt idx="538">
                  <c:v>848.504701950849</c:v>
                </c:pt>
                <c:pt idx="539">
                  <c:v>848.504701950849</c:v>
                </c:pt>
                <c:pt idx="540">
                  <c:v>848.504701950849</c:v>
                </c:pt>
                <c:pt idx="541">
                  <c:v>848.504701950849</c:v>
                </c:pt>
                <c:pt idx="542">
                  <c:v>848.504701950849</c:v>
                </c:pt>
                <c:pt idx="543">
                  <c:v>848.504701950849</c:v>
                </c:pt>
                <c:pt idx="544">
                  <c:v>848.504701950849</c:v>
                </c:pt>
                <c:pt idx="545">
                  <c:v>848.504701950849</c:v>
                </c:pt>
                <c:pt idx="546">
                  <c:v>848.504701950849</c:v>
                </c:pt>
                <c:pt idx="547">
                  <c:v>848.504701950849</c:v>
                </c:pt>
                <c:pt idx="548">
                  <c:v>848.504701950849</c:v>
                </c:pt>
                <c:pt idx="549">
                  <c:v>848.504701950849</c:v>
                </c:pt>
                <c:pt idx="550">
                  <c:v>848.504701950849</c:v>
                </c:pt>
                <c:pt idx="551">
                  <c:v>848.504701950849</c:v>
                </c:pt>
                <c:pt idx="552">
                  <c:v>848.504701950849</c:v>
                </c:pt>
                <c:pt idx="553">
                  <c:v>848.504701950849</c:v>
                </c:pt>
                <c:pt idx="554">
                  <c:v>848.504701950849</c:v>
                </c:pt>
                <c:pt idx="555">
                  <c:v>848.504701950849</c:v>
                </c:pt>
                <c:pt idx="556">
                  <c:v>848.504701950849</c:v>
                </c:pt>
                <c:pt idx="557">
                  <c:v>848.504701950849</c:v>
                </c:pt>
                <c:pt idx="558">
                  <c:v>848.504701950849</c:v>
                </c:pt>
                <c:pt idx="559">
                  <c:v>848.504701950849</c:v>
                </c:pt>
                <c:pt idx="560">
                  <c:v>848.504701950849</c:v>
                </c:pt>
                <c:pt idx="561">
                  <c:v>848.504701950849</c:v>
                </c:pt>
                <c:pt idx="562">
                  <c:v>848.504701950849</c:v>
                </c:pt>
                <c:pt idx="563">
                  <c:v>848.504701950849</c:v>
                </c:pt>
                <c:pt idx="564">
                  <c:v>848.504701950849</c:v>
                </c:pt>
                <c:pt idx="565">
                  <c:v>848.504701950849</c:v>
                </c:pt>
                <c:pt idx="566">
                  <c:v>848.504701950849</c:v>
                </c:pt>
                <c:pt idx="567">
                  <c:v>848.504701950849</c:v>
                </c:pt>
                <c:pt idx="568">
                  <c:v>848.504701950849</c:v>
                </c:pt>
                <c:pt idx="569">
                  <c:v>848.504701950849</c:v>
                </c:pt>
                <c:pt idx="570">
                  <c:v>848.504701950849</c:v>
                </c:pt>
                <c:pt idx="571">
                  <c:v>848.504701950849</c:v>
                </c:pt>
                <c:pt idx="572">
                  <c:v>848.504701950849</c:v>
                </c:pt>
                <c:pt idx="573">
                  <c:v>848.504701950849</c:v>
                </c:pt>
                <c:pt idx="574">
                  <c:v>848.504701950849</c:v>
                </c:pt>
                <c:pt idx="575">
                  <c:v>848.504701950849</c:v>
                </c:pt>
                <c:pt idx="576">
                  <c:v>848.504701950849</c:v>
                </c:pt>
                <c:pt idx="577">
                  <c:v>848.504701950849</c:v>
                </c:pt>
                <c:pt idx="578">
                  <c:v>848.504701950849</c:v>
                </c:pt>
                <c:pt idx="579">
                  <c:v>848.504701950849</c:v>
                </c:pt>
                <c:pt idx="580">
                  <c:v>848.504701950849</c:v>
                </c:pt>
                <c:pt idx="581">
                  <c:v>848.504701950849</c:v>
                </c:pt>
                <c:pt idx="582">
                  <c:v>848.504701950849</c:v>
                </c:pt>
                <c:pt idx="583">
                  <c:v>848.504701950849</c:v>
                </c:pt>
                <c:pt idx="584">
                  <c:v>848.504701950849</c:v>
                </c:pt>
                <c:pt idx="585">
                  <c:v>848.504701950849</c:v>
                </c:pt>
                <c:pt idx="586">
                  <c:v>848.504701950849</c:v>
                </c:pt>
                <c:pt idx="587">
                  <c:v>848.504701950849</c:v>
                </c:pt>
                <c:pt idx="588">
                  <c:v>848.504701950849</c:v>
                </c:pt>
                <c:pt idx="589">
                  <c:v>848.504701950849</c:v>
                </c:pt>
                <c:pt idx="590">
                  <c:v>848.504701950849</c:v>
                </c:pt>
                <c:pt idx="591">
                  <c:v>848.504701950849</c:v>
                </c:pt>
                <c:pt idx="592">
                  <c:v>848.504701950849</c:v>
                </c:pt>
                <c:pt idx="593">
                  <c:v>848.504701950849</c:v>
                </c:pt>
                <c:pt idx="594">
                  <c:v>848.504701950849</c:v>
                </c:pt>
                <c:pt idx="595">
                  <c:v>848.504701950849</c:v>
                </c:pt>
                <c:pt idx="596">
                  <c:v>848.504701950849</c:v>
                </c:pt>
                <c:pt idx="597">
                  <c:v>848.504701950849</c:v>
                </c:pt>
                <c:pt idx="598">
                  <c:v>848.504701950849</c:v>
                </c:pt>
                <c:pt idx="599">
                  <c:v>848.504701950849</c:v>
                </c:pt>
                <c:pt idx="600">
                  <c:v>848.504701950849</c:v>
                </c:pt>
                <c:pt idx="601">
                  <c:v>848.504701950849</c:v>
                </c:pt>
                <c:pt idx="602">
                  <c:v>848.504701950849</c:v>
                </c:pt>
                <c:pt idx="603">
                  <c:v>848.504701950849</c:v>
                </c:pt>
                <c:pt idx="604">
                  <c:v>848.504701950849</c:v>
                </c:pt>
                <c:pt idx="605">
                  <c:v>848.504701950849</c:v>
                </c:pt>
                <c:pt idx="606">
                  <c:v>848.504701950849</c:v>
                </c:pt>
                <c:pt idx="607">
                  <c:v>848.504701950849</c:v>
                </c:pt>
                <c:pt idx="608">
                  <c:v>848.504701950849</c:v>
                </c:pt>
                <c:pt idx="609">
                  <c:v>848.504701950849</c:v>
                </c:pt>
                <c:pt idx="610">
                  <c:v>848.504701950849</c:v>
                </c:pt>
                <c:pt idx="611">
                  <c:v>848.504701950849</c:v>
                </c:pt>
                <c:pt idx="612">
                  <c:v>848.504701950849</c:v>
                </c:pt>
                <c:pt idx="613">
                  <c:v>848.504701950849</c:v>
                </c:pt>
                <c:pt idx="614">
                  <c:v>848.504701950849</c:v>
                </c:pt>
                <c:pt idx="615">
                  <c:v>848.504701950849</c:v>
                </c:pt>
                <c:pt idx="616">
                  <c:v>848.504701950849</c:v>
                </c:pt>
                <c:pt idx="617">
                  <c:v>848.504701950849</c:v>
                </c:pt>
                <c:pt idx="618">
                  <c:v>848.504701950849</c:v>
                </c:pt>
                <c:pt idx="619">
                  <c:v>848.504701950849</c:v>
                </c:pt>
                <c:pt idx="620">
                  <c:v>848.504701950849</c:v>
                </c:pt>
                <c:pt idx="621">
                  <c:v>848.504701950849</c:v>
                </c:pt>
                <c:pt idx="622">
                  <c:v>848.504701950849</c:v>
                </c:pt>
                <c:pt idx="623">
                  <c:v>848.504701950849</c:v>
                </c:pt>
                <c:pt idx="624">
                  <c:v>848.504701950849</c:v>
                </c:pt>
                <c:pt idx="625">
                  <c:v>848.504701950849</c:v>
                </c:pt>
                <c:pt idx="626">
                  <c:v>848.504701950849</c:v>
                </c:pt>
                <c:pt idx="627">
                  <c:v>848.504701950849</c:v>
                </c:pt>
                <c:pt idx="628">
                  <c:v>848.504701950849</c:v>
                </c:pt>
                <c:pt idx="629">
                  <c:v>848.504701950849</c:v>
                </c:pt>
                <c:pt idx="630">
                  <c:v>848.504701950849</c:v>
                </c:pt>
                <c:pt idx="631">
                  <c:v>848.504701950849</c:v>
                </c:pt>
                <c:pt idx="632">
                  <c:v>848.504701950849</c:v>
                </c:pt>
                <c:pt idx="633">
                  <c:v>848.504701950849</c:v>
                </c:pt>
                <c:pt idx="634">
                  <c:v>848.504701950849</c:v>
                </c:pt>
                <c:pt idx="635">
                  <c:v>848.504701950849</c:v>
                </c:pt>
                <c:pt idx="636">
                  <c:v>848.504701950849</c:v>
                </c:pt>
                <c:pt idx="637">
                  <c:v>848.504701950849</c:v>
                </c:pt>
                <c:pt idx="638">
                  <c:v>848.504701950849</c:v>
                </c:pt>
                <c:pt idx="639">
                  <c:v>848.504701950849</c:v>
                </c:pt>
                <c:pt idx="640">
                  <c:v>848.504701950849</c:v>
                </c:pt>
                <c:pt idx="641">
                  <c:v>848.504701950849</c:v>
                </c:pt>
                <c:pt idx="642">
                  <c:v>848.504701950849</c:v>
                </c:pt>
                <c:pt idx="643">
                  <c:v>848.504701950849</c:v>
                </c:pt>
                <c:pt idx="644">
                  <c:v>848.504701950849</c:v>
                </c:pt>
                <c:pt idx="645">
                  <c:v>848.504701950849</c:v>
                </c:pt>
                <c:pt idx="646">
                  <c:v>848.504701950849</c:v>
                </c:pt>
                <c:pt idx="647">
                  <c:v>848.504701950849</c:v>
                </c:pt>
                <c:pt idx="648">
                  <c:v>848.504701950849</c:v>
                </c:pt>
                <c:pt idx="649">
                  <c:v>848.504701950849</c:v>
                </c:pt>
                <c:pt idx="650">
                  <c:v>848.504701950849</c:v>
                </c:pt>
                <c:pt idx="651">
                  <c:v>848.504701950849</c:v>
                </c:pt>
                <c:pt idx="652">
                  <c:v>848.504701950849</c:v>
                </c:pt>
                <c:pt idx="653">
                  <c:v>848.504701950849</c:v>
                </c:pt>
                <c:pt idx="654">
                  <c:v>848.504701950849</c:v>
                </c:pt>
                <c:pt idx="655">
                  <c:v>848.504701950849</c:v>
                </c:pt>
                <c:pt idx="656">
                  <c:v>848.504701950849</c:v>
                </c:pt>
                <c:pt idx="657">
                  <c:v>848.504701950849</c:v>
                </c:pt>
                <c:pt idx="658">
                  <c:v>848.504701950849</c:v>
                </c:pt>
                <c:pt idx="659">
                  <c:v>848.504701950849</c:v>
                </c:pt>
                <c:pt idx="660">
                  <c:v>848.504701950849</c:v>
                </c:pt>
                <c:pt idx="661">
                  <c:v>848.504701950849</c:v>
                </c:pt>
                <c:pt idx="662">
                  <c:v>848.504701950849</c:v>
                </c:pt>
                <c:pt idx="663">
                  <c:v>848.504701950849</c:v>
                </c:pt>
                <c:pt idx="664">
                  <c:v>848.504701950849</c:v>
                </c:pt>
                <c:pt idx="665">
                  <c:v>848.504701950849</c:v>
                </c:pt>
                <c:pt idx="666">
                  <c:v>848.504701950849</c:v>
                </c:pt>
                <c:pt idx="667">
                  <c:v>848.504701950849</c:v>
                </c:pt>
                <c:pt idx="668">
                  <c:v>848.504701950849</c:v>
                </c:pt>
                <c:pt idx="669">
                  <c:v>848.504701950849</c:v>
                </c:pt>
                <c:pt idx="670">
                  <c:v>848.504701950849</c:v>
                </c:pt>
                <c:pt idx="671">
                  <c:v>848.504701950849</c:v>
                </c:pt>
                <c:pt idx="672">
                  <c:v>848.504701950849</c:v>
                </c:pt>
                <c:pt idx="673">
                  <c:v>848.504701950849</c:v>
                </c:pt>
                <c:pt idx="674">
                  <c:v>848.504701950849</c:v>
                </c:pt>
                <c:pt idx="675">
                  <c:v>848.504701950849</c:v>
                </c:pt>
                <c:pt idx="676">
                  <c:v>848.504701950849</c:v>
                </c:pt>
                <c:pt idx="677">
                  <c:v>848.504701950849</c:v>
                </c:pt>
                <c:pt idx="678">
                  <c:v>848.504701950849</c:v>
                </c:pt>
                <c:pt idx="679">
                  <c:v>848.504701950849</c:v>
                </c:pt>
                <c:pt idx="680">
                  <c:v>848.504701950849</c:v>
                </c:pt>
                <c:pt idx="681">
                  <c:v>848.504701950849</c:v>
                </c:pt>
                <c:pt idx="682">
                  <c:v>848.504701950849</c:v>
                </c:pt>
                <c:pt idx="683">
                  <c:v>848.504701950849</c:v>
                </c:pt>
                <c:pt idx="684">
                  <c:v>848.504701950849</c:v>
                </c:pt>
                <c:pt idx="685">
                  <c:v>848.504701950849</c:v>
                </c:pt>
                <c:pt idx="686">
                  <c:v>848.504701950849</c:v>
                </c:pt>
                <c:pt idx="687">
                  <c:v>848.504701950849</c:v>
                </c:pt>
                <c:pt idx="688">
                  <c:v>848.504701950849</c:v>
                </c:pt>
                <c:pt idx="689">
                  <c:v>848.504701950849</c:v>
                </c:pt>
                <c:pt idx="690">
                  <c:v>848.504701950849</c:v>
                </c:pt>
                <c:pt idx="691">
                  <c:v>848.504701950849</c:v>
                </c:pt>
                <c:pt idx="692">
                  <c:v>848.504701950849</c:v>
                </c:pt>
                <c:pt idx="693">
                  <c:v>848.504701950849</c:v>
                </c:pt>
                <c:pt idx="694">
                  <c:v>848.504701950849</c:v>
                </c:pt>
                <c:pt idx="695">
                  <c:v>848.504701950849</c:v>
                </c:pt>
                <c:pt idx="696">
                  <c:v>848.504701950849</c:v>
                </c:pt>
                <c:pt idx="697">
                  <c:v>848.504701950849</c:v>
                </c:pt>
                <c:pt idx="698">
                  <c:v>848.504701950849</c:v>
                </c:pt>
                <c:pt idx="699">
                  <c:v>848.504701950849</c:v>
                </c:pt>
                <c:pt idx="700">
                  <c:v>848.504701950849</c:v>
                </c:pt>
                <c:pt idx="701">
                  <c:v>848.504701950849</c:v>
                </c:pt>
                <c:pt idx="702">
                  <c:v>848.504701950849</c:v>
                </c:pt>
                <c:pt idx="703">
                  <c:v>848.504701950849</c:v>
                </c:pt>
                <c:pt idx="704">
                  <c:v>848.504701950849</c:v>
                </c:pt>
                <c:pt idx="705">
                  <c:v>848.504701950849</c:v>
                </c:pt>
                <c:pt idx="706">
                  <c:v>848.504701950849</c:v>
                </c:pt>
                <c:pt idx="707">
                  <c:v>848.504701950849</c:v>
                </c:pt>
                <c:pt idx="708">
                  <c:v>848.504701950849</c:v>
                </c:pt>
                <c:pt idx="709">
                  <c:v>848.504701950849</c:v>
                </c:pt>
                <c:pt idx="710">
                  <c:v>848.504701950849</c:v>
                </c:pt>
                <c:pt idx="711">
                  <c:v>848.504701950849</c:v>
                </c:pt>
                <c:pt idx="712">
                  <c:v>848.504701950849</c:v>
                </c:pt>
                <c:pt idx="713">
                  <c:v>848.504701950849</c:v>
                </c:pt>
                <c:pt idx="714">
                  <c:v>848.504701950849</c:v>
                </c:pt>
                <c:pt idx="715">
                  <c:v>848.504701950849</c:v>
                </c:pt>
                <c:pt idx="716">
                  <c:v>848.504701950849</c:v>
                </c:pt>
                <c:pt idx="717">
                  <c:v>848.504701950849</c:v>
                </c:pt>
                <c:pt idx="718">
                  <c:v>848.504701950849</c:v>
                </c:pt>
                <c:pt idx="719">
                  <c:v>848.504701950849</c:v>
                </c:pt>
                <c:pt idx="720">
                  <c:v>848.504701950849</c:v>
                </c:pt>
                <c:pt idx="721">
                  <c:v>848.504701950849</c:v>
                </c:pt>
                <c:pt idx="722">
                  <c:v>848.504701950849</c:v>
                </c:pt>
                <c:pt idx="723">
                  <c:v>848.504701950849</c:v>
                </c:pt>
                <c:pt idx="724">
                  <c:v>848.504701950849</c:v>
                </c:pt>
                <c:pt idx="725">
                  <c:v>848.504701950849</c:v>
                </c:pt>
                <c:pt idx="726">
                  <c:v>848.504701950849</c:v>
                </c:pt>
                <c:pt idx="727">
                  <c:v>848.504701950849</c:v>
                </c:pt>
                <c:pt idx="728">
                  <c:v>848.504701950849</c:v>
                </c:pt>
                <c:pt idx="729">
                  <c:v>848.504701950849</c:v>
                </c:pt>
                <c:pt idx="730">
                  <c:v>848.504701950849</c:v>
                </c:pt>
                <c:pt idx="731">
                  <c:v>848.504701950849</c:v>
                </c:pt>
                <c:pt idx="732">
                  <c:v>848.504701950849</c:v>
                </c:pt>
                <c:pt idx="733">
                  <c:v>848.504701950849</c:v>
                </c:pt>
                <c:pt idx="734">
                  <c:v>848.504701950849</c:v>
                </c:pt>
                <c:pt idx="735">
                  <c:v>848.504701950849</c:v>
                </c:pt>
                <c:pt idx="736">
                  <c:v>848.504701950849</c:v>
                </c:pt>
                <c:pt idx="737">
                  <c:v>848.504701950849</c:v>
                </c:pt>
                <c:pt idx="738">
                  <c:v>848.504701950849</c:v>
                </c:pt>
                <c:pt idx="739">
                  <c:v>848.504701950849</c:v>
                </c:pt>
                <c:pt idx="740">
                  <c:v>848.504701950849</c:v>
                </c:pt>
                <c:pt idx="741">
                  <c:v>848.504701950849</c:v>
                </c:pt>
                <c:pt idx="742">
                  <c:v>848.504701950849</c:v>
                </c:pt>
                <c:pt idx="743">
                  <c:v>848.504701950849</c:v>
                </c:pt>
                <c:pt idx="744">
                  <c:v>848.504701950849</c:v>
                </c:pt>
                <c:pt idx="745">
                  <c:v>848.504701950849</c:v>
                </c:pt>
                <c:pt idx="746">
                  <c:v>848.504701950849</c:v>
                </c:pt>
                <c:pt idx="747">
                  <c:v>848.504701950849</c:v>
                </c:pt>
                <c:pt idx="748">
                  <c:v>848.504701950849</c:v>
                </c:pt>
                <c:pt idx="749">
                  <c:v>848.504701950849</c:v>
                </c:pt>
                <c:pt idx="750">
                  <c:v>848.504701950849</c:v>
                </c:pt>
                <c:pt idx="751">
                  <c:v>848.504701950849</c:v>
                </c:pt>
                <c:pt idx="752">
                  <c:v>848.504701950849</c:v>
                </c:pt>
                <c:pt idx="753">
                  <c:v>848.504701950849</c:v>
                </c:pt>
                <c:pt idx="754">
                  <c:v>848.504701950849</c:v>
                </c:pt>
                <c:pt idx="755">
                  <c:v>848.504701950849</c:v>
                </c:pt>
                <c:pt idx="756">
                  <c:v>848.504701950849</c:v>
                </c:pt>
                <c:pt idx="757">
                  <c:v>848.504701950849</c:v>
                </c:pt>
                <c:pt idx="758">
                  <c:v>848.504701950849</c:v>
                </c:pt>
                <c:pt idx="759">
                  <c:v>848.504701950849</c:v>
                </c:pt>
                <c:pt idx="760">
                  <c:v>848.504701950849</c:v>
                </c:pt>
                <c:pt idx="761">
                  <c:v>848.504701950849</c:v>
                </c:pt>
                <c:pt idx="762">
                  <c:v>848.504701950849</c:v>
                </c:pt>
                <c:pt idx="763">
                  <c:v>848.504701950849</c:v>
                </c:pt>
                <c:pt idx="764">
                  <c:v>848.504701950849</c:v>
                </c:pt>
                <c:pt idx="765">
                  <c:v>848.504701950849</c:v>
                </c:pt>
                <c:pt idx="766">
                  <c:v>848.504701950849</c:v>
                </c:pt>
                <c:pt idx="767">
                  <c:v>848.504701950849</c:v>
                </c:pt>
                <c:pt idx="768">
                  <c:v>848.504701950849</c:v>
                </c:pt>
                <c:pt idx="769">
                  <c:v>848.504701950849</c:v>
                </c:pt>
                <c:pt idx="770">
                  <c:v>848.504701950849</c:v>
                </c:pt>
                <c:pt idx="771">
                  <c:v>848.504701950849</c:v>
                </c:pt>
                <c:pt idx="772">
                  <c:v>848.504701950849</c:v>
                </c:pt>
                <c:pt idx="773">
                  <c:v>848.504701950849</c:v>
                </c:pt>
                <c:pt idx="774">
                  <c:v>848.504701950849</c:v>
                </c:pt>
                <c:pt idx="775">
                  <c:v>848.504701950849</c:v>
                </c:pt>
                <c:pt idx="776">
                  <c:v>848.504701950849</c:v>
                </c:pt>
                <c:pt idx="777">
                  <c:v>848.504701950849</c:v>
                </c:pt>
                <c:pt idx="778">
                  <c:v>848.504701950849</c:v>
                </c:pt>
                <c:pt idx="779">
                  <c:v>848.504701950849</c:v>
                </c:pt>
                <c:pt idx="780">
                  <c:v>848.504701950849</c:v>
                </c:pt>
                <c:pt idx="781">
                  <c:v>848.504701950849</c:v>
                </c:pt>
                <c:pt idx="782">
                  <c:v>848.504701950849</c:v>
                </c:pt>
                <c:pt idx="783">
                  <c:v>848.504701950849</c:v>
                </c:pt>
                <c:pt idx="784">
                  <c:v>848.504701950849</c:v>
                </c:pt>
                <c:pt idx="785">
                  <c:v>848.504701950849</c:v>
                </c:pt>
                <c:pt idx="786">
                  <c:v>848.504701950849</c:v>
                </c:pt>
                <c:pt idx="787">
                  <c:v>848.504701950849</c:v>
                </c:pt>
                <c:pt idx="788">
                  <c:v>848.504701950849</c:v>
                </c:pt>
                <c:pt idx="789">
                  <c:v>848.504701950849</c:v>
                </c:pt>
                <c:pt idx="790">
                  <c:v>848.504701950849</c:v>
                </c:pt>
                <c:pt idx="791">
                  <c:v>848.504701950849</c:v>
                </c:pt>
                <c:pt idx="792">
                  <c:v>848.504701950849</c:v>
                </c:pt>
                <c:pt idx="793">
                  <c:v>848.504701950849</c:v>
                </c:pt>
                <c:pt idx="794">
                  <c:v>848.504701950849</c:v>
                </c:pt>
                <c:pt idx="795">
                  <c:v>848.504701950849</c:v>
                </c:pt>
                <c:pt idx="796">
                  <c:v>848.504701950849</c:v>
                </c:pt>
                <c:pt idx="797">
                  <c:v>848.504701950849</c:v>
                </c:pt>
                <c:pt idx="798">
                  <c:v>848.504701950849</c:v>
                </c:pt>
                <c:pt idx="799">
                  <c:v>848.504701950849</c:v>
                </c:pt>
                <c:pt idx="800">
                  <c:v>848.504701950849</c:v>
                </c:pt>
                <c:pt idx="801">
                  <c:v>848.504701950849</c:v>
                </c:pt>
                <c:pt idx="802">
                  <c:v>848.504701950849</c:v>
                </c:pt>
                <c:pt idx="803">
                  <c:v>848.504701950849</c:v>
                </c:pt>
                <c:pt idx="804">
                  <c:v>848.504701950849</c:v>
                </c:pt>
                <c:pt idx="805">
                  <c:v>848.504701950849</c:v>
                </c:pt>
                <c:pt idx="806">
                  <c:v>848.504701950849</c:v>
                </c:pt>
                <c:pt idx="807">
                  <c:v>848.504701950849</c:v>
                </c:pt>
                <c:pt idx="808">
                  <c:v>848.504701950849</c:v>
                </c:pt>
                <c:pt idx="809">
                  <c:v>848.504701950849</c:v>
                </c:pt>
                <c:pt idx="810">
                  <c:v>848.504701950849</c:v>
                </c:pt>
                <c:pt idx="811">
                  <c:v>848.504701950849</c:v>
                </c:pt>
                <c:pt idx="812">
                  <c:v>848.504701950849</c:v>
                </c:pt>
                <c:pt idx="813">
                  <c:v>848.504701950849</c:v>
                </c:pt>
                <c:pt idx="814">
                  <c:v>848.504701950849</c:v>
                </c:pt>
                <c:pt idx="815">
                  <c:v>848.504701950849</c:v>
                </c:pt>
                <c:pt idx="816">
                  <c:v>848.504701950849</c:v>
                </c:pt>
                <c:pt idx="817">
                  <c:v>848.504701950849</c:v>
                </c:pt>
                <c:pt idx="818">
                  <c:v>848.504701950849</c:v>
                </c:pt>
                <c:pt idx="819">
                  <c:v>848.504701950849</c:v>
                </c:pt>
                <c:pt idx="820">
                  <c:v>848.504701950849</c:v>
                </c:pt>
                <c:pt idx="821">
                  <c:v>848.504701950849</c:v>
                </c:pt>
                <c:pt idx="822">
                  <c:v>848.504701950849</c:v>
                </c:pt>
                <c:pt idx="823">
                  <c:v>848.504701950849</c:v>
                </c:pt>
                <c:pt idx="824">
                  <c:v>848.504701950849</c:v>
                </c:pt>
                <c:pt idx="825">
                  <c:v>848.504701950849</c:v>
                </c:pt>
                <c:pt idx="826">
                  <c:v>848.504701950849</c:v>
                </c:pt>
                <c:pt idx="827">
                  <c:v>848.504701950849</c:v>
                </c:pt>
                <c:pt idx="828">
                  <c:v>848.504701950849</c:v>
                </c:pt>
                <c:pt idx="829">
                  <c:v>848.504701950849</c:v>
                </c:pt>
                <c:pt idx="830">
                  <c:v>848.504701950849</c:v>
                </c:pt>
                <c:pt idx="831">
                  <c:v>848.504701950849</c:v>
                </c:pt>
                <c:pt idx="832">
                  <c:v>848.504701950849</c:v>
                </c:pt>
                <c:pt idx="833">
                  <c:v>848.504701950849</c:v>
                </c:pt>
                <c:pt idx="834">
                  <c:v>848.504701950849</c:v>
                </c:pt>
                <c:pt idx="835">
                  <c:v>848.504701950849</c:v>
                </c:pt>
                <c:pt idx="836">
                  <c:v>848.504701950849</c:v>
                </c:pt>
                <c:pt idx="837">
                  <c:v>848.504701950849</c:v>
                </c:pt>
                <c:pt idx="838">
                  <c:v>848.504701950849</c:v>
                </c:pt>
                <c:pt idx="839">
                  <c:v>848.504701950849</c:v>
                </c:pt>
                <c:pt idx="840">
                  <c:v>848.504701950849</c:v>
                </c:pt>
                <c:pt idx="841">
                  <c:v>848.504701950849</c:v>
                </c:pt>
                <c:pt idx="842">
                  <c:v>848.504701950849</c:v>
                </c:pt>
                <c:pt idx="843">
                  <c:v>848.504701950849</c:v>
                </c:pt>
                <c:pt idx="844">
                  <c:v>848.504701950849</c:v>
                </c:pt>
                <c:pt idx="845">
                  <c:v>848.504701950849</c:v>
                </c:pt>
                <c:pt idx="846">
                  <c:v>848.504701950849</c:v>
                </c:pt>
                <c:pt idx="847">
                  <c:v>848.504701950849</c:v>
                </c:pt>
                <c:pt idx="848">
                  <c:v>848.504701950849</c:v>
                </c:pt>
                <c:pt idx="849">
                  <c:v>848.504701950849</c:v>
                </c:pt>
                <c:pt idx="850">
                  <c:v>848.504701950849</c:v>
                </c:pt>
                <c:pt idx="851">
                  <c:v>848.504701950849</c:v>
                </c:pt>
                <c:pt idx="852">
                  <c:v>848.504701950849</c:v>
                </c:pt>
                <c:pt idx="853">
                  <c:v>848.504701950849</c:v>
                </c:pt>
                <c:pt idx="854">
                  <c:v>848.504701950849</c:v>
                </c:pt>
                <c:pt idx="855">
                  <c:v>848.504701950849</c:v>
                </c:pt>
                <c:pt idx="856">
                  <c:v>848.504701950849</c:v>
                </c:pt>
                <c:pt idx="857">
                  <c:v>848.504701950849</c:v>
                </c:pt>
                <c:pt idx="858">
                  <c:v>848.504701950849</c:v>
                </c:pt>
                <c:pt idx="859">
                  <c:v>848.504701950849</c:v>
                </c:pt>
                <c:pt idx="860">
                  <c:v>848.504701950849</c:v>
                </c:pt>
                <c:pt idx="861">
                  <c:v>848.504701950849</c:v>
                </c:pt>
                <c:pt idx="862">
                  <c:v>848.504701950849</c:v>
                </c:pt>
                <c:pt idx="863">
                  <c:v>848.504701950849</c:v>
                </c:pt>
                <c:pt idx="864">
                  <c:v>848.504701950849</c:v>
                </c:pt>
                <c:pt idx="865">
                  <c:v>848.504701950849</c:v>
                </c:pt>
                <c:pt idx="866">
                  <c:v>848.504701950849</c:v>
                </c:pt>
                <c:pt idx="867">
                  <c:v>848.504701950849</c:v>
                </c:pt>
                <c:pt idx="868">
                  <c:v>848.504701950849</c:v>
                </c:pt>
                <c:pt idx="869">
                  <c:v>848.504701950849</c:v>
                </c:pt>
                <c:pt idx="870">
                  <c:v>848.504701950849</c:v>
                </c:pt>
                <c:pt idx="871">
                  <c:v>848.504701950849</c:v>
                </c:pt>
                <c:pt idx="872">
                  <c:v>848.504701950849</c:v>
                </c:pt>
                <c:pt idx="873">
                  <c:v>848.504701950849</c:v>
                </c:pt>
                <c:pt idx="874">
                  <c:v>848.504701950849</c:v>
                </c:pt>
                <c:pt idx="875">
                  <c:v>848.504701950849</c:v>
                </c:pt>
                <c:pt idx="876">
                  <c:v>848.504701950849</c:v>
                </c:pt>
                <c:pt idx="877">
                  <c:v>848.504701950849</c:v>
                </c:pt>
                <c:pt idx="878">
                  <c:v>848.504701950849</c:v>
                </c:pt>
                <c:pt idx="879">
                  <c:v>848.504701950849</c:v>
                </c:pt>
                <c:pt idx="880">
                  <c:v>848.504701950849</c:v>
                </c:pt>
                <c:pt idx="881">
                  <c:v>848.504701950849</c:v>
                </c:pt>
                <c:pt idx="882">
                  <c:v>848.504701950849</c:v>
                </c:pt>
                <c:pt idx="883">
                  <c:v>848.504701950849</c:v>
                </c:pt>
                <c:pt idx="884">
                  <c:v>848.504701950849</c:v>
                </c:pt>
                <c:pt idx="885">
                  <c:v>848.504701950849</c:v>
                </c:pt>
                <c:pt idx="886">
                  <c:v>848.504701950849</c:v>
                </c:pt>
                <c:pt idx="887">
                  <c:v>848.504701950849</c:v>
                </c:pt>
                <c:pt idx="888">
                  <c:v>848.504701950849</c:v>
                </c:pt>
                <c:pt idx="889">
                  <c:v>848.504701950849</c:v>
                </c:pt>
                <c:pt idx="890">
                  <c:v>848.504701950849</c:v>
                </c:pt>
                <c:pt idx="891">
                  <c:v>848.504701950849</c:v>
                </c:pt>
                <c:pt idx="892">
                  <c:v>848.504701950849</c:v>
                </c:pt>
                <c:pt idx="893">
                  <c:v>848.504701950849</c:v>
                </c:pt>
                <c:pt idx="894">
                  <c:v>848.504701950849</c:v>
                </c:pt>
                <c:pt idx="895">
                  <c:v>848.504701950849</c:v>
                </c:pt>
                <c:pt idx="896">
                  <c:v>848.504701950849</c:v>
                </c:pt>
                <c:pt idx="897">
                  <c:v>848.504701950849</c:v>
                </c:pt>
                <c:pt idx="898">
                  <c:v>848.504701950849</c:v>
                </c:pt>
                <c:pt idx="899">
                  <c:v>848.504701950849</c:v>
                </c:pt>
                <c:pt idx="900">
                  <c:v>848.504701950849</c:v>
                </c:pt>
                <c:pt idx="901">
                  <c:v>848.504701950849</c:v>
                </c:pt>
                <c:pt idx="902">
                  <c:v>848.504701950849</c:v>
                </c:pt>
                <c:pt idx="903">
                  <c:v>848.504701950849</c:v>
                </c:pt>
                <c:pt idx="904">
                  <c:v>848.504701950849</c:v>
                </c:pt>
                <c:pt idx="905">
                  <c:v>848.504701950849</c:v>
                </c:pt>
                <c:pt idx="906">
                  <c:v>848.504701950849</c:v>
                </c:pt>
                <c:pt idx="907">
                  <c:v>848.504701950849</c:v>
                </c:pt>
                <c:pt idx="908">
                  <c:v>848.504701950849</c:v>
                </c:pt>
                <c:pt idx="909">
                  <c:v>848.504701950849</c:v>
                </c:pt>
                <c:pt idx="910">
                  <c:v>848.504701950849</c:v>
                </c:pt>
                <c:pt idx="911">
                  <c:v>848.504701950849</c:v>
                </c:pt>
                <c:pt idx="912">
                  <c:v>848.504701950849</c:v>
                </c:pt>
                <c:pt idx="913">
                  <c:v>848.504701950849</c:v>
                </c:pt>
                <c:pt idx="914">
                  <c:v>848.504701950849</c:v>
                </c:pt>
                <c:pt idx="915">
                  <c:v>848.504701950849</c:v>
                </c:pt>
                <c:pt idx="916">
                  <c:v>848.504701950849</c:v>
                </c:pt>
                <c:pt idx="917">
                  <c:v>848.504701950849</c:v>
                </c:pt>
                <c:pt idx="918">
                  <c:v>848.504701950849</c:v>
                </c:pt>
                <c:pt idx="919">
                  <c:v>848.504701950849</c:v>
                </c:pt>
                <c:pt idx="920">
                  <c:v>848.504701950849</c:v>
                </c:pt>
                <c:pt idx="921">
                  <c:v>848.504701950849</c:v>
                </c:pt>
                <c:pt idx="922">
                  <c:v>848.504701950849</c:v>
                </c:pt>
                <c:pt idx="923">
                  <c:v>848.504701950849</c:v>
                </c:pt>
                <c:pt idx="924">
                  <c:v>848.504701950849</c:v>
                </c:pt>
                <c:pt idx="925">
                  <c:v>848.504701950849</c:v>
                </c:pt>
                <c:pt idx="926">
                  <c:v>848.504701950849</c:v>
                </c:pt>
                <c:pt idx="927">
                  <c:v>848.504701950849</c:v>
                </c:pt>
                <c:pt idx="928">
                  <c:v>848.504701950849</c:v>
                </c:pt>
                <c:pt idx="929">
                  <c:v>848.504701950849</c:v>
                </c:pt>
                <c:pt idx="930">
                  <c:v>848.504701950849</c:v>
                </c:pt>
                <c:pt idx="931">
                  <c:v>848.504701950849</c:v>
                </c:pt>
                <c:pt idx="932">
                  <c:v>848.504701950849</c:v>
                </c:pt>
                <c:pt idx="933">
                  <c:v>848.504701950849</c:v>
                </c:pt>
                <c:pt idx="934">
                  <c:v>848.504701950849</c:v>
                </c:pt>
                <c:pt idx="935">
                  <c:v>848.504701950849</c:v>
                </c:pt>
                <c:pt idx="936">
                  <c:v>848.504701950849</c:v>
                </c:pt>
                <c:pt idx="937">
                  <c:v>848.504701950849</c:v>
                </c:pt>
                <c:pt idx="938">
                  <c:v>848.504701950849</c:v>
                </c:pt>
                <c:pt idx="939">
                  <c:v>848.504701950849</c:v>
                </c:pt>
                <c:pt idx="940">
                  <c:v>848.504701950849</c:v>
                </c:pt>
                <c:pt idx="941">
                  <c:v>848.504701950849</c:v>
                </c:pt>
                <c:pt idx="942">
                  <c:v>848.504701950849</c:v>
                </c:pt>
                <c:pt idx="943">
                  <c:v>848.504701950849</c:v>
                </c:pt>
                <c:pt idx="944">
                  <c:v>848.504701950849</c:v>
                </c:pt>
                <c:pt idx="945">
                  <c:v>848.504701950849</c:v>
                </c:pt>
                <c:pt idx="946">
                  <c:v>848.504701950849</c:v>
                </c:pt>
                <c:pt idx="947">
                  <c:v>848.504701950849</c:v>
                </c:pt>
                <c:pt idx="948">
                  <c:v>848.504701950849</c:v>
                </c:pt>
                <c:pt idx="949">
                  <c:v>848.504701950849</c:v>
                </c:pt>
                <c:pt idx="950">
                  <c:v>848.504701950849</c:v>
                </c:pt>
                <c:pt idx="951">
                  <c:v>848.504701950849</c:v>
                </c:pt>
                <c:pt idx="952">
                  <c:v>848.504701950849</c:v>
                </c:pt>
                <c:pt idx="953">
                  <c:v>848.504701950849</c:v>
                </c:pt>
                <c:pt idx="954">
                  <c:v>848.504701950849</c:v>
                </c:pt>
                <c:pt idx="955">
                  <c:v>848.504701950849</c:v>
                </c:pt>
                <c:pt idx="956">
                  <c:v>848.504701950849</c:v>
                </c:pt>
                <c:pt idx="957">
                  <c:v>848.504701950849</c:v>
                </c:pt>
                <c:pt idx="958">
                  <c:v>848.504701950849</c:v>
                </c:pt>
                <c:pt idx="959">
                  <c:v>848.504701950849</c:v>
                </c:pt>
                <c:pt idx="960">
                  <c:v>848.504701950849</c:v>
                </c:pt>
                <c:pt idx="961">
                  <c:v>848.504701950849</c:v>
                </c:pt>
                <c:pt idx="962">
                  <c:v>848.504701950849</c:v>
                </c:pt>
                <c:pt idx="963">
                  <c:v>848.504701950849</c:v>
                </c:pt>
                <c:pt idx="964">
                  <c:v>848.504701950849</c:v>
                </c:pt>
                <c:pt idx="965">
                  <c:v>848.504701950849</c:v>
                </c:pt>
                <c:pt idx="966">
                  <c:v>848.504701950849</c:v>
                </c:pt>
                <c:pt idx="967">
                  <c:v>848.504701950849</c:v>
                </c:pt>
                <c:pt idx="968">
                  <c:v>848.504701950849</c:v>
                </c:pt>
                <c:pt idx="969">
                  <c:v>848.504701950849</c:v>
                </c:pt>
                <c:pt idx="970">
                  <c:v>848.504701950849</c:v>
                </c:pt>
                <c:pt idx="971">
                  <c:v>848.504701950849</c:v>
                </c:pt>
                <c:pt idx="972">
                  <c:v>848.504701950849</c:v>
                </c:pt>
                <c:pt idx="973">
                  <c:v>848.504701950849</c:v>
                </c:pt>
                <c:pt idx="974">
                  <c:v>848.504701950849</c:v>
                </c:pt>
                <c:pt idx="975">
                  <c:v>848.504701950849</c:v>
                </c:pt>
                <c:pt idx="976">
                  <c:v>848.504701950849</c:v>
                </c:pt>
                <c:pt idx="977">
                  <c:v>848.504701950849</c:v>
                </c:pt>
                <c:pt idx="978">
                  <c:v>848.504701950849</c:v>
                </c:pt>
                <c:pt idx="979">
                  <c:v>848.504701950849</c:v>
                </c:pt>
                <c:pt idx="980">
                  <c:v>848.504701950849</c:v>
                </c:pt>
                <c:pt idx="981">
                  <c:v>848.504701950849</c:v>
                </c:pt>
                <c:pt idx="982">
                  <c:v>848.504701950849</c:v>
                </c:pt>
                <c:pt idx="983">
                  <c:v>848.504701950849</c:v>
                </c:pt>
                <c:pt idx="984">
                  <c:v>848.504701950849</c:v>
                </c:pt>
                <c:pt idx="985">
                  <c:v>848.504701950849</c:v>
                </c:pt>
                <c:pt idx="986">
                  <c:v>848.504701950849</c:v>
                </c:pt>
                <c:pt idx="987">
                  <c:v>848.504701950849</c:v>
                </c:pt>
                <c:pt idx="988">
                  <c:v>848.504701950849</c:v>
                </c:pt>
                <c:pt idx="989">
                  <c:v>848.504701950849</c:v>
                </c:pt>
                <c:pt idx="990">
                  <c:v>848.504701950849</c:v>
                </c:pt>
                <c:pt idx="991">
                  <c:v>848.504701950849</c:v>
                </c:pt>
                <c:pt idx="992">
                  <c:v>848.504701950849</c:v>
                </c:pt>
                <c:pt idx="993">
                  <c:v>848.504701950849</c:v>
                </c:pt>
                <c:pt idx="994">
                  <c:v>848.504701950849</c:v>
                </c:pt>
                <c:pt idx="995">
                  <c:v>848.504701950849</c:v>
                </c:pt>
                <c:pt idx="996">
                  <c:v>848.504701950849</c:v>
                </c:pt>
                <c:pt idx="997">
                  <c:v>848.504701950849</c:v>
                </c:pt>
                <c:pt idx="998">
                  <c:v>848.504701950849</c:v>
                </c:pt>
                <c:pt idx="999">
                  <c:v>848.504701950849</c:v>
                </c:pt>
                <c:pt idx="1000">
                  <c:v>848.504701950849</c:v>
                </c:pt>
                <c:pt idx="1001">
                  <c:v>848.504701950849</c:v>
                </c:pt>
                <c:pt idx="1002">
                  <c:v>848.504701950849</c:v>
                </c:pt>
                <c:pt idx="1003">
                  <c:v>848.504701950849</c:v>
                </c:pt>
                <c:pt idx="1004">
                  <c:v>848.504701950849</c:v>
                </c:pt>
                <c:pt idx="1005">
                  <c:v>848.504701950849</c:v>
                </c:pt>
                <c:pt idx="1006">
                  <c:v>848.504701950849</c:v>
                </c:pt>
                <c:pt idx="1007">
                  <c:v>848.504701950849</c:v>
                </c:pt>
                <c:pt idx="1008">
                  <c:v>848.504701950849</c:v>
                </c:pt>
                <c:pt idx="1009">
                  <c:v>848.504701950849</c:v>
                </c:pt>
                <c:pt idx="1010">
                  <c:v>848.504701950849</c:v>
                </c:pt>
                <c:pt idx="1011">
                  <c:v>848.504701950849</c:v>
                </c:pt>
                <c:pt idx="1012">
                  <c:v>848.504701950849</c:v>
                </c:pt>
                <c:pt idx="1013">
                  <c:v>848.504701950849</c:v>
                </c:pt>
                <c:pt idx="1014">
                  <c:v>848.504701950849</c:v>
                </c:pt>
                <c:pt idx="1015">
                  <c:v>848.504701950849</c:v>
                </c:pt>
                <c:pt idx="1016">
                  <c:v>848.504701950849</c:v>
                </c:pt>
                <c:pt idx="1017">
                  <c:v>848.504701950849</c:v>
                </c:pt>
                <c:pt idx="1018">
                  <c:v>848.504701950849</c:v>
                </c:pt>
                <c:pt idx="1019">
                  <c:v>848.504701950849</c:v>
                </c:pt>
                <c:pt idx="1020">
                  <c:v>848.504701950849</c:v>
                </c:pt>
                <c:pt idx="1021">
                  <c:v>848.504701950849</c:v>
                </c:pt>
                <c:pt idx="1022">
                  <c:v>848.504701950849</c:v>
                </c:pt>
                <c:pt idx="1023">
                  <c:v>848.504701950849</c:v>
                </c:pt>
                <c:pt idx="1024">
                  <c:v>848.504701950849</c:v>
                </c:pt>
                <c:pt idx="1025">
                  <c:v>848.504701950849</c:v>
                </c:pt>
                <c:pt idx="1026">
                  <c:v>848.504701950849</c:v>
                </c:pt>
                <c:pt idx="1027">
                  <c:v>848.504701950849</c:v>
                </c:pt>
                <c:pt idx="1028">
                  <c:v>848.504701950849</c:v>
                </c:pt>
                <c:pt idx="1029">
                  <c:v>848.504701950849</c:v>
                </c:pt>
                <c:pt idx="1030">
                  <c:v>848.504701950849</c:v>
                </c:pt>
                <c:pt idx="1031">
                  <c:v>848.504701950849</c:v>
                </c:pt>
                <c:pt idx="1032">
                  <c:v>848.504701950849</c:v>
                </c:pt>
                <c:pt idx="1033">
                  <c:v>848.504701950849</c:v>
                </c:pt>
                <c:pt idx="1034">
                  <c:v>848.504701950849</c:v>
                </c:pt>
                <c:pt idx="1035">
                  <c:v>848.504701950849</c:v>
                </c:pt>
                <c:pt idx="1036">
                  <c:v>848.504701950849</c:v>
                </c:pt>
                <c:pt idx="1037">
                  <c:v>848.504701950849</c:v>
                </c:pt>
                <c:pt idx="1038">
                  <c:v>848.504701950849</c:v>
                </c:pt>
                <c:pt idx="1039">
                  <c:v>848.504701950849</c:v>
                </c:pt>
                <c:pt idx="1040">
                  <c:v>848.504701950849</c:v>
                </c:pt>
                <c:pt idx="1041">
                  <c:v>848.504701950849</c:v>
                </c:pt>
                <c:pt idx="1042">
                  <c:v>848.504701950849</c:v>
                </c:pt>
                <c:pt idx="1043">
                  <c:v>848.504701950849</c:v>
                </c:pt>
                <c:pt idx="1044">
                  <c:v>848.504701950849</c:v>
                </c:pt>
                <c:pt idx="1045">
                  <c:v>848.504701950849</c:v>
                </c:pt>
                <c:pt idx="1046">
                  <c:v>848.504701950849</c:v>
                </c:pt>
                <c:pt idx="1047">
                  <c:v>848.504701950849</c:v>
                </c:pt>
                <c:pt idx="1048">
                  <c:v>848.504701950849</c:v>
                </c:pt>
                <c:pt idx="1049">
                  <c:v>848.504701950849</c:v>
                </c:pt>
                <c:pt idx="1050">
                  <c:v>848.504701950849</c:v>
                </c:pt>
                <c:pt idx="1051">
                  <c:v>848.504701950849</c:v>
                </c:pt>
                <c:pt idx="1052">
                  <c:v>848.504701950849</c:v>
                </c:pt>
                <c:pt idx="1053">
                  <c:v>848.504701950849</c:v>
                </c:pt>
                <c:pt idx="1054">
                  <c:v>848.504701950849</c:v>
                </c:pt>
                <c:pt idx="1055">
                  <c:v>848.504701950849</c:v>
                </c:pt>
                <c:pt idx="1056">
                  <c:v>848.504701950849</c:v>
                </c:pt>
                <c:pt idx="1057">
                  <c:v>848.504701950849</c:v>
                </c:pt>
                <c:pt idx="1058">
                  <c:v>848.504701950849</c:v>
                </c:pt>
                <c:pt idx="1059">
                  <c:v>848.504701950849</c:v>
                </c:pt>
                <c:pt idx="1060">
                  <c:v>848.504701950849</c:v>
                </c:pt>
                <c:pt idx="1061">
                  <c:v>848.504701950849</c:v>
                </c:pt>
                <c:pt idx="1062">
                  <c:v>848.504701950849</c:v>
                </c:pt>
                <c:pt idx="1063">
                  <c:v>848.504701950849</c:v>
                </c:pt>
                <c:pt idx="1064">
                  <c:v>848.504701950849</c:v>
                </c:pt>
                <c:pt idx="1065">
                  <c:v>848.504701950849</c:v>
                </c:pt>
                <c:pt idx="1066">
                  <c:v>848.504701950849</c:v>
                </c:pt>
                <c:pt idx="1067">
                  <c:v>848.504701950849</c:v>
                </c:pt>
                <c:pt idx="1068">
                  <c:v>848.504701950849</c:v>
                </c:pt>
                <c:pt idx="1069">
                  <c:v>848.504701950849</c:v>
                </c:pt>
                <c:pt idx="1070">
                  <c:v>848.504701950849</c:v>
                </c:pt>
                <c:pt idx="1071">
                  <c:v>848.504701950849</c:v>
                </c:pt>
                <c:pt idx="1072">
                  <c:v>848.504701950849</c:v>
                </c:pt>
                <c:pt idx="1073">
                  <c:v>848.504701950849</c:v>
                </c:pt>
                <c:pt idx="1074">
                  <c:v>848.504701950849</c:v>
                </c:pt>
                <c:pt idx="1075">
                  <c:v>848.504701950849</c:v>
                </c:pt>
                <c:pt idx="1076">
                  <c:v>848.504701950849</c:v>
                </c:pt>
                <c:pt idx="1077">
                  <c:v>848.504701950849</c:v>
                </c:pt>
                <c:pt idx="1078">
                  <c:v>848.504701950849</c:v>
                </c:pt>
                <c:pt idx="1079">
                  <c:v>848.504701950849</c:v>
                </c:pt>
                <c:pt idx="1080">
                  <c:v>848.504701950849</c:v>
                </c:pt>
                <c:pt idx="1081">
                  <c:v>848.504701950849</c:v>
                </c:pt>
                <c:pt idx="1082">
                  <c:v>848.504701950849</c:v>
                </c:pt>
                <c:pt idx="1083">
                  <c:v>848.504701950849</c:v>
                </c:pt>
                <c:pt idx="1084">
                  <c:v>848.504701950849</c:v>
                </c:pt>
                <c:pt idx="1085">
                  <c:v>848.504701950849</c:v>
                </c:pt>
                <c:pt idx="1086">
                  <c:v>848.504701950849</c:v>
                </c:pt>
                <c:pt idx="1087">
                  <c:v>848.504701950849</c:v>
                </c:pt>
                <c:pt idx="1088">
                  <c:v>848.504701950849</c:v>
                </c:pt>
                <c:pt idx="1089">
                  <c:v>848.504701950849</c:v>
                </c:pt>
                <c:pt idx="1090">
                  <c:v>848.504701950849</c:v>
                </c:pt>
                <c:pt idx="1091">
                  <c:v>848.504701950849</c:v>
                </c:pt>
                <c:pt idx="1092">
                  <c:v>848.504701950849</c:v>
                </c:pt>
                <c:pt idx="1093">
                  <c:v>848.504701950849</c:v>
                </c:pt>
                <c:pt idx="1094">
                  <c:v>848.504701950849</c:v>
                </c:pt>
                <c:pt idx="1095">
                  <c:v>848.504701950849</c:v>
                </c:pt>
                <c:pt idx="1096">
                  <c:v>848.504701950849</c:v>
                </c:pt>
                <c:pt idx="1097">
                  <c:v>848.504701950849</c:v>
                </c:pt>
                <c:pt idx="1098">
                  <c:v>848.504701950849</c:v>
                </c:pt>
                <c:pt idx="1099">
                  <c:v>848.504701950849</c:v>
                </c:pt>
                <c:pt idx="1100">
                  <c:v>848.504701950849</c:v>
                </c:pt>
                <c:pt idx="1101">
                  <c:v>848.504701950849</c:v>
                </c:pt>
                <c:pt idx="1102">
                  <c:v>848.504701950849</c:v>
                </c:pt>
                <c:pt idx="1103">
                  <c:v>848.504701950849</c:v>
                </c:pt>
                <c:pt idx="1104">
                  <c:v>848.504701950849</c:v>
                </c:pt>
                <c:pt idx="1105">
                  <c:v>848.504701950849</c:v>
                </c:pt>
                <c:pt idx="1106">
                  <c:v>848.504701950849</c:v>
                </c:pt>
                <c:pt idx="1107">
                  <c:v>848.504701950849</c:v>
                </c:pt>
                <c:pt idx="1108">
                  <c:v>848.504701950849</c:v>
                </c:pt>
                <c:pt idx="1109">
                  <c:v>848.504701950849</c:v>
                </c:pt>
                <c:pt idx="1110">
                  <c:v>848.504701950849</c:v>
                </c:pt>
                <c:pt idx="1111">
                  <c:v>848.504701950849</c:v>
                </c:pt>
                <c:pt idx="1112">
                  <c:v>848.504701950849</c:v>
                </c:pt>
                <c:pt idx="1113">
                  <c:v>848.504701950849</c:v>
                </c:pt>
                <c:pt idx="1114">
                  <c:v>848.504701950849</c:v>
                </c:pt>
                <c:pt idx="1115">
                  <c:v>848.504701950849</c:v>
                </c:pt>
                <c:pt idx="1116">
                  <c:v>848.504701950849</c:v>
                </c:pt>
                <c:pt idx="1117">
                  <c:v>848.504701950849</c:v>
                </c:pt>
                <c:pt idx="1118">
                  <c:v>848.504701950849</c:v>
                </c:pt>
                <c:pt idx="1119">
                  <c:v>848.504701950849</c:v>
                </c:pt>
                <c:pt idx="1120">
                  <c:v>848.504701950849</c:v>
                </c:pt>
                <c:pt idx="1121">
                  <c:v>848.504701950849</c:v>
                </c:pt>
                <c:pt idx="1122">
                  <c:v>848.504701950849</c:v>
                </c:pt>
                <c:pt idx="1123">
                  <c:v>848.504701950849</c:v>
                </c:pt>
                <c:pt idx="1124">
                  <c:v>848.504701950849</c:v>
                </c:pt>
                <c:pt idx="1125">
                  <c:v>848.504701950849</c:v>
                </c:pt>
                <c:pt idx="1126">
                  <c:v>848.504701950849</c:v>
                </c:pt>
                <c:pt idx="1127">
                  <c:v>848.504701950849</c:v>
                </c:pt>
                <c:pt idx="1128">
                  <c:v>848.504701950849</c:v>
                </c:pt>
                <c:pt idx="1129">
                  <c:v>848.504701950849</c:v>
                </c:pt>
                <c:pt idx="1130">
                  <c:v>848.504701950849</c:v>
                </c:pt>
                <c:pt idx="1131">
                  <c:v>848.504701950849</c:v>
                </c:pt>
                <c:pt idx="1132">
                  <c:v>848.504701950849</c:v>
                </c:pt>
                <c:pt idx="1133">
                  <c:v>848.504701950849</c:v>
                </c:pt>
                <c:pt idx="1134">
                  <c:v>848.504701950849</c:v>
                </c:pt>
                <c:pt idx="1135">
                  <c:v>848.504701950849</c:v>
                </c:pt>
                <c:pt idx="1136">
                  <c:v>848.504701950849</c:v>
                </c:pt>
                <c:pt idx="1137">
                  <c:v>848.504701950849</c:v>
                </c:pt>
                <c:pt idx="1138">
                  <c:v>848.504701950849</c:v>
                </c:pt>
                <c:pt idx="1139">
                  <c:v>848.504701950849</c:v>
                </c:pt>
                <c:pt idx="1140">
                  <c:v>848.504701950849</c:v>
                </c:pt>
                <c:pt idx="1141">
                  <c:v>848.504701950849</c:v>
                </c:pt>
                <c:pt idx="1142">
                  <c:v>848.504701950849</c:v>
                </c:pt>
                <c:pt idx="1143">
                  <c:v>848.504701950849</c:v>
                </c:pt>
                <c:pt idx="1144">
                  <c:v>848.504701950849</c:v>
                </c:pt>
                <c:pt idx="1145">
                  <c:v>848.504701950849</c:v>
                </c:pt>
                <c:pt idx="1146">
                  <c:v>848.504701950849</c:v>
                </c:pt>
                <c:pt idx="1147">
                  <c:v>848.504701950849</c:v>
                </c:pt>
                <c:pt idx="1148">
                  <c:v>848.504701950849</c:v>
                </c:pt>
                <c:pt idx="1149">
                  <c:v>848.504701950849</c:v>
                </c:pt>
                <c:pt idx="1150">
                  <c:v>848.504701950849</c:v>
                </c:pt>
                <c:pt idx="1151">
                  <c:v>848.504701950849</c:v>
                </c:pt>
                <c:pt idx="1152">
                  <c:v>848.504701950849</c:v>
                </c:pt>
                <c:pt idx="1153">
                  <c:v>848.504701950849</c:v>
                </c:pt>
                <c:pt idx="1154">
                  <c:v>848.504701950849</c:v>
                </c:pt>
                <c:pt idx="1155">
                  <c:v>848.504701950849</c:v>
                </c:pt>
                <c:pt idx="1156">
                  <c:v>848.504701950849</c:v>
                </c:pt>
                <c:pt idx="1157">
                  <c:v>848.504701950849</c:v>
                </c:pt>
                <c:pt idx="1158">
                  <c:v>848.504701950849</c:v>
                </c:pt>
                <c:pt idx="1159">
                  <c:v>848.504701950849</c:v>
                </c:pt>
                <c:pt idx="1160">
                  <c:v>848.504701950849</c:v>
                </c:pt>
                <c:pt idx="1161">
                  <c:v>848.504701950849</c:v>
                </c:pt>
                <c:pt idx="1162">
                  <c:v>848.504701950849</c:v>
                </c:pt>
                <c:pt idx="1163">
                  <c:v>848.504701950849</c:v>
                </c:pt>
                <c:pt idx="1164">
                  <c:v>848.504701950849</c:v>
                </c:pt>
                <c:pt idx="1165">
                  <c:v>848.504701950849</c:v>
                </c:pt>
                <c:pt idx="1166">
                  <c:v>848.504701950849</c:v>
                </c:pt>
                <c:pt idx="1167">
                  <c:v>848.504701950849</c:v>
                </c:pt>
                <c:pt idx="1168">
                  <c:v>848.504701950849</c:v>
                </c:pt>
                <c:pt idx="1169">
                  <c:v>848.504701950849</c:v>
                </c:pt>
                <c:pt idx="1170">
                  <c:v>848.504701950849</c:v>
                </c:pt>
                <c:pt idx="1171">
                  <c:v>848.504701950849</c:v>
                </c:pt>
                <c:pt idx="1172">
                  <c:v>848.504701950849</c:v>
                </c:pt>
                <c:pt idx="1173">
                  <c:v>848.504701950849</c:v>
                </c:pt>
                <c:pt idx="1174">
                  <c:v>848.504701950849</c:v>
                </c:pt>
                <c:pt idx="1175">
                  <c:v>848.504701950849</c:v>
                </c:pt>
                <c:pt idx="1176">
                  <c:v>848.504701950849</c:v>
                </c:pt>
                <c:pt idx="1177">
                  <c:v>848.504701950849</c:v>
                </c:pt>
                <c:pt idx="1178">
                  <c:v>848.504701950849</c:v>
                </c:pt>
                <c:pt idx="1179">
                  <c:v>848.504701950849</c:v>
                </c:pt>
                <c:pt idx="1180">
                  <c:v>848.504701950849</c:v>
                </c:pt>
                <c:pt idx="1181">
                  <c:v>848.504701950849</c:v>
                </c:pt>
                <c:pt idx="1182">
                  <c:v>848.504701950849</c:v>
                </c:pt>
                <c:pt idx="1183">
                  <c:v>848.504701950849</c:v>
                </c:pt>
                <c:pt idx="1184">
                  <c:v>848.504701950849</c:v>
                </c:pt>
                <c:pt idx="1185">
                  <c:v>848.504701950849</c:v>
                </c:pt>
                <c:pt idx="1186">
                  <c:v>848.504701950849</c:v>
                </c:pt>
                <c:pt idx="1187">
                  <c:v>848.504701950849</c:v>
                </c:pt>
                <c:pt idx="1188">
                  <c:v>848.504701950849</c:v>
                </c:pt>
                <c:pt idx="1189">
                  <c:v>848.504701950849</c:v>
                </c:pt>
                <c:pt idx="1190">
                  <c:v>848.504701950849</c:v>
                </c:pt>
                <c:pt idx="1191">
                  <c:v>848.504701950849</c:v>
                </c:pt>
                <c:pt idx="1192">
                  <c:v>848.504701950849</c:v>
                </c:pt>
                <c:pt idx="1193">
                  <c:v>848.504701950849</c:v>
                </c:pt>
                <c:pt idx="1194">
                  <c:v>848.504701950849</c:v>
                </c:pt>
                <c:pt idx="1195">
                  <c:v>848.504701950849</c:v>
                </c:pt>
                <c:pt idx="1196">
                  <c:v>848.504701950849</c:v>
                </c:pt>
                <c:pt idx="1197">
                  <c:v>848.504701950849</c:v>
                </c:pt>
                <c:pt idx="1198">
                  <c:v>848.504701950849</c:v>
                </c:pt>
                <c:pt idx="1199">
                  <c:v>848.504701950849</c:v>
                </c:pt>
                <c:pt idx="1200">
                  <c:v>848.504701950849</c:v>
                </c:pt>
                <c:pt idx="1201">
                  <c:v>848.504701950849</c:v>
                </c:pt>
                <c:pt idx="1202">
                  <c:v>848.504701950849</c:v>
                </c:pt>
                <c:pt idx="1203">
                  <c:v>848.504701950849</c:v>
                </c:pt>
                <c:pt idx="1204">
                  <c:v>848.504701950849</c:v>
                </c:pt>
                <c:pt idx="1205">
                  <c:v>848.504701950849</c:v>
                </c:pt>
                <c:pt idx="1206">
                  <c:v>848.504701950849</c:v>
                </c:pt>
                <c:pt idx="1207">
                  <c:v>848.504701950849</c:v>
                </c:pt>
                <c:pt idx="1208">
                  <c:v>848.504701950849</c:v>
                </c:pt>
                <c:pt idx="1209">
                  <c:v>848.504701950849</c:v>
                </c:pt>
                <c:pt idx="1210">
                  <c:v>848.504701950849</c:v>
                </c:pt>
                <c:pt idx="1211">
                  <c:v>848.504701950849</c:v>
                </c:pt>
                <c:pt idx="1212">
                  <c:v>848.504701950849</c:v>
                </c:pt>
                <c:pt idx="1213">
                  <c:v>848.504701950849</c:v>
                </c:pt>
                <c:pt idx="1214">
                  <c:v>848.504701950849</c:v>
                </c:pt>
                <c:pt idx="1215">
                  <c:v>848.504701950849</c:v>
                </c:pt>
                <c:pt idx="1216">
                  <c:v>848.504701950849</c:v>
                </c:pt>
                <c:pt idx="1217">
                  <c:v>848.504701950849</c:v>
                </c:pt>
                <c:pt idx="1218">
                  <c:v>848.504701950849</c:v>
                </c:pt>
                <c:pt idx="1219">
                  <c:v>848.504701950849</c:v>
                </c:pt>
                <c:pt idx="1220">
                  <c:v>848.504701950849</c:v>
                </c:pt>
                <c:pt idx="1221">
                  <c:v>848.504701950849</c:v>
                </c:pt>
                <c:pt idx="1222">
                  <c:v>848.504701950849</c:v>
                </c:pt>
                <c:pt idx="1223">
                  <c:v>848.504701950849</c:v>
                </c:pt>
                <c:pt idx="1224">
                  <c:v>848.504701950849</c:v>
                </c:pt>
                <c:pt idx="1225">
                  <c:v>848.504701950849</c:v>
                </c:pt>
                <c:pt idx="1226">
                  <c:v>848.504701950849</c:v>
                </c:pt>
                <c:pt idx="1227">
                  <c:v>848.504701950849</c:v>
                </c:pt>
                <c:pt idx="1228">
                  <c:v>848.504701950849</c:v>
                </c:pt>
                <c:pt idx="1229">
                  <c:v>848.504701950849</c:v>
                </c:pt>
                <c:pt idx="1230">
                  <c:v>848.504701950849</c:v>
                </c:pt>
                <c:pt idx="1231">
                  <c:v>848.504701950849</c:v>
                </c:pt>
                <c:pt idx="1232">
                  <c:v>848.504701950849</c:v>
                </c:pt>
                <c:pt idx="1233">
                  <c:v>848.504701950849</c:v>
                </c:pt>
                <c:pt idx="1234">
                  <c:v>848.504701950849</c:v>
                </c:pt>
                <c:pt idx="1235">
                  <c:v>848.504701950849</c:v>
                </c:pt>
                <c:pt idx="1236">
                  <c:v>848.504701950849</c:v>
                </c:pt>
                <c:pt idx="1237">
                  <c:v>848.504701950849</c:v>
                </c:pt>
                <c:pt idx="1238">
                  <c:v>848.504701950849</c:v>
                </c:pt>
                <c:pt idx="1239">
                  <c:v>848.504701950849</c:v>
                </c:pt>
                <c:pt idx="1240">
                  <c:v>848.504701950849</c:v>
                </c:pt>
                <c:pt idx="1241">
                  <c:v>848.504701950849</c:v>
                </c:pt>
                <c:pt idx="1242">
                  <c:v>848.504701950849</c:v>
                </c:pt>
                <c:pt idx="1243">
                  <c:v>848.504701950849</c:v>
                </c:pt>
                <c:pt idx="1244">
                  <c:v>848.504701950849</c:v>
                </c:pt>
                <c:pt idx="1245">
                  <c:v>848.504701950849</c:v>
                </c:pt>
                <c:pt idx="1246">
                  <c:v>848.504701950849</c:v>
                </c:pt>
                <c:pt idx="1247">
                  <c:v>848.504701950849</c:v>
                </c:pt>
                <c:pt idx="1248">
                  <c:v>848.504701950849</c:v>
                </c:pt>
                <c:pt idx="1249">
                  <c:v>848.504701950849</c:v>
                </c:pt>
                <c:pt idx="1250">
                  <c:v>848.504701950849</c:v>
                </c:pt>
                <c:pt idx="1251">
                  <c:v>848.504701950849</c:v>
                </c:pt>
                <c:pt idx="1252">
                  <c:v>848.504701950849</c:v>
                </c:pt>
                <c:pt idx="1253">
                  <c:v>848.504701950849</c:v>
                </c:pt>
                <c:pt idx="1254">
                  <c:v>848.504701950849</c:v>
                </c:pt>
                <c:pt idx="1255">
                  <c:v>848.504701950849</c:v>
                </c:pt>
                <c:pt idx="1256">
                  <c:v>848.504701950849</c:v>
                </c:pt>
                <c:pt idx="1257">
                  <c:v>848.504701950849</c:v>
                </c:pt>
                <c:pt idx="1258">
                  <c:v>848.504701950849</c:v>
                </c:pt>
                <c:pt idx="1259">
                  <c:v>848.504701950849</c:v>
                </c:pt>
                <c:pt idx="1260">
                  <c:v>848.504701950849</c:v>
                </c:pt>
                <c:pt idx="1261">
                  <c:v>848.504701950849</c:v>
                </c:pt>
                <c:pt idx="1262">
                  <c:v>848.504701950849</c:v>
                </c:pt>
                <c:pt idx="1263">
                  <c:v>848.504701950849</c:v>
                </c:pt>
                <c:pt idx="1264">
                  <c:v>848.504701950849</c:v>
                </c:pt>
                <c:pt idx="1265">
                  <c:v>848.504701950849</c:v>
                </c:pt>
                <c:pt idx="1266">
                  <c:v>848.504701950849</c:v>
                </c:pt>
                <c:pt idx="1267">
                  <c:v>848.504701950849</c:v>
                </c:pt>
                <c:pt idx="1268">
                  <c:v>848.504701950849</c:v>
                </c:pt>
                <c:pt idx="1269">
                  <c:v>848.504701950849</c:v>
                </c:pt>
                <c:pt idx="1270">
                  <c:v>848.504701950849</c:v>
                </c:pt>
                <c:pt idx="1271">
                  <c:v>848.504701950849</c:v>
                </c:pt>
                <c:pt idx="1272">
                  <c:v>848.504701950849</c:v>
                </c:pt>
                <c:pt idx="1273">
                  <c:v>848.504701950849</c:v>
                </c:pt>
                <c:pt idx="1274">
                  <c:v>848.504701950849</c:v>
                </c:pt>
                <c:pt idx="1275">
                  <c:v>848.504701950849</c:v>
                </c:pt>
                <c:pt idx="1276">
                  <c:v>848.504701950849</c:v>
                </c:pt>
                <c:pt idx="1277">
                  <c:v>848.504701950849</c:v>
                </c:pt>
                <c:pt idx="1278">
                  <c:v>848.504701950849</c:v>
                </c:pt>
                <c:pt idx="1279">
                  <c:v>848.504701950849</c:v>
                </c:pt>
                <c:pt idx="1280">
                  <c:v>848.504701950849</c:v>
                </c:pt>
                <c:pt idx="1281">
                  <c:v>848.504701950849</c:v>
                </c:pt>
                <c:pt idx="1282">
                  <c:v>848.504701950849</c:v>
                </c:pt>
                <c:pt idx="1283">
                  <c:v>848.504701950849</c:v>
                </c:pt>
                <c:pt idx="1284">
                  <c:v>848.504701950849</c:v>
                </c:pt>
                <c:pt idx="1285">
                  <c:v>848.504701950849</c:v>
                </c:pt>
                <c:pt idx="1286">
                  <c:v>848.504701950849</c:v>
                </c:pt>
                <c:pt idx="1287">
                  <c:v>848.504701950849</c:v>
                </c:pt>
                <c:pt idx="1288">
                  <c:v>848.504701950849</c:v>
                </c:pt>
                <c:pt idx="1289">
                  <c:v>848.504701950849</c:v>
                </c:pt>
                <c:pt idx="1290">
                  <c:v>848.504701950849</c:v>
                </c:pt>
                <c:pt idx="1291">
                  <c:v>848.504701950849</c:v>
                </c:pt>
                <c:pt idx="1292">
                  <c:v>848.504701950849</c:v>
                </c:pt>
                <c:pt idx="1293">
                  <c:v>848.504701950849</c:v>
                </c:pt>
                <c:pt idx="1294">
                  <c:v>848.504701950849</c:v>
                </c:pt>
                <c:pt idx="1295">
                  <c:v>848.504701950849</c:v>
                </c:pt>
                <c:pt idx="1296">
                  <c:v>848.504701950849</c:v>
                </c:pt>
                <c:pt idx="1297">
                  <c:v>848.504701950849</c:v>
                </c:pt>
                <c:pt idx="1298">
                  <c:v>848.504701950849</c:v>
                </c:pt>
                <c:pt idx="1299">
                  <c:v>848.504701950849</c:v>
                </c:pt>
                <c:pt idx="1300">
                  <c:v>848.504701950849</c:v>
                </c:pt>
                <c:pt idx="1301">
                  <c:v>848.504701950849</c:v>
                </c:pt>
                <c:pt idx="1302">
                  <c:v>848.504701950849</c:v>
                </c:pt>
                <c:pt idx="1303">
                  <c:v>848.504701950849</c:v>
                </c:pt>
                <c:pt idx="1304">
                  <c:v>848.504701950849</c:v>
                </c:pt>
                <c:pt idx="1305">
                  <c:v>848.504701950849</c:v>
                </c:pt>
                <c:pt idx="1306">
                  <c:v>848.504701950849</c:v>
                </c:pt>
                <c:pt idx="1307">
                  <c:v>848.504701950849</c:v>
                </c:pt>
                <c:pt idx="1308">
                  <c:v>848.504701950849</c:v>
                </c:pt>
                <c:pt idx="1309">
                  <c:v>848.504701950849</c:v>
                </c:pt>
                <c:pt idx="1310">
                  <c:v>848.504701950849</c:v>
                </c:pt>
                <c:pt idx="1311">
                  <c:v>848.504701950849</c:v>
                </c:pt>
                <c:pt idx="1312">
                  <c:v>848.504701950849</c:v>
                </c:pt>
                <c:pt idx="1313">
                  <c:v>848.504701950849</c:v>
                </c:pt>
                <c:pt idx="1314">
                  <c:v>848.504701950849</c:v>
                </c:pt>
                <c:pt idx="1315">
                  <c:v>848.504701950849</c:v>
                </c:pt>
                <c:pt idx="1316">
                  <c:v>848.504701950849</c:v>
                </c:pt>
                <c:pt idx="1317">
                  <c:v>848.504701950849</c:v>
                </c:pt>
                <c:pt idx="1318">
                  <c:v>848.504701950849</c:v>
                </c:pt>
                <c:pt idx="1319">
                  <c:v>848.504701950849</c:v>
                </c:pt>
                <c:pt idx="1320">
                  <c:v>848.504701950849</c:v>
                </c:pt>
                <c:pt idx="1321">
                  <c:v>848.504701950849</c:v>
                </c:pt>
                <c:pt idx="1322">
                  <c:v>848.504701950849</c:v>
                </c:pt>
                <c:pt idx="1323">
                  <c:v>848.504701950849</c:v>
                </c:pt>
                <c:pt idx="1324">
                  <c:v>848.504701950849</c:v>
                </c:pt>
                <c:pt idx="1325">
                  <c:v>848.504701950849</c:v>
                </c:pt>
                <c:pt idx="1326">
                  <c:v>848.504701950849</c:v>
                </c:pt>
                <c:pt idx="1327">
                  <c:v>848.504701950849</c:v>
                </c:pt>
                <c:pt idx="1328">
                  <c:v>848.504701950849</c:v>
                </c:pt>
                <c:pt idx="1329">
                  <c:v>848.504701950849</c:v>
                </c:pt>
                <c:pt idx="1330">
                  <c:v>848.504701950849</c:v>
                </c:pt>
                <c:pt idx="1331">
                  <c:v>848.504701950849</c:v>
                </c:pt>
                <c:pt idx="1332">
                  <c:v>848.504701950849</c:v>
                </c:pt>
                <c:pt idx="1333">
                  <c:v>848.504701950849</c:v>
                </c:pt>
                <c:pt idx="1334">
                  <c:v>848.504701950849</c:v>
                </c:pt>
                <c:pt idx="1335">
                  <c:v>848.504701950849</c:v>
                </c:pt>
                <c:pt idx="1336">
                  <c:v>848.504701950849</c:v>
                </c:pt>
                <c:pt idx="1337">
                  <c:v>848.504701950849</c:v>
                </c:pt>
                <c:pt idx="1338">
                  <c:v>848.504701950849</c:v>
                </c:pt>
                <c:pt idx="1339">
                  <c:v>848.504701950849</c:v>
                </c:pt>
                <c:pt idx="1340">
                  <c:v>848.504701950849</c:v>
                </c:pt>
                <c:pt idx="1341">
                  <c:v>848.504701950849</c:v>
                </c:pt>
                <c:pt idx="1342">
                  <c:v>848.504701950849</c:v>
                </c:pt>
                <c:pt idx="1343">
                  <c:v>848.504701950849</c:v>
                </c:pt>
                <c:pt idx="1344">
                  <c:v>848.504701950849</c:v>
                </c:pt>
                <c:pt idx="1345">
                  <c:v>848.504701950849</c:v>
                </c:pt>
                <c:pt idx="1346">
                  <c:v>848.504701950849</c:v>
                </c:pt>
                <c:pt idx="1347">
                  <c:v>848.504701950849</c:v>
                </c:pt>
                <c:pt idx="1348">
                  <c:v>848.504701950849</c:v>
                </c:pt>
                <c:pt idx="1349">
                  <c:v>848.504701950849</c:v>
                </c:pt>
                <c:pt idx="1350">
                  <c:v>848.504701950849</c:v>
                </c:pt>
                <c:pt idx="1351">
                  <c:v>848.504701950849</c:v>
                </c:pt>
                <c:pt idx="1352">
                  <c:v>848.504701950849</c:v>
                </c:pt>
                <c:pt idx="1353">
                  <c:v>848.504701950849</c:v>
                </c:pt>
                <c:pt idx="1354">
                  <c:v>848.504701950849</c:v>
                </c:pt>
                <c:pt idx="1355">
                  <c:v>848.504701950849</c:v>
                </c:pt>
                <c:pt idx="1356">
                  <c:v>848.504701950849</c:v>
                </c:pt>
                <c:pt idx="1357">
                  <c:v>848.504701950849</c:v>
                </c:pt>
                <c:pt idx="1358">
                  <c:v>848.504701950849</c:v>
                </c:pt>
                <c:pt idx="1359">
                  <c:v>848.504701950849</c:v>
                </c:pt>
                <c:pt idx="1360">
                  <c:v>848.504701950849</c:v>
                </c:pt>
                <c:pt idx="1361">
                  <c:v>848.504701950849</c:v>
                </c:pt>
                <c:pt idx="1362">
                  <c:v>848.504701950849</c:v>
                </c:pt>
                <c:pt idx="1363">
                  <c:v>848.504701950849</c:v>
                </c:pt>
                <c:pt idx="1364">
                  <c:v>848.504701950849</c:v>
                </c:pt>
                <c:pt idx="1365">
                  <c:v>848.504701950849</c:v>
                </c:pt>
                <c:pt idx="1366">
                  <c:v>848.504701950849</c:v>
                </c:pt>
                <c:pt idx="1367">
                  <c:v>848.504701950849</c:v>
                </c:pt>
                <c:pt idx="1368">
                  <c:v>848.504701950849</c:v>
                </c:pt>
                <c:pt idx="1369">
                  <c:v>848.504701950849</c:v>
                </c:pt>
                <c:pt idx="1370">
                  <c:v>848.504701950849</c:v>
                </c:pt>
                <c:pt idx="1371">
                  <c:v>848.504701950849</c:v>
                </c:pt>
                <c:pt idx="1372">
                  <c:v>848.504701950849</c:v>
                </c:pt>
                <c:pt idx="1373">
                  <c:v>848.504701950849</c:v>
                </c:pt>
                <c:pt idx="1374">
                  <c:v>848.504701950849</c:v>
                </c:pt>
                <c:pt idx="1375">
                  <c:v>848.504701950849</c:v>
                </c:pt>
                <c:pt idx="1376">
                  <c:v>848.504701950849</c:v>
                </c:pt>
                <c:pt idx="1377">
                  <c:v>848.504701950849</c:v>
                </c:pt>
                <c:pt idx="1378">
                  <c:v>848.504701950849</c:v>
                </c:pt>
                <c:pt idx="1379">
                  <c:v>848.504701950849</c:v>
                </c:pt>
                <c:pt idx="1380">
                  <c:v>848.504701950849</c:v>
                </c:pt>
                <c:pt idx="1381">
                  <c:v>848.504701950849</c:v>
                </c:pt>
                <c:pt idx="1382">
                  <c:v>848.504701950849</c:v>
                </c:pt>
                <c:pt idx="1383">
                  <c:v>848.504701950849</c:v>
                </c:pt>
                <c:pt idx="1384">
                  <c:v>848.504701950849</c:v>
                </c:pt>
                <c:pt idx="1385">
                  <c:v>848.504701950849</c:v>
                </c:pt>
                <c:pt idx="1386">
                  <c:v>848.504701950849</c:v>
                </c:pt>
                <c:pt idx="1387">
                  <c:v>848.504701950849</c:v>
                </c:pt>
                <c:pt idx="1388">
                  <c:v>848.504701950849</c:v>
                </c:pt>
                <c:pt idx="1389">
                  <c:v>848.504701950849</c:v>
                </c:pt>
                <c:pt idx="1390">
                  <c:v>848.504701950849</c:v>
                </c:pt>
                <c:pt idx="1391">
                  <c:v>848.504701950849</c:v>
                </c:pt>
                <c:pt idx="1392">
                  <c:v>848.504701950849</c:v>
                </c:pt>
                <c:pt idx="1393">
                  <c:v>848.504701950849</c:v>
                </c:pt>
                <c:pt idx="1394">
                  <c:v>848.504701950849</c:v>
                </c:pt>
                <c:pt idx="1395">
                  <c:v>848.504701950849</c:v>
                </c:pt>
                <c:pt idx="1396">
                  <c:v>848.504701950849</c:v>
                </c:pt>
                <c:pt idx="1397">
                  <c:v>848.504701950849</c:v>
                </c:pt>
                <c:pt idx="1398">
                  <c:v>848.504701950849</c:v>
                </c:pt>
                <c:pt idx="1399">
                  <c:v>848.504701950849</c:v>
                </c:pt>
                <c:pt idx="1400">
                  <c:v>848.504701950849</c:v>
                </c:pt>
                <c:pt idx="1401">
                  <c:v>848.504701950849</c:v>
                </c:pt>
                <c:pt idx="1402">
                  <c:v>848.504701950849</c:v>
                </c:pt>
                <c:pt idx="1403">
                  <c:v>848.504701950849</c:v>
                </c:pt>
                <c:pt idx="1404">
                  <c:v>848.504701950849</c:v>
                </c:pt>
                <c:pt idx="1405">
                  <c:v>848.504701950849</c:v>
                </c:pt>
                <c:pt idx="1406">
                  <c:v>848.504701950849</c:v>
                </c:pt>
                <c:pt idx="1407">
                  <c:v>848.504701950849</c:v>
                </c:pt>
                <c:pt idx="1408">
                  <c:v>848.504701950849</c:v>
                </c:pt>
                <c:pt idx="1409">
                  <c:v>848.504701950849</c:v>
                </c:pt>
                <c:pt idx="1410">
                  <c:v>848.504701950849</c:v>
                </c:pt>
                <c:pt idx="1411">
                  <c:v>848.504701950849</c:v>
                </c:pt>
                <c:pt idx="1412">
                  <c:v>848.504701950849</c:v>
                </c:pt>
                <c:pt idx="1413">
                  <c:v>848.504701950849</c:v>
                </c:pt>
                <c:pt idx="1414">
                  <c:v>848.504701950849</c:v>
                </c:pt>
                <c:pt idx="1415">
                  <c:v>848.504701950849</c:v>
                </c:pt>
                <c:pt idx="1416">
                  <c:v>848.504701950849</c:v>
                </c:pt>
                <c:pt idx="1417">
                  <c:v>848.504701950849</c:v>
                </c:pt>
                <c:pt idx="1418">
                  <c:v>848.504701950849</c:v>
                </c:pt>
                <c:pt idx="1419">
                  <c:v>848.504701950849</c:v>
                </c:pt>
                <c:pt idx="1420">
                  <c:v>848.504701950849</c:v>
                </c:pt>
                <c:pt idx="1421">
                  <c:v>848.504701950849</c:v>
                </c:pt>
                <c:pt idx="1422">
                  <c:v>848.504701950849</c:v>
                </c:pt>
                <c:pt idx="1423">
                  <c:v>848.504701950849</c:v>
                </c:pt>
                <c:pt idx="1424">
                  <c:v>848.504701950849</c:v>
                </c:pt>
                <c:pt idx="1425">
                  <c:v>848.504701950849</c:v>
                </c:pt>
                <c:pt idx="1426">
                  <c:v>848.504701950849</c:v>
                </c:pt>
                <c:pt idx="1427">
                  <c:v>848.504701950849</c:v>
                </c:pt>
                <c:pt idx="1428">
                  <c:v>848.504701950849</c:v>
                </c:pt>
                <c:pt idx="1429">
                  <c:v>848.504701950849</c:v>
                </c:pt>
                <c:pt idx="1430">
                  <c:v>848.504701950849</c:v>
                </c:pt>
                <c:pt idx="1431">
                  <c:v>848.504701950849</c:v>
                </c:pt>
                <c:pt idx="1432">
                  <c:v>848.504701950849</c:v>
                </c:pt>
                <c:pt idx="1433">
                  <c:v>848.504701950849</c:v>
                </c:pt>
                <c:pt idx="1434">
                  <c:v>848.504701950849</c:v>
                </c:pt>
                <c:pt idx="1435">
                  <c:v>848.504701950849</c:v>
                </c:pt>
                <c:pt idx="1436">
                  <c:v>848.504701950849</c:v>
                </c:pt>
                <c:pt idx="1437">
                  <c:v>848.504701950849</c:v>
                </c:pt>
                <c:pt idx="1438">
                  <c:v>848.504701950849</c:v>
                </c:pt>
                <c:pt idx="1439">
                  <c:v>848.504701950849</c:v>
                </c:pt>
                <c:pt idx="1440">
                  <c:v>848.504701950849</c:v>
                </c:pt>
                <c:pt idx="1441">
                  <c:v>848.504701950849</c:v>
                </c:pt>
                <c:pt idx="1442">
                  <c:v>848.504701950849</c:v>
                </c:pt>
                <c:pt idx="1443">
                  <c:v>848.504701950849</c:v>
                </c:pt>
                <c:pt idx="1444">
                  <c:v>848.504701950849</c:v>
                </c:pt>
                <c:pt idx="1445">
                  <c:v>848.504701950849</c:v>
                </c:pt>
                <c:pt idx="1446">
                  <c:v>848.504701950849</c:v>
                </c:pt>
                <c:pt idx="1447">
                  <c:v>848.504701950849</c:v>
                </c:pt>
                <c:pt idx="1448">
                  <c:v>848.504701950849</c:v>
                </c:pt>
                <c:pt idx="1449">
                  <c:v>848.504701950849</c:v>
                </c:pt>
                <c:pt idx="1450">
                  <c:v>848.504701950849</c:v>
                </c:pt>
                <c:pt idx="1451">
                  <c:v>848.504701950849</c:v>
                </c:pt>
                <c:pt idx="1452">
                  <c:v>848.504701950849</c:v>
                </c:pt>
                <c:pt idx="1453">
                  <c:v>848.504701950849</c:v>
                </c:pt>
                <c:pt idx="1454">
                  <c:v>848.504701950849</c:v>
                </c:pt>
                <c:pt idx="1455">
                  <c:v>848.504701950849</c:v>
                </c:pt>
                <c:pt idx="1456">
                  <c:v>848.504701950849</c:v>
                </c:pt>
                <c:pt idx="1457">
                  <c:v>848.504701950849</c:v>
                </c:pt>
                <c:pt idx="1458">
                  <c:v>848.504701950849</c:v>
                </c:pt>
                <c:pt idx="1459">
                  <c:v>848.504701950849</c:v>
                </c:pt>
                <c:pt idx="1460">
                  <c:v>848.504701950849</c:v>
                </c:pt>
                <c:pt idx="1461">
                  <c:v>848.504701950849</c:v>
                </c:pt>
                <c:pt idx="1462">
                  <c:v>848.504701950849</c:v>
                </c:pt>
                <c:pt idx="1463">
                  <c:v>848.504701950849</c:v>
                </c:pt>
                <c:pt idx="1464">
                  <c:v>848.504701950849</c:v>
                </c:pt>
                <c:pt idx="1465">
                  <c:v>848.504701950849</c:v>
                </c:pt>
                <c:pt idx="1466">
                  <c:v>848.504701950849</c:v>
                </c:pt>
                <c:pt idx="1467">
                  <c:v>848.504701950849</c:v>
                </c:pt>
                <c:pt idx="1468">
                  <c:v>848.504701950849</c:v>
                </c:pt>
                <c:pt idx="1469">
                  <c:v>848.504701950849</c:v>
                </c:pt>
                <c:pt idx="1470">
                  <c:v>848.504701950849</c:v>
                </c:pt>
                <c:pt idx="1471">
                  <c:v>848.504701950849</c:v>
                </c:pt>
                <c:pt idx="1472">
                  <c:v>848.504701950849</c:v>
                </c:pt>
                <c:pt idx="1473">
                  <c:v>848.504701950849</c:v>
                </c:pt>
                <c:pt idx="1474">
                  <c:v>848.504701950849</c:v>
                </c:pt>
                <c:pt idx="1475">
                  <c:v>848.504701950849</c:v>
                </c:pt>
                <c:pt idx="1476">
                  <c:v>848.504701950849</c:v>
                </c:pt>
                <c:pt idx="1477">
                  <c:v>848.504701950849</c:v>
                </c:pt>
                <c:pt idx="1478">
                  <c:v>848.504701950849</c:v>
                </c:pt>
                <c:pt idx="1479">
                  <c:v>848.504701950849</c:v>
                </c:pt>
                <c:pt idx="1480">
                  <c:v>848.504701950849</c:v>
                </c:pt>
                <c:pt idx="1481">
                  <c:v>848.504701950849</c:v>
                </c:pt>
                <c:pt idx="1482">
                  <c:v>848.504701950849</c:v>
                </c:pt>
                <c:pt idx="1483">
                  <c:v>848.504701950849</c:v>
                </c:pt>
                <c:pt idx="1484">
                  <c:v>848.504701950849</c:v>
                </c:pt>
                <c:pt idx="1485">
                  <c:v>848.504701950849</c:v>
                </c:pt>
                <c:pt idx="1486">
                  <c:v>848.504701950849</c:v>
                </c:pt>
                <c:pt idx="1487">
                  <c:v>848.504701950849</c:v>
                </c:pt>
                <c:pt idx="1488">
                  <c:v>848.504701950849</c:v>
                </c:pt>
                <c:pt idx="1489">
                  <c:v>848.504701950849</c:v>
                </c:pt>
                <c:pt idx="1490">
                  <c:v>848.504701950849</c:v>
                </c:pt>
                <c:pt idx="1491">
                  <c:v>848.504701950849</c:v>
                </c:pt>
                <c:pt idx="1492">
                  <c:v>848.504701950849</c:v>
                </c:pt>
                <c:pt idx="1493">
                  <c:v>848.504701950849</c:v>
                </c:pt>
                <c:pt idx="1494">
                  <c:v>848.504701950849</c:v>
                </c:pt>
                <c:pt idx="1495">
                  <c:v>848.504701950849</c:v>
                </c:pt>
                <c:pt idx="1496">
                  <c:v>848.504701950849</c:v>
                </c:pt>
                <c:pt idx="1497">
                  <c:v>848.504701950849</c:v>
                </c:pt>
                <c:pt idx="1498">
                  <c:v>848.504701950849</c:v>
                </c:pt>
                <c:pt idx="1499">
                  <c:v>848.504701950849</c:v>
                </c:pt>
                <c:pt idx="1500">
                  <c:v>848.504701950849</c:v>
                </c:pt>
                <c:pt idx="1501">
                  <c:v>848.504701950849</c:v>
                </c:pt>
                <c:pt idx="1502">
                  <c:v>848.504701950849</c:v>
                </c:pt>
                <c:pt idx="1503">
                  <c:v>848.504701950849</c:v>
                </c:pt>
                <c:pt idx="1504">
                  <c:v>848.504701950849</c:v>
                </c:pt>
                <c:pt idx="1505">
                  <c:v>848.504701950849</c:v>
                </c:pt>
                <c:pt idx="1506">
                  <c:v>848.504701950849</c:v>
                </c:pt>
                <c:pt idx="1507">
                  <c:v>848.504701950849</c:v>
                </c:pt>
                <c:pt idx="1508">
                  <c:v>848.504701950849</c:v>
                </c:pt>
                <c:pt idx="1509">
                  <c:v>848.504701950849</c:v>
                </c:pt>
                <c:pt idx="1510">
                  <c:v>848.504701950849</c:v>
                </c:pt>
                <c:pt idx="1511">
                  <c:v>848.504701950849</c:v>
                </c:pt>
                <c:pt idx="1512">
                  <c:v>848.504701950849</c:v>
                </c:pt>
                <c:pt idx="1513">
                  <c:v>848.504701950849</c:v>
                </c:pt>
                <c:pt idx="1514">
                  <c:v>848.504701950849</c:v>
                </c:pt>
                <c:pt idx="1515">
                  <c:v>848.504701950849</c:v>
                </c:pt>
                <c:pt idx="1516">
                  <c:v>848.504701950849</c:v>
                </c:pt>
                <c:pt idx="1517">
                  <c:v>848.504701950849</c:v>
                </c:pt>
                <c:pt idx="1518">
                  <c:v>848.504701950849</c:v>
                </c:pt>
                <c:pt idx="1519">
                  <c:v>848.504701950849</c:v>
                </c:pt>
                <c:pt idx="1520">
                  <c:v>848.504701950849</c:v>
                </c:pt>
                <c:pt idx="1521">
                  <c:v>848.504701950849</c:v>
                </c:pt>
                <c:pt idx="1522">
                  <c:v>848.504701950849</c:v>
                </c:pt>
                <c:pt idx="1523">
                  <c:v>848.504701950849</c:v>
                </c:pt>
                <c:pt idx="1524">
                  <c:v>848.504701950849</c:v>
                </c:pt>
                <c:pt idx="1525">
                  <c:v>848.504701950849</c:v>
                </c:pt>
                <c:pt idx="1526">
                  <c:v>848.504701950849</c:v>
                </c:pt>
                <c:pt idx="1527">
                  <c:v>848.504701950849</c:v>
                </c:pt>
                <c:pt idx="1528">
                  <c:v>848.504701950849</c:v>
                </c:pt>
                <c:pt idx="1529">
                  <c:v>848.504701950849</c:v>
                </c:pt>
                <c:pt idx="1530">
                  <c:v>848.504701950849</c:v>
                </c:pt>
                <c:pt idx="1531">
                  <c:v>848.504701950849</c:v>
                </c:pt>
                <c:pt idx="1532">
                  <c:v>848.504701950849</c:v>
                </c:pt>
                <c:pt idx="1533">
                  <c:v>848.504701950849</c:v>
                </c:pt>
                <c:pt idx="1534">
                  <c:v>848.504701950849</c:v>
                </c:pt>
                <c:pt idx="1535">
                  <c:v>848.504701950849</c:v>
                </c:pt>
                <c:pt idx="1536">
                  <c:v>848.504701950849</c:v>
                </c:pt>
                <c:pt idx="1537">
                  <c:v>848.504701950849</c:v>
                </c:pt>
                <c:pt idx="1538">
                  <c:v>848.504701950849</c:v>
                </c:pt>
                <c:pt idx="1539">
                  <c:v>848.504701950849</c:v>
                </c:pt>
                <c:pt idx="1540">
                  <c:v>848.504701950849</c:v>
                </c:pt>
                <c:pt idx="1541">
                  <c:v>848.504701950849</c:v>
                </c:pt>
                <c:pt idx="1542">
                  <c:v>848.504701950849</c:v>
                </c:pt>
                <c:pt idx="1543">
                  <c:v>848.504701950849</c:v>
                </c:pt>
                <c:pt idx="1544">
                  <c:v>848.504701950849</c:v>
                </c:pt>
                <c:pt idx="1545">
                  <c:v>848.504701950849</c:v>
                </c:pt>
                <c:pt idx="1546">
                  <c:v>848.504701950849</c:v>
                </c:pt>
                <c:pt idx="1547">
                  <c:v>848.504701950849</c:v>
                </c:pt>
                <c:pt idx="1548">
                  <c:v>848.504701950849</c:v>
                </c:pt>
                <c:pt idx="1549">
                  <c:v>848.504701950849</c:v>
                </c:pt>
                <c:pt idx="1550">
                  <c:v>848.504701950849</c:v>
                </c:pt>
                <c:pt idx="1551">
                  <c:v>848.504701950849</c:v>
                </c:pt>
                <c:pt idx="1552">
                  <c:v>848.504701950849</c:v>
                </c:pt>
                <c:pt idx="1553">
                  <c:v>848.504701950849</c:v>
                </c:pt>
                <c:pt idx="1554">
                  <c:v>848.504701950849</c:v>
                </c:pt>
                <c:pt idx="1555">
                  <c:v>848.504701950849</c:v>
                </c:pt>
                <c:pt idx="1556">
                  <c:v>848.504701950849</c:v>
                </c:pt>
                <c:pt idx="1557">
                  <c:v>848.504701950849</c:v>
                </c:pt>
                <c:pt idx="1558">
                  <c:v>848.504701950849</c:v>
                </c:pt>
                <c:pt idx="1559">
                  <c:v>848.504701950849</c:v>
                </c:pt>
                <c:pt idx="1560">
                  <c:v>848.504701950849</c:v>
                </c:pt>
                <c:pt idx="1561">
                  <c:v>848.504701950849</c:v>
                </c:pt>
                <c:pt idx="1562">
                  <c:v>848.504701950849</c:v>
                </c:pt>
                <c:pt idx="1563">
                  <c:v>848.504701950849</c:v>
                </c:pt>
                <c:pt idx="1564">
                  <c:v>848.504701950849</c:v>
                </c:pt>
                <c:pt idx="1565">
                  <c:v>848.504701950849</c:v>
                </c:pt>
                <c:pt idx="1566">
                  <c:v>848.504701950849</c:v>
                </c:pt>
                <c:pt idx="1567">
                  <c:v>848.504701950849</c:v>
                </c:pt>
                <c:pt idx="1568">
                  <c:v>848.504701950849</c:v>
                </c:pt>
                <c:pt idx="1569">
                  <c:v>848.504701950849</c:v>
                </c:pt>
                <c:pt idx="1570">
                  <c:v>848.504701950849</c:v>
                </c:pt>
                <c:pt idx="1571">
                  <c:v>848.504701950849</c:v>
                </c:pt>
                <c:pt idx="1572">
                  <c:v>848.504701950849</c:v>
                </c:pt>
                <c:pt idx="1573">
                  <c:v>848.504701950849</c:v>
                </c:pt>
                <c:pt idx="1574">
                  <c:v>848.504701950849</c:v>
                </c:pt>
                <c:pt idx="1575">
                  <c:v>848.504701950849</c:v>
                </c:pt>
                <c:pt idx="1576">
                  <c:v>848.504701950849</c:v>
                </c:pt>
                <c:pt idx="1577">
                  <c:v>848.504701950849</c:v>
                </c:pt>
                <c:pt idx="1578">
                  <c:v>848.504701950849</c:v>
                </c:pt>
                <c:pt idx="1579">
                  <c:v>848.504701950849</c:v>
                </c:pt>
                <c:pt idx="1580">
                  <c:v>848.504701950849</c:v>
                </c:pt>
                <c:pt idx="1581">
                  <c:v>848.504701950849</c:v>
                </c:pt>
                <c:pt idx="1582">
                  <c:v>848.504701950849</c:v>
                </c:pt>
                <c:pt idx="1583">
                  <c:v>848.504701950849</c:v>
                </c:pt>
                <c:pt idx="1584">
                  <c:v>848.504701950849</c:v>
                </c:pt>
                <c:pt idx="1585">
                  <c:v>848.504701950849</c:v>
                </c:pt>
                <c:pt idx="1586">
                  <c:v>848.504701950849</c:v>
                </c:pt>
                <c:pt idx="1587">
                  <c:v>848.504701950849</c:v>
                </c:pt>
                <c:pt idx="1588">
                  <c:v>848.504701950849</c:v>
                </c:pt>
                <c:pt idx="1589">
                  <c:v>848.504701950849</c:v>
                </c:pt>
                <c:pt idx="1590">
                  <c:v>848.504701950849</c:v>
                </c:pt>
                <c:pt idx="1591">
                  <c:v>848.504701950849</c:v>
                </c:pt>
                <c:pt idx="1592">
                  <c:v>848.504701950849</c:v>
                </c:pt>
                <c:pt idx="1593">
                  <c:v>848.504701950849</c:v>
                </c:pt>
                <c:pt idx="1594">
                  <c:v>848.504701950849</c:v>
                </c:pt>
                <c:pt idx="1595">
                  <c:v>848.504701950849</c:v>
                </c:pt>
                <c:pt idx="1596">
                  <c:v>848.504701950849</c:v>
                </c:pt>
                <c:pt idx="1597">
                  <c:v>848.504701950849</c:v>
                </c:pt>
                <c:pt idx="1598">
                  <c:v>848.504701950849</c:v>
                </c:pt>
                <c:pt idx="1599">
                  <c:v>848.504701950849</c:v>
                </c:pt>
                <c:pt idx="1600">
                  <c:v>848.504701950849</c:v>
                </c:pt>
                <c:pt idx="1601">
                  <c:v>848.504701950849</c:v>
                </c:pt>
                <c:pt idx="1602">
                  <c:v>848.504701950849</c:v>
                </c:pt>
                <c:pt idx="1603">
                  <c:v>848.504701950849</c:v>
                </c:pt>
                <c:pt idx="1604">
                  <c:v>848.504701950849</c:v>
                </c:pt>
                <c:pt idx="1605">
                  <c:v>848.504701950849</c:v>
                </c:pt>
                <c:pt idx="1606">
                  <c:v>848.504701950849</c:v>
                </c:pt>
                <c:pt idx="1607">
                  <c:v>848.504701950849</c:v>
                </c:pt>
                <c:pt idx="1608">
                  <c:v>848.504701950849</c:v>
                </c:pt>
                <c:pt idx="1609">
                  <c:v>848.504701950849</c:v>
                </c:pt>
                <c:pt idx="1610">
                  <c:v>848.504701950849</c:v>
                </c:pt>
                <c:pt idx="1611">
                  <c:v>848.504701950849</c:v>
                </c:pt>
                <c:pt idx="1612">
                  <c:v>848.504701950849</c:v>
                </c:pt>
                <c:pt idx="1613">
                  <c:v>848.504701950849</c:v>
                </c:pt>
                <c:pt idx="1614">
                  <c:v>848.504701950849</c:v>
                </c:pt>
                <c:pt idx="1615">
                  <c:v>848.504701950849</c:v>
                </c:pt>
                <c:pt idx="1616">
                  <c:v>848.504701950849</c:v>
                </c:pt>
                <c:pt idx="1617">
                  <c:v>848.504701950849</c:v>
                </c:pt>
                <c:pt idx="1618">
                  <c:v>848.504701950849</c:v>
                </c:pt>
                <c:pt idx="1619">
                  <c:v>848.504701950849</c:v>
                </c:pt>
                <c:pt idx="1620">
                  <c:v>848.504701950849</c:v>
                </c:pt>
                <c:pt idx="1621">
                  <c:v>848.504701950849</c:v>
                </c:pt>
                <c:pt idx="1622">
                  <c:v>848.504701950849</c:v>
                </c:pt>
                <c:pt idx="1623">
                  <c:v>848.504701950849</c:v>
                </c:pt>
                <c:pt idx="1624">
                  <c:v>848.504701950849</c:v>
                </c:pt>
                <c:pt idx="1625">
                  <c:v>848.504701950849</c:v>
                </c:pt>
                <c:pt idx="1626">
                  <c:v>848.504701950849</c:v>
                </c:pt>
                <c:pt idx="1627">
                  <c:v>848.504701950849</c:v>
                </c:pt>
                <c:pt idx="1628">
                  <c:v>848.504701950849</c:v>
                </c:pt>
                <c:pt idx="1629">
                  <c:v>848.504701950849</c:v>
                </c:pt>
                <c:pt idx="1630">
                  <c:v>848.504701950849</c:v>
                </c:pt>
                <c:pt idx="1631">
                  <c:v>848.504701950849</c:v>
                </c:pt>
                <c:pt idx="1632">
                  <c:v>848.504701950849</c:v>
                </c:pt>
                <c:pt idx="1633">
                  <c:v>848.504701950849</c:v>
                </c:pt>
                <c:pt idx="1634">
                  <c:v>848.504701950849</c:v>
                </c:pt>
                <c:pt idx="1635">
                  <c:v>848.504701950849</c:v>
                </c:pt>
                <c:pt idx="1636">
                  <c:v>848.504701950849</c:v>
                </c:pt>
                <c:pt idx="1637">
                  <c:v>848.504701950849</c:v>
                </c:pt>
                <c:pt idx="1638">
                  <c:v>848.504701950849</c:v>
                </c:pt>
                <c:pt idx="1639">
                  <c:v>848.504701950849</c:v>
                </c:pt>
                <c:pt idx="1640">
                  <c:v>848.504701950849</c:v>
                </c:pt>
                <c:pt idx="1641">
                  <c:v>848.504701950849</c:v>
                </c:pt>
                <c:pt idx="1642">
                  <c:v>848.504701950849</c:v>
                </c:pt>
                <c:pt idx="1643">
                  <c:v>848.504701950849</c:v>
                </c:pt>
                <c:pt idx="1644">
                  <c:v>848.504701950849</c:v>
                </c:pt>
                <c:pt idx="1645">
                  <c:v>848.504701950849</c:v>
                </c:pt>
                <c:pt idx="1646">
                  <c:v>848.504701950849</c:v>
                </c:pt>
                <c:pt idx="1647">
                  <c:v>848.504701950849</c:v>
                </c:pt>
                <c:pt idx="1648">
                  <c:v>848.504701950849</c:v>
                </c:pt>
                <c:pt idx="1649">
                  <c:v>848.504701950849</c:v>
                </c:pt>
                <c:pt idx="1650">
                  <c:v>848.504701950849</c:v>
                </c:pt>
                <c:pt idx="1651">
                  <c:v>848.504701950849</c:v>
                </c:pt>
                <c:pt idx="1652">
                  <c:v>848.504701950849</c:v>
                </c:pt>
                <c:pt idx="1653">
                  <c:v>848.504701950849</c:v>
                </c:pt>
                <c:pt idx="1654">
                  <c:v>848.504701950849</c:v>
                </c:pt>
                <c:pt idx="1655">
                  <c:v>848.504701950849</c:v>
                </c:pt>
                <c:pt idx="1656">
                  <c:v>848.504701950849</c:v>
                </c:pt>
                <c:pt idx="1657">
                  <c:v>848.504701950849</c:v>
                </c:pt>
                <c:pt idx="1658">
                  <c:v>848.504701950849</c:v>
                </c:pt>
                <c:pt idx="1659">
                  <c:v>848.504701950849</c:v>
                </c:pt>
                <c:pt idx="1660">
                  <c:v>848.504701950849</c:v>
                </c:pt>
                <c:pt idx="1661">
                  <c:v>848.504701950849</c:v>
                </c:pt>
                <c:pt idx="1662">
                  <c:v>848.504701950849</c:v>
                </c:pt>
                <c:pt idx="1663">
                  <c:v>848.504701950849</c:v>
                </c:pt>
                <c:pt idx="1664">
                  <c:v>848.504701950849</c:v>
                </c:pt>
                <c:pt idx="1665">
                  <c:v>848.504701950849</c:v>
                </c:pt>
                <c:pt idx="1666">
                  <c:v>848.504701950849</c:v>
                </c:pt>
                <c:pt idx="1667">
                  <c:v>848.504701950849</c:v>
                </c:pt>
                <c:pt idx="1668">
                  <c:v>848.504701950849</c:v>
                </c:pt>
                <c:pt idx="1669">
                  <c:v>848.504701950849</c:v>
                </c:pt>
                <c:pt idx="1670">
                  <c:v>848.504701950849</c:v>
                </c:pt>
                <c:pt idx="1671">
                  <c:v>848.504701950849</c:v>
                </c:pt>
                <c:pt idx="1672">
                  <c:v>848.504701950849</c:v>
                </c:pt>
                <c:pt idx="1673">
                  <c:v>848.504701950849</c:v>
                </c:pt>
                <c:pt idx="1674">
                  <c:v>848.504701950849</c:v>
                </c:pt>
                <c:pt idx="1675">
                  <c:v>848.504701950849</c:v>
                </c:pt>
                <c:pt idx="1676">
                  <c:v>848.504701950849</c:v>
                </c:pt>
                <c:pt idx="1677">
                  <c:v>848.504701950849</c:v>
                </c:pt>
                <c:pt idx="1678">
                  <c:v>848.504701950849</c:v>
                </c:pt>
                <c:pt idx="1679">
                  <c:v>848.504701950849</c:v>
                </c:pt>
                <c:pt idx="1680">
                  <c:v>848.504701950849</c:v>
                </c:pt>
                <c:pt idx="1681">
                  <c:v>848.504701950849</c:v>
                </c:pt>
                <c:pt idx="1682">
                  <c:v>848.504701950849</c:v>
                </c:pt>
                <c:pt idx="1683">
                  <c:v>848.504701950849</c:v>
                </c:pt>
                <c:pt idx="1684">
                  <c:v>848.504701950849</c:v>
                </c:pt>
                <c:pt idx="1685">
                  <c:v>848.504701950849</c:v>
                </c:pt>
                <c:pt idx="1686">
                  <c:v>848.504701950849</c:v>
                </c:pt>
                <c:pt idx="1687">
                  <c:v>848.504701950849</c:v>
                </c:pt>
                <c:pt idx="1688">
                  <c:v>848.504701950849</c:v>
                </c:pt>
                <c:pt idx="1689">
                  <c:v>848.504701950849</c:v>
                </c:pt>
                <c:pt idx="1690">
                  <c:v>848.504701950849</c:v>
                </c:pt>
                <c:pt idx="1691">
                  <c:v>848.504701950849</c:v>
                </c:pt>
                <c:pt idx="1692">
                  <c:v>848.504701950849</c:v>
                </c:pt>
                <c:pt idx="1693">
                  <c:v>848.504701950849</c:v>
                </c:pt>
                <c:pt idx="1694">
                  <c:v>848.504701950849</c:v>
                </c:pt>
                <c:pt idx="1695">
                  <c:v>848.504701950849</c:v>
                </c:pt>
                <c:pt idx="1696">
                  <c:v>848.504701950849</c:v>
                </c:pt>
                <c:pt idx="1697">
                  <c:v>848.504701950849</c:v>
                </c:pt>
                <c:pt idx="1698">
                  <c:v>848.504701950849</c:v>
                </c:pt>
                <c:pt idx="1699">
                  <c:v>848.504701950849</c:v>
                </c:pt>
                <c:pt idx="1700">
                  <c:v>848.504701950849</c:v>
                </c:pt>
                <c:pt idx="1701">
                  <c:v>848.504701950849</c:v>
                </c:pt>
                <c:pt idx="1702">
                  <c:v>848.504701950849</c:v>
                </c:pt>
                <c:pt idx="1703">
                  <c:v>848.504701950849</c:v>
                </c:pt>
                <c:pt idx="1704">
                  <c:v>848.504701950849</c:v>
                </c:pt>
                <c:pt idx="1705">
                  <c:v>848.504701950849</c:v>
                </c:pt>
                <c:pt idx="1706">
                  <c:v>848.504701950849</c:v>
                </c:pt>
                <c:pt idx="1707">
                  <c:v>848.504701950849</c:v>
                </c:pt>
                <c:pt idx="1708">
                  <c:v>848.504701950849</c:v>
                </c:pt>
                <c:pt idx="1709">
                  <c:v>848.504701950849</c:v>
                </c:pt>
                <c:pt idx="1710">
                  <c:v>848.504701950849</c:v>
                </c:pt>
                <c:pt idx="1711">
                  <c:v>848.504701950849</c:v>
                </c:pt>
                <c:pt idx="1712">
                  <c:v>848.504701950849</c:v>
                </c:pt>
                <c:pt idx="1713">
                  <c:v>848.504701950849</c:v>
                </c:pt>
                <c:pt idx="1714">
                  <c:v>848.504701950849</c:v>
                </c:pt>
                <c:pt idx="1715">
                  <c:v>848.504701950849</c:v>
                </c:pt>
                <c:pt idx="1716">
                  <c:v>848.504701950849</c:v>
                </c:pt>
                <c:pt idx="1717">
                  <c:v>848.504701950849</c:v>
                </c:pt>
                <c:pt idx="1718">
                  <c:v>848.504701950849</c:v>
                </c:pt>
                <c:pt idx="1719">
                  <c:v>848.504701950849</c:v>
                </c:pt>
                <c:pt idx="1720">
                  <c:v>848.504701950849</c:v>
                </c:pt>
                <c:pt idx="1721">
                  <c:v>848.504701950849</c:v>
                </c:pt>
                <c:pt idx="1722">
                  <c:v>848.504701950849</c:v>
                </c:pt>
                <c:pt idx="1723">
                  <c:v>848.504701950849</c:v>
                </c:pt>
                <c:pt idx="1724">
                  <c:v>848.504701950849</c:v>
                </c:pt>
                <c:pt idx="1725">
                  <c:v>848.504701950849</c:v>
                </c:pt>
                <c:pt idx="1726">
                  <c:v>848.504701950849</c:v>
                </c:pt>
                <c:pt idx="1727">
                  <c:v>848.504701950849</c:v>
                </c:pt>
                <c:pt idx="1728">
                  <c:v>848.504701950849</c:v>
                </c:pt>
                <c:pt idx="1729">
                  <c:v>848.504701950849</c:v>
                </c:pt>
                <c:pt idx="1730">
                  <c:v>848.504701950849</c:v>
                </c:pt>
                <c:pt idx="1731">
                  <c:v>848.504701950849</c:v>
                </c:pt>
                <c:pt idx="1732">
                  <c:v>848.504701950849</c:v>
                </c:pt>
                <c:pt idx="1733">
                  <c:v>848.504701950849</c:v>
                </c:pt>
                <c:pt idx="1734">
                  <c:v>848.504701950849</c:v>
                </c:pt>
                <c:pt idx="1735">
                  <c:v>848.504701950849</c:v>
                </c:pt>
                <c:pt idx="1736">
                  <c:v>848.504701950849</c:v>
                </c:pt>
                <c:pt idx="1737">
                  <c:v>848.504701950849</c:v>
                </c:pt>
                <c:pt idx="1738">
                  <c:v>848.504701950849</c:v>
                </c:pt>
                <c:pt idx="1739">
                  <c:v>848.504701950849</c:v>
                </c:pt>
                <c:pt idx="1740">
                  <c:v>848.504701950849</c:v>
                </c:pt>
                <c:pt idx="1741">
                  <c:v>848.504701950849</c:v>
                </c:pt>
                <c:pt idx="1742">
                  <c:v>848.504701950849</c:v>
                </c:pt>
                <c:pt idx="1743">
                  <c:v>848.504701950849</c:v>
                </c:pt>
                <c:pt idx="1744">
                  <c:v>848.504701950849</c:v>
                </c:pt>
                <c:pt idx="1745">
                  <c:v>848.504701950849</c:v>
                </c:pt>
                <c:pt idx="1746">
                  <c:v>848.504701950849</c:v>
                </c:pt>
                <c:pt idx="1747">
                  <c:v>848.504701950849</c:v>
                </c:pt>
                <c:pt idx="1748">
                  <c:v>848.504701950849</c:v>
                </c:pt>
                <c:pt idx="1749">
                  <c:v>848.504701950849</c:v>
                </c:pt>
                <c:pt idx="1750">
                  <c:v>848.504701950849</c:v>
                </c:pt>
                <c:pt idx="1751">
                  <c:v>848.504701950849</c:v>
                </c:pt>
                <c:pt idx="1752">
                  <c:v>848.504701950849</c:v>
                </c:pt>
                <c:pt idx="1753">
                  <c:v>848.504701950849</c:v>
                </c:pt>
                <c:pt idx="1754">
                  <c:v>848.504701950849</c:v>
                </c:pt>
                <c:pt idx="1755">
                  <c:v>848.504701950849</c:v>
                </c:pt>
                <c:pt idx="1756">
                  <c:v>848.504701950849</c:v>
                </c:pt>
                <c:pt idx="1757">
                  <c:v>848.504701950849</c:v>
                </c:pt>
                <c:pt idx="1758">
                  <c:v>848.504701950849</c:v>
                </c:pt>
                <c:pt idx="1759">
                  <c:v>848.504701950849</c:v>
                </c:pt>
                <c:pt idx="1760">
                  <c:v>848.504701950849</c:v>
                </c:pt>
                <c:pt idx="1761">
                  <c:v>848.504701950849</c:v>
                </c:pt>
                <c:pt idx="1762">
                  <c:v>848.504701950849</c:v>
                </c:pt>
                <c:pt idx="1763">
                  <c:v>848.504701950849</c:v>
                </c:pt>
                <c:pt idx="1764">
                  <c:v>848.504701950849</c:v>
                </c:pt>
                <c:pt idx="1765">
                  <c:v>848.504701950849</c:v>
                </c:pt>
                <c:pt idx="1766">
                  <c:v>848.504701950849</c:v>
                </c:pt>
                <c:pt idx="1767">
                  <c:v>848.504701950849</c:v>
                </c:pt>
                <c:pt idx="1768">
                  <c:v>848.504701950849</c:v>
                </c:pt>
                <c:pt idx="1769">
                  <c:v>848.504701950849</c:v>
                </c:pt>
                <c:pt idx="1770">
                  <c:v>848.504701950849</c:v>
                </c:pt>
                <c:pt idx="1771">
                  <c:v>848.504701950849</c:v>
                </c:pt>
                <c:pt idx="1772">
                  <c:v>848.504701950849</c:v>
                </c:pt>
                <c:pt idx="1773">
                  <c:v>848.504701950849</c:v>
                </c:pt>
                <c:pt idx="1774">
                  <c:v>848.504701950849</c:v>
                </c:pt>
                <c:pt idx="1775">
                  <c:v>848.504701950849</c:v>
                </c:pt>
                <c:pt idx="1776">
                  <c:v>848.504701950849</c:v>
                </c:pt>
                <c:pt idx="1777">
                  <c:v>848.504701950849</c:v>
                </c:pt>
                <c:pt idx="1778">
                  <c:v>848.504701950849</c:v>
                </c:pt>
                <c:pt idx="1779">
                  <c:v>848.504701950849</c:v>
                </c:pt>
                <c:pt idx="1780">
                  <c:v>848.504701950849</c:v>
                </c:pt>
                <c:pt idx="1781">
                  <c:v>848.504701950849</c:v>
                </c:pt>
                <c:pt idx="1782">
                  <c:v>848.504701950849</c:v>
                </c:pt>
                <c:pt idx="1783">
                  <c:v>848.504701950849</c:v>
                </c:pt>
                <c:pt idx="1784">
                  <c:v>848.504701950849</c:v>
                </c:pt>
                <c:pt idx="1785">
                  <c:v>848.504701950849</c:v>
                </c:pt>
                <c:pt idx="1786">
                  <c:v>848.504701950849</c:v>
                </c:pt>
                <c:pt idx="1787">
                  <c:v>848.504701950849</c:v>
                </c:pt>
                <c:pt idx="1788">
                  <c:v>848.504701950849</c:v>
                </c:pt>
                <c:pt idx="1789">
                  <c:v>848.504701950849</c:v>
                </c:pt>
                <c:pt idx="1790">
                  <c:v>848.504701950849</c:v>
                </c:pt>
                <c:pt idx="1791">
                  <c:v>848.504701950849</c:v>
                </c:pt>
                <c:pt idx="1792">
                  <c:v>848.504701950849</c:v>
                </c:pt>
                <c:pt idx="1793">
                  <c:v>848.504701950849</c:v>
                </c:pt>
                <c:pt idx="1794">
                  <c:v>848.504701950849</c:v>
                </c:pt>
                <c:pt idx="1795">
                  <c:v>848.504701950849</c:v>
                </c:pt>
                <c:pt idx="1796">
                  <c:v>848.504701950849</c:v>
                </c:pt>
                <c:pt idx="1797">
                  <c:v>848.504701950849</c:v>
                </c:pt>
                <c:pt idx="1798">
                  <c:v>848.504701950849</c:v>
                </c:pt>
                <c:pt idx="1799">
                  <c:v>848.504701950849</c:v>
                </c:pt>
                <c:pt idx="1800">
                  <c:v>848.504701950849</c:v>
                </c:pt>
                <c:pt idx="1801">
                  <c:v>848.504701950849</c:v>
                </c:pt>
                <c:pt idx="1802">
                  <c:v>848.504701950849</c:v>
                </c:pt>
                <c:pt idx="1803">
                  <c:v>848.504701950849</c:v>
                </c:pt>
                <c:pt idx="1804">
                  <c:v>848.504701950849</c:v>
                </c:pt>
                <c:pt idx="1805">
                  <c:v>848.504701950849</c:v>
                </c:pt>
                <c:pt idx="1806">
                  <c:v>848.504701950849</c:v>
                </c:pt>
                <c:pt idx="1807">
                  <c:v>848.504701950849</c:v>
                </c:pt>
                <c:pt idx="1808">
                  <c:v>848.504701950849</c:v>
                </c:pt>
                <c:pt idx="1809">
                  <c:v>848.504701950849</c:v>
                </c:pt>
                <c:pt idx="1810">
                  <c:v>848.504701950849</c:v>
                </c:pt>
                <c:pt idx="1811">
                  <c:v>848.504701950849</c:v>
                </c:pt>
                <c:pt idx="1812">
                  <c:v>848.504701950849</c:v>
                </c:pt>
                <c:pt idx="1813">
                  <c:v>848.504701950849</c:v>
                </c:pt>
                <c:pt idx="1814">
                  <c:v>848.504701950849</c:v>
                </c:pt>
                <c:pt idx="1815">
                  <c:v>848.504701950849</c:v>
                </c:pt>
                <c:pt idx="1816">
                  <c:v>848.504701950849</c:v>
                </c:pt>
                <c:pt idx="1817">
                  <c:v>848.504701950849</c:v>
                </c:pt>
                <c:pt idx="1818">
                  <c:v>848.504701950849</c:v>
                </c:pt>
                <c:pt idx="1819">
                  <c:v>848.504701950849</c:v>
                </c:pt>
                <c:pt idx="1820">
                  <c:v>848.504701950849</c:v>
                </c:pt>
                <c:pt idx="1821">
                  <c:v>848.504701950849</c:v>
                </c:pt>
                <c:pt idx="1822">
                  <c:v>848.504701950849</c:v>
                </c:pt>
                <c:pt idx="1823">
                  <c:v>848.504701950849</c:v>
                </c:pt>
                <c:pt idx="1824">
                  <c:v>848.504701950849</c:v>
                </c:pt>
                <c:pt idx="1825">
                  <c:v>848.504701950849</c:v>
                </c:pt>
                <c:pt idx="1826">
                  <c:v>848.504701950849</c:v>
                </c:pt>
                <c:pt idx="1827">
                  <c:v>848.504701950849</c:v>
                </c:pt>
                <c:pt idx="1828">
                  <c:v>848.504701950849</c:v>
                </c:pt>
                <c:pt idx="1829">
                  <c:v>848.504701950849</c:v>
                </c:pt>
                <c:pt idx="1830">
                  <c:v>848.504701950849</c:v>
                </c:pt>
                <c:pt idx="1831">
                  <c:v>848.504701950849</c:v>
                </c:pt>
                <c:pt idx="1832">
                  <c:v>848.504701950849</c:v>
                </c:pt>
                <c:pt idx="1833">
                  <c:v>848.504701950849</c:v>
                </c:pt>
                <c:pt idx="1834">
                  <c:v>848.504701950849</c:v>
                </c:pt>
                <c:pt idx="1835">
                  <c:v>848.504701950849</c:v>
                </c:pt>
                <c:pt idx="1836">
                  <c:v>848.504701950849</c:v>
                </c:pt>
                <c:pt idx="1837">
                  <c:v>848.504701950849</c:v>
                </c:pt>
                <c:pt idx="1838">
                  <c:v>848.504701950849</c:v>
                </c:pt>
                <c:pt idx="1839">
                  <c:v>848.504701950849</c:v>
                </c:pt>
                <c:pt idx="1840">
                  <c:v>848.504701950849</c:v>
                </c:pt>
                <c:pt idx="1841">
                  <c:v>848.504701950849</c:v>
                </c:pt>
                <c:pt idx="1842">
                  <c:v>848.504701950849</c:v>
                </c:pt>
                <c:pt idx="1843">
                  <c:v>848.504701950849</c:v>
                </c:pt>
                <c:pt idx="1844">
                  <c:v>848.504701950849</c:v>
                </c:pt>
                <c:pt idx="1845">
                  <c:v>848.504701950849</c:v>
                </c:pt>
                <c:pt idx="1846">
                  <c:v>848.504701950849</c:v>
                </c:pt>
                <c:pt idx="1847">
                  <c:v>848.504701950849</c:v>
                </c:pt>
                <c:pt idx="1848">
                  <c:v>848.504701950849</c:v>
                </c:pt>
                <c:pt idx="1849">
                  <c:v>848.504701950849</c:v>
                </c:pt>
                <c:pt idx="1850">
                  <c:v>848.504701950849</c:v>
                </c:pt>
                <c:pt idx="1851">
                  <c:v>848.504701950849</c:v>
                </c:pt>
                <c:pt idx="1852">
                  <c:v>848.504701950849</c:v>
                </c:pt>
                <c:pt idx="1853">
                  <c:v>848.504701950849</c:v>
                </c:pt>
                <c:pt idx="1854">
                  <c:v>848.504701950849</c:v>
                </c:pt>
                <c:pt idx="1855">
                  <c:v>848.504701950849</c:v>
                </c:pt>
                <c:pt idx="1856">
                  <c:v>848.504701950849</c:v>
                </c:pt>
                <c:pt idx="1857">
                  <c:v>848.504701950849</c:v>
                </c:pt>
                <c:pt idx="1858">
                  <c:v>848.504701950849</c:v>
                </c:pt>
                <c:pt idx="1859">
                  <c:v>848.504701950849</c:v>
                </c:pt>
                <c:pt idx="1860">
                  <c:v>848.504701950849</c:v>
                </c:pt>
                <c:pt idx="1861">
                  <c:v>848.504701950849</c:v>
                </c:pt>
                <c:pt idx="1862">
                  <c:v>848.504701950849</c:v>
                </c:pt>
                <c:pt idx="1863">
                  <c:v>848.504701950849</c:v>
                </c:pt>
                <c:pt idx="1864">
                  <c:v>848.504701950849</c:v>
                </c:pt>
                <c:pt idx="1865">
                  <c:v>848.504701950849</c:v>
                </c:pt>
                <c:pt idx="1866">
                  <c:v>848.504701950849</c:v>
                </c:pt>
                <c:pt idx="1867">
                  <c:v>848.504701950849</c:v>
                </c:pt>
                <c:pt idx="1868">
                  <c:v>848.504701950849</c:v>
                </c:pt>
                <c:pt idx="1869">
                  <c:v>848.504701950849</c:v>
                </c:pt>
                <c:pt idx="1870">
                  <c:v>848.504701950849</c:v>
                </c:pt>
                <c:pt idx="1871">
                  <c:v>848.504701950849</c:v>
                </c:pt>
                <c:pt idx="1872">
                  <c:v>848.504701950849</c:v>
                </c:pt>
                <c:pt idx="1873">
                  <c:v>848.504701950849</c:v>
                </c:pt>
                <c:pt idx="1874">
                  <c:v>848.504701950849</c:v>
                </c:pt>
                <c:pt idx="1875">
                  <c:v>848.504701950849</c:v>
                </c:pt>
                <c:pt idx="1876">
                  <c:v>848.504701950849</c:v>
                </c:pt>
                <c:pt idx="1877">
                  <c:v>848.504701950849</c:v>
                </c:pt>
                <c:pt idx="1878">
                  <c:v>848.504701950849</c:v>
                </c:pt>
                <c:pt idx="1879">
                  <c:v>848.504701950849</c:v>
                </c:pt>
                <c:pt idx="1880">
                  <c:v>848.504701950849</c:v>
                </c:pt>
                <c:pt idx="1881">
                  <c:v>848.504701950849</c:v>
                </c:pt>
                <c:pt idx="1882">
                  <c:v>848.504701950849</c:v>
                </c:pt>
                <c:pt idx="1883">
                  <c:v>848.504701950849</c:v>
                </c:pt>
                <c:pt idx="1884">
                  <c:v>848.504701950849</c:v>
                </c:pt>
                <c:pt idx="1885">
                  <c:v>848.504701950849</c:v>
                </c:pt>
                <c:pt idx="1886">
                  <c:v>848.504701950849</c:v>
                </c:pt>
                <c:pt idx="1887">
                  <c:v>848.504701950849</c:v>
                </c:pt>
                <c:pt idx="1888">
                  <c:v>848.504701950849</c:v>
                </c:pt>
                <c:pt idx="1889">
                  <c:v>848.504701950849</c:v>
                </c:pt>
                <c:pt idx="1890">
                  <c:v>848.504701950849</c:v>
                </c:pt>
                <c:pt idx="1891">
                  <c:v>848.504701950849</c:v>
                </c:pt>
                <c:pt idx="1892">
                  <c:v>848.504701950849</c:v>
                </c:pt>
                <c:pt idx="1893">
                  <c:v>848.504701950849</c:v>
                </c:pt>
                <c:pt idx="1894">
                  <c:v>848.504701950849</c:v>
                </c:pt>
                <c:pt idx="1895">
                  <c:v>848.504701950849</c:v>
                </c:pt>
                <c:pt idx="1896">
                  <c:v>848.504701950849</c:v>
                </c:pt>
                <c:pt idx="1897">
                  <c:v>848.504701950849</c:v>
                </c:pt>
                <c:pt idx="1898">
                  <c:v>848.504701950849</c:v>
                </c:pt>
                <c:pt idx="1899">
                  <c:v>848.504701950849</c:v>
                </c:pt>
                <c:pt idx="1900">
                  <c:v>848.504701950849</c:v>
                </c:pt>
                <c:pt idx="1901">
                  <c:v>848.504701950849</c:v>
                </c:pt>
                <c:pt idx="1902">
                  <c:v>848.504701950849</c:v>
                </c:pt>
                <c:pt idx="1903">
                  <c:v>848.504701950849</c:v>
                </c:pt>
                <c:pt idx="1904">
                  <c:v>848.504701950849</c:v>
                </c:pt>
                <c:pt idx="1905">
                  <c:v>848.504701950849</c:v>
                </c:pt>
                <c:pt idx="1906">
                  <c:v>848.504701950849</c:v>
                </c:pt>
                <c:pt idx="1907">
                  <c:v>848.504701950849</c:v>
                </c:pt>
                <c:pt idx="1908">
                  <c:v>848.504701950849</c:v>
                </c:pt>
                <c:pt idx="1909">
                  <c:v>848.504701950849</c:v>
                </c:pt>
                <c:pt idx="1910">
                  <c:v>848.504701950849</c:v>
                </c:pt>
                <c:pt idx="1911">
                  <c:v>848.504701950849</c:v>
                </c:pt>
                <c:pt idx="1912">
                  <c:v>848.504701950849</c:v>
                </c:pt>
                <c:pt idx="1913">
                  <c:v>848.504701950849</c:v>
                </c:pt>
                <c:pt idx="1914">
                  <c:v>848.504701950849</c:v>
                </c:pt>
                <c:pt idx="1915">
                  <c:v>848.504701950849</c:v>
                </c:pt>
                <c:pt idx="1916">
                  <c:v>848.504701950849</c:v>
                </c:pt>
                <c:pt idx="1917">
                  <c:v>848.504701950849</c:v>
                </c:pt>
                <c:pt idx="1918">
                  <c:v>848.504701950849</c:v>
                </c:pt>
                <c:pt idx="1919">
                  <c:v>848.504701950849</c:v>
                </c:pt>
                <c:pt idx="1920">
                  <c:v>848.504701950849</c:v>
                </c:pt>
                <c:pt idx="1921">
                  <c:v>848.504701950849</c:v>
                </c:pt>
                <c:pt idx="1922">
                  <c:v>848.504701950849</c:v>
                </c:pt>
                <c:pt idx="1923">
                  <c:v>848.504701950849</c:v>
                </c:pt>
                <c:pt idx="1924">
                  <c:v>848.504701950849</c:v>
                </c:pt>
                <c:pt idx="1925">
                  <c:v>848.504701950849</c:v>
                </c:pt>
                <c:pt idx="1926">
                  <c:v>848.504701950849</c:v>
                </c:pt>
                <c:pt idx="1927">
                  <c:v>848.504701950849</c:v>
                </c:pt>
                <c:pt idx="1928">
                  <c:v>848.504701950849</c:v>
                </c:pt>
                <c:pt idx="1929">
                  <c:v>848.504701950849</c:v>
                </c:pt>
                <c:pt idx="1930">
                  <c:v>848.504701950849</c:v>
                </c:pt>
                <c:pt idx="1931">
                  <c:v>848.504701950849</c:v>
                </c:pt>
                <c:pt idx="1932">
                  <c:v>848.504701950849</c:v>
                </c:pt>
                <c:pt idx="1933">
                  <c:v>848.504701950849</c:v>
                </c:pt>
                <c:pt idx="1934">
                  <c:v>848.504701950849</c:v>
                </c:pt>
                <c:pt idx="1935">
                  <c:v>848.504701950849</c:v>
                </c:pt>
                <c:pt idx="1936">
                  <c:v>848.504701950849</c:v>
                </c:pt>
                <c:pt idx="1937">
                  <c:v>848.504701950849</c:v>
                </c:pt>
                <c:pt idx="1938">
                  <c:v>848.504701950849</c:v>
                </c:pt>
                <c:pt idx="1939">
                  <c:v>848.504701950849</c:v>
                </c:pt>
                <c:pt idx="1940">
                  <c:v>848.504701950849</c:v>
                </c:pt>
                <c:pt idx="1941">
                  <c:v>848.504701950849</c:v>
                </c:pt>
                <c:pt idx="1942">
                  <c:v>848.504701950849</c:v>
                </c:pt>
                <c:pt idx="1943">
                  <c:v>848.504701950849</c:v>
                </c:pt>
                <c:pt idx="1944">
                  <c:v>848.504701950849</c:v>
                </c:pt>
                <c:pt idx="1945">
                  <c:v>848.504701950849</c:v>
                </c:pt>
                <c:pt idx="1946">
                  <c:v>848.504701950849</c:v>
                </c:pt>
                <c:pt idx="1947">
                  <c:v>848.504701950849</c:v>
                </c:pt>
                <c:pt idx="1948">
                  <c:v>848.504701950849</c:v>
                </c:pt>
                <c:pt idx="1949">
                  <c:v>848.504701950849</c:v>
                </c:pt>
                <c:pt idx="1950">
                  <c:v>848.504701950849</c:v>
                </c:pt>
                <c:pt idx="1951">
                  <c:v>848.504701950849</c:v>
                </c:pt>
                <c:pt idx="1952">
                  <c:v>848.504701950849</c:v>
                </c:pt>
                <c:pt idx="1953">
                  <c:v>848.504701950849</c:v>
                </c:pt>
                <c:pt idx="1954">
                  <c:v>848.504701950849</c:v>
                </c:pt>
                <c:pt idx="1955">
                  <c:v>848.504701950849</c:v>
                </c:pt>
                <c:pt idx="1956">
                  <c:v>848.504701950849</c:v>
                </c:pt>
                <c:pt idx="1957">
                  <c:v>848.504701950849</c:v>
                </c:pt>
                <c:pt idx="1958">
                  <c:v>848.504701950849</c:v>
                </c:pt>
                <c:pt idx="1959">
                  <c:v>848.504701950849</c:v>
                </c:pt>
                <c:pt idx="1960">
                  <c:v>848.504701950849</c:v>
                </c:pt>
                <c:pt idx="1961">
                  <c:v>848.504701950849</c:v>
                </c:pt>
                <c:pt idx="1962">
                  <c:v>848.504701950849</c:v>
                </c:pt>
                <c:pt idx="1963">
                  <c:v>848.504701950849</c:v>
                </c:pt>
                <c:pt idx="1964">
                  <c:v>848.504701950849</c:v>
                </c:pt>
                <c:pt idx="1965">
                  <c:v>848.504701950849</c:v>
                </c:pt>
                <c:pt idx="1966">
                  <c:v>848.504701950849</c:v>
                </c:pt>
                <c:pt idx="1967">
                  <c:v>848.504701950849</c:v>
                </c:pt>
                <c:pt idx="1968">
                  <c:v>848.504701950849</c:v>
                </c:pt>
                <c:pt idx="1969">
                  <c:v>848.504701950849</c:v>
                </c:pt>
                <c:pt idx="1970">
                  <c:v>848.504701950849</c:v>
                </c:pt>
                <c:pt idx="1971">
                  <c:v>848.504701950849</c:v>
                </c:pt>
                <c:pt idx="1972">
                  <c:v>848.504701950849</c:v>
                </c:pt>
                <c:pt idx="1973">
                  <c:v>848.504701950849</c:v>
                </c:pt>
                <c:pt idx="1974">
                  <c:v>848.504701950849</c:v>
                </c:pt>
                <c:pt idx="1975">
                  <c:v>848.504701950849</c:v>
                </c:pt>
                <c:pt idx="1976">
                  <c:v>848.504701950849</c:v>
                </c:pt>
                <c:pt idx="1977">
                  <c:v>848.504701950849</c:v>
                </c:pt>
                <c:pt idx="1978">
                  <c:v>848.504701950849</c:v>
                </c:pt>
                <c:pt idx="1979">
                  <c:v>848.504701950849</c:v>
                </c:pt>
                <c:pt idx="1980">
                  <c:v>848.504701950849</c:v>
                </c:pt>
                <c:pt idx="1981">
                  <c:v>848.504701950849</c:v>
                </c:pt>
                <c:pt idx="1982">
                  <c:v>848.504701950849</c:v>
                </c:pt>
                <c:pt idx="1983">
                  <c:v>848.504701950849</c:v>
                </c:pt>
                <c:pt idx="1984">
                  <c:v>848.504701950849</c:v>
                </c:pt>
                <c:pt idx="1985">
                  <c:v>848.504701950849</c:v>
                </c:pt>
                <c:pt idx="1986">
                  <c:v>848.504701950849</c:v>
                </c:pt>
                <c:pt idx="1987">
                  <c:v>848.504701950849</c:v>
                </c:pt>
                <c:pt idx="1988">
                  <c:v>848.504701950849</c:v>
                </c:pt>
                <c:pt idx="1989">
                  <c:v>848.504701950849</c:v>
                </c:pt>
                <c:pt idx="1990">
                  <c:v>848.504701950849</c:v>
                </c:pt>
                <c:pt idx="1991">
                  <c:v>848.504701950849</c:v>
                </c:pt>
                <c:pt idx="1992">
                  <c:v>848.504701950849</c:v>
                </c:pt>
                <c:pt idx="1993">
                  <c:v>848.504701950849</c:v>
                </c:pt>
                <c:pt idx="1994">
                  <c:v>848.504701950849</c:v>
                </c:pt>
                <c:pt idx="1995">
                  <c:v>848.504701950849</c:v>
                </c:pt>
                <c:pt idx="1996">
                  <c:v>848.504701950849</c:v>
                </c:pt>
                <c:pt idx="1997">
                  <c:v>848.504701950849</c:v>
                </c:pt>
                <c:pt idx="1998">
                  <c:v>848.504701950849</c:v>
                </c:pt>
                <c:pt idx="1999">
                  <c:v>848.504701950849</c:v>
                </c:pt>
                <c:pt idx="2000">
                  <c:v>848.504701950849</c:v>
                </c:pt>
                <c:pt idx="2001">
                  <c:v>848.504701950849</c:v>
                </c:pt>
                <c:pt idx="2002">
                  <c:v>848.504701950849</c:v>
                </c:pt>
                <c:pt idx="2003">
                  <c:v>848.504701950849</c:v>
                </c:pt>
                <c:pt idx="2004">
                  <c:v>848.504701950849</c:v>
                </c:pt>
                <c:pt idx="2005">
                  <c:v>848.504701950849</c:v>
                </c:pt>
                <c:pt idx="2006">
                  <c:v>848.504701950849</c:v>
                </c:pt>
                <c:pt idx="2007">
                  <c:v>848.504701950849</c:v>
                </c:pt>
                <c:pt idx="2008">
                  <c:v>848.504701950849</c:v>
                </c:pt>
                <c:pt idx="2009">
                  <c:v>848.504701950849</c:v>
                </c:pt>
                <c:pt idx="2010">
                  <c:v>848.504701950849</c:v>
                </c:pt>
                <c:pt idx="2011">
                  <c:v>848.504701950849</c:v>
                </c:pt>
                <c:pt idx="2012">
                  <c:v>848.504701950849</c:v>
                </c:pt>
                <c:pt idx="2013">
                  <c:v>848.504701950849</c:v>
                </c:pt>
                <c:pt idx="2014">
                  <c:v>848.504701950849</c:v>
                </c:pt>
                <c:pt idx="2015">
                  <c:v>848.504701950849</c:v>
                </c:pt>
                <c:pt idx="2016">
                  <c:v>848.504701950849</c:v>
                </c:pt>
                <c:pt idx="2017">
                  <c:v>848.504701950849</c:v>
                </c:pt>
                <c:pt idx="2018">
                  <c:v>848.504701950849</c:v>
                </c:pt>
                <c:pt idx="2019">
                  <c:v>848.504701950849</c:v>
                </c:pt>
                <c:pt idx="2020">
                  <c:v>848.504701950849</c:v>
                </c:pt>
                <c:pt idx="2021">
                  <c:v>848.504701950849</c:v>
                </c:pt>
                <c:pt idx="2022">
                  <c:v>848.504701950849</c:v>
                </c:pt>
                <c:pt idx="2023">
                  <c:v>848.504701950849</c:v>
                </c:pt>
                <c:pt idx="2024">
                  <c:v>848.504701950849</c:v>
                </c:pt>
                <c:pt idx="2025">
                  <c:v>848.504701950849</c:v>
                </c:pt>
                <c:pt idx="2026">
                  <c:v>848.504701950849</c:v>
                </c:pt>
                <c:pt idx="2027">
                  <c:v>848.504701950849</c:v>
                </c:pt>
                <c:pt idx="2028">
                  <c:v>848.504701950849</c:v>
                </c:pt>
                <c:pt idx="2029">
                  <c:v>848.504701950849</c:v>
                </c:pt>
                <c:pt idx="2030">
                  <c:v>848.504701950849</c:v>
                </c:pt>
                <c:pt idx="2031">
                  <c:v>848.504701950849</c:v>
                </c:pt>
                <c:pt idx="2032">
                  <c:v>848.504701950849</c:v>
                </c:pt>
                <c:pt idx="2033">
                  <c:v>848.504701950849</c:v>
                </c:pt>
                <c:pt idx="2034">
                  <c:v>848.504701950849</c:v>
                </c:pt>
                <c:pt idx="2035">
                  <c:v>848.504701950849</c:v>
                </c:pt>
                <c:pt idx="2036">
                  <c:v>848.504701950849</c:v>
                </c:pt>
                <c:pt idx="2037">
                  <c:v>848.504701950849</c:v>
                </c:pt>
                <c:pt idx="2038">
                  <c:v>848.504701950849</c:v>
                </c:pt>
                <c:pt idx="2039">
                  <c:v>848.504701950849</c:v>
                </c:pt>
                <c:pt idx="2040">
                  <c:v>848.504701950849</c:v>
                </c:pt>
                <c:pt idx="2041">
                  <c:v>848.504701950849</c:v>
                </c:pt>
                <c:pt idx="2042">
                  <c:v>848.504701950849</c:v>
                </c:pt>
                <c:pt idx="2043">
                  <c:v>848.504701950849</c:v>
                </c:pt>
                <c:pt idx="2044">
                  <c:v>848.504701950849</c:v>
                </c:pt>
                <c:pt idx="2045">
                  <c:v>848.504701950849</c:v>
                </c:pt>
                <c:pt idx="2046">
                  <c:v>848.504701950849</c:v>
                </c:pt>
                <c:pt idx="2047">
                  <c:v>848.504701950849</c:v>
                </c:pt>
                <c:pt idx="2048">
                  <c:v>848.504701950849</c:v>
                </c:pt>
                <c:pt idx="2049">
                  <c:v>848.504701950849</c:v>
                </c:pt>
                <c:pt idx="2050">
                  <c:v>848.504701950849</c:v>
                </c:pt>
                <c:pt idx="2051">
                  <c:v>848.504701950849</c:v>
                </c:pt>
                <c:pt idx="2052">
                  <c:v>848.504701950849</c:v>
                </c:pt>
                <c:pt idx="2053">
                  <c:v>848.504701950849</c:v>
                </c:pt>
                <c:pt idx="2054">
                  <c:v>848.504701950849</c:v>
                </c:pt>
                <c:pt idx="2055">
                  <c:v>848.504701950849</c:v>
                </c:pt>
                <c:pt idx="2056">
                  <c:v>848.504701950849</c:v>
                </c:pt>
                <c:pt idx="2057">
                  <c:v>848.504701950849</c:v>
                </c:pt>
                <c:pt idx="2058">
                  <c:v>848.504701950849</c:v>
                </c:pt>
                <c:pt idx="2059">
                  <c:v>848.504701950849</c:v>
                </c:pt>
                <c:pt idx="2060">
                  <c:v>848.504701950849</c:v>
                </c:pt>
                <c:pt idx="2061">
                  <c:v>848.504701950849</c:v>
                </c:pt>
                <c:pt idx="2062">
                  <c:v>848.504701950849</c:v>
                </c:pt>
                <c:pt idx="2063">
                  <c:v>848.504701950849</c:v>
                </c:pt>
                <c:pt idx="2064">
                  <c:v>848.504701950849</c:v>
                </c:pt>
                <c:pt idx="2065">
                  <c:v>848.504701950849</c:v>
                </c:pt>
                <c:pt idx="2066">
                  <c:v>848.504701950849</c:v>
                </c:pt>
                <c:pt idx="2067">
                  <c:v>848.504701950849</c:v>
                </c:pt>
                <c:pt idx="2068">
                  <c:v>848.504701950849</c:v>
                </c:pt>
                <c:pt idx="2069">
                  <c:v>848.504701950849</c:v>
                </c:pt>
                <c:pt idx="2070">
                  <c:v>848.504701950849</c:v>
                </c:pt>
                <c:pt idx="2071">
                  <c:v>848.504701950849</c:v>
                </c:pt>
                <c:pt idx="2072">
                  <c:v>848.504701950849</c:v>
                </c:pt>
                <c:pt idx="2073">
                  <c:v>848.504701950849</c:v>
                </c:pt>
                <c:pt idx="2074">
                  <c:v>848.504701950849</c:v>
                </c:pt>
                <c:pt idx="2075">
                  <c:v>848.504701950849</c:v>
                </c:pt>
                <c:pt idx="2076">
                  <c:v>848.504701950849</c:v>
                </c:pt>
                <c:pt idx="2077">
                  <c:v>848.504701950849</c:v>
                </c:pt>
                <c:pt idx="2078">
                  <c:v>848.504701950849</c:v>
                </c:pt>
                <c:pt idx="2079">
                  <c:v>848.504701950849</c:v>
                </c:pt>
                <c:pt idx="2080">
                  <c:v>848.504701950849</c:v>
                </c:pt>
                <c:pt idx="2081">
                  <c:v>848.504701950849</c:v>
                </c:pt>
                <c:pt idx="2082">
                  <c:v>848.504701950849</c:v>
                </c:pt>
                <c:pt idx="2083">
                  <c:v>848.504701950849</c:v>
                </c:pt>
                <c:pt idx="2084">
                  <c:v>848.504701950849</c:v>
                </c:pt>
                <c:pt idx="2085">
                  <c:v>848.504701950849</c:v>
                </c:pt>
                <c:pt idx="2086">
                  <c:v>848.504701950849</c:v>
                </c:pt>
                <c:pt idx="2087">
                  <c:v>848.504701950849</c:v>
                </c:pt>
                <c:pt idx="2088">
                  <c:v>848.504701950849</c:v>
                </c:pt>
                <c:pt idx="2089">
                  <c:v>848.504701950849</c:v>
                </c:pt>
                <c:pt idx="2090">
                  <c:v>848.504701950849</c:v>
                </c:pt>
                <c:pt idx="2091">
                  <c:v>848.504701950849</c:v>
                </c:pt>
                <c:pt idx="2092">
                  <c:v>848.504701950849</c:v>
                </c:pt>
                <c:pt idx="2093">
                  <c:v>848.504701950849</c:v>
                </c:pt>
                <c:pt idx="2094">
                  <c:v>848.504701950849</c:v>
                </c:pt>
                <c:pt idx="2095">
                  <c:v>848.504701950849</c:v>
                </c:pt>
                <c:pt idx="2096">
                  <c:v>848.504701950849</c:v>
                </c:pt>
                <c:pt idx="2097">
                  <c:v>848.504701950849</c:v>
                </c:pt>
                <c:pt idx="2098">
                  <c:v>848.504701950849</c:v>
                </c:pt>
                <c:pt idx="2099">
                  <c:v>848.504701950849</c:v>
                </c:pt>
                <c:pt idx="2100">
                  <c:v>848.504701950849</c:v>
                </c:pt>
                <c:pt idx="2101">
                  <c:v>848.504701950849</c:v>
                </c:pt>
                <c:pt idx="2102">
                  <c:v>848.504701950849</c:v>
                </c:pt>
                <c:pt idx="2103">
                  <c:v>848.504701950849</c:v>
                </c:pt>
                <c:pt idx="2104">
                  <c:v>848.504701950849</c:v>
                </c:pt>
                <c:pt idx="2105">
                  <c:v>848.504701950849</c:v>
                </c:pt>
                <c:pt idx="2106">
                  <c:v>848.504701950849</c:v>
                </c:pt>
                <c:pt idx="2107">
                  <c:v>848.504701950849</c:v>
                </c:pt>
                <c:pt idx="2108">
                  <c:v>848.504701950849</c:v>
                </c:pt>
                <c:pt idx="2109">
                  <c:v>848.504701950849</c:v>
                </c:pt>
                <c:pt idx="2110">
                  <c:v>848.504701950849</c:v>
                </c:pt>
                <c:pt idx="2111">
                  <c:v>848.504701950849</c:v>
                </c:pt>
                <c:pt idx="2112">
                  <c:v>848.504701950849</c:v>
                </c:pt>
                <c:pt idx="2113">
                  <c:v>848.504701950849</c:v>
                </c:pt>
                <c:pt idx="2114">
                  <c:v>848.504701950849</c:v>
                </c:pt>
                <c:pt idx="2115">
                  <c:v>848.504701950849</c:v>
                </c:pt>
                <c:pt idx="2116">
                  <c:v>848.504701950849</c:v>
                </c:pt>
                <c:pt idx="2117">
                  <c:v>848.504701950849</c:v>
                </c:pt>
                <c:pt idx="2118">
                  <c:v>848.504701950849</c:v>
                </c:pt>
                <c:pt idx="2119">
                  <c:v>848.504701950849</c:v>
                </c:pt>
                <c:pt idx="2120">
                  <c:v>848.504701950849</c:v>
                </c:pt>
                <c:pt idx="2121">
                  <c:v>848.504701950849</c:v>
                </c:pt>
                <c:pt idx="2122">
                  <c:v>848.504701950849</c:v>
                </c:pt>
                <c:pt idx="2123">
                  <c:v>848.504701950849</c:v>
                </c:pt>
                <c:pt idx="2124">
                  <c:v>848.504701950849</c:v>
                </c:pt>
                <c:pt idx="2125">
                  <c:v>848.504701950849</c:v>
                </c:pt>
                <c:pt idx="2126">
                  <c:v>848.504701950849</c:v>
                </c:pt>
                <c:pt idx="2127">
                  <c:v>848.504701950849</c:v>
                </c:pt>
                <c:pt idx="2128">
                  <c:v>848.504701950849</c:v>
                </c:pt>
                <c:pt idx="2129">
                  <c:v>848.504701950849</c:v>
                </c:pt>
                <c:pt idx="2130">
                  <c:v>848.504701950849</c:v>
                </c:pt>
                <c:pt idx="2131">
                  <c:v>848.504701950849</c:v>
                </c:pt>
                <c:pt idx="2132">
                  <c:v>848.504701950849</c:v>
                </c:pt>
                <c:pt idx="2133">
                  <c:v>848.504701950849</c:v>
                </c:pt>
                <c:pt idx="2134">
                  <c:v>848.504701950849</c:v>
                </c:pt>
                <c:pt idx="2135">
                  <c:v>848.504701950849</c:v>
                </c:pt>
                <c:pt idx="2136">
                  <c:v>848.504701950849</c:v>
                </c:pt>
                <c:pt idx="2137">
                  <c:v>848.504701950849</c:v>
                </c:pt>
                <c:pt idx="2138">
                  <c:v>848.504701950849</c:v>
                </c:pt>
                <c:pt idx="2139">
                  <c:v>848.504701950849</c:v>
                </c:pt>
                <c:pt idx="2140">
                  <c:v>848.504701950849</c:v>
                </c:pt>
                <c:pt idx="2141">
                  <c:v>848.504701950849</c:v>
                </c:pt>
                <c:pt idx="2142">
                  <c:v>848.504701950849</c:v>
                </c:pt>
                <c:pt idx="2143">
                  <c:v>848.504701950849</c:v>
                </c:pt>
                <c:pt idx="2144">
                  <c:v>848.504701950849</c:v>
                </c:pt>
                <c:pt idx="2145">
                  <c:v>848.504701950849</c:v>
                </c:pt>
                <c:pt idx="2146">
                  <c:v>848.504701950849</c:v>
                </c:pt>
                <c:pt idx="2147">
                  <c:v>848.504701950849</c:v>
                </c:pt>
                <c:pt idx="2148">
                  <c:v>848.504701950849</c:v>
                </c:pt>
                <c:pt idx="2149">
                  <c:v>848.504701950849</c:v>
                </c:pt>
                <c:pt idx="2150">
                  <c:v>848.504701950849</c:v>
                </c:pt>
                <c:pt idx="2151">
                  <c:v>848.504701950849</c:v>
                </c:pt>
                <c:pt idx="2152">
                  <c:v>848.504701950849</c:v>
                </c:pt>
                <c:pt idx="2153">
                  <c:v>848.504701950849</c:v>
                </c:pt>
                <c:pt idx="2154">
                  <c:v>848.504701950849</c:v>
                </c:pt>
                <c:pt idx="2155">
                  <c:v>848.504701950849</c:v>
                </c:pt>
                <c:pt idx="2156">
                  <c:v>848.504701950849</c:v>
                </c:pt>
                <c:pt idx="2157">
                  <c:v>848.504701950849</c:v>
                </c:pt>
              </c:numCache>
            </c:numRef>
          </c:val>
          <c:smooth val="0"/>
        </c:ser>
        <c:ser>
          <c:idx val="3"/>
          <c:order val="3"/>
          <c:tx>
            <c:strRef>
              <c:f>[铁矿供需库存.xlsx]Sheet2!$AC$2</c:f>
              <c:strCache>
                <c:ptCount val="1"/>
                <c:pt idx="0">
                  <c:v> 均值-1*标准差</c:v>
                </c:pt>
              </c:strCache>
            </c:strRef>
          </c:tx>
          <c:spPr>
            <a:ln w="28575" cap="rnd">
              <a:solidFill>
                <a:srgbClr val="00B050"/>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[铁矿供需库存.xlsx]Sheet2!$AC$3:$AC$2161</c:f>
              <c:numCache>
                <c:formatCode>General</c:formatCode>
                <c:ptCount val="2158"/>
                <c:pt idx="0">
                  <c:v>441.364126686779</c:v>
                </c:pt>
                <c:pt idx="1">
                  <c:v>441.364126686779</c:v>
                </c:pt>
                <c:pt idx="2">
                  <c:v>441.364126686779</c:v>
                </c:pt>
                <c:pt idx="3">
                  <c:v>441.364126686779</c:v>
                </c:pt>
                <c:pt idx="4">
                  <c:v>441.364126686779</c:v>
                </c:pt>
                <c:pt idx="5">
                  <c:v>441.364126686779</c:v>
                </c:pt>
                <c:pt idx="6">
                  <c:v>441.364126686779</c:v>
                </c:pt>
                <c:pt idx="7">
                  <c:v>441.364126686779</c:v>
                </c:pt>
                <c:pt idx="8">
                  <c:v>441.364126686779</c:v>
                </c:pt>
                <c:pt idx="9">
                  <c:v>441.364126686779</c:v>
                </c:pt>
                <c:pt idx="10">
                  <c:v>441.364126686779</c:v>
                </c:pt>
                <c:pt idx="11">
                  <c:v>441.364126686779</c:v>
                </c:pt>
                <c:pt idx="12">
                  <c:v>441.364126686779</c:v>
                </c:pt>
                <c:pt idx="13">
                  <c:v>441.364126686779</c:v>
                </c:pt>
                <c:pt idx="14">
                  <c:v>441.364126686779</c:v>
                </c:pt>
                <c:pt idx="15">
                  <c:v>441.364126686779</c:v>
                </c:pt>
                <c:pt idx="16">
                  <c:v>441.364126686779</c:v>
                </c:pt>
                <c:pt idx="17">
                  <c:v>441.364126686779</c:v>
                </c:pt>
                <c:pt idx="18">
                  <c:v>441.364126686779</c:v>
                </c:pt>
                <c:pt idx="19">
                  <c:v>441.364126686779</c:v>
                </c:pt>
                <c:pt idx="20">
                  <c:v>441.364126686779</c:v>
                </c:pt>
                <c:pt idx="21">
                  <c:v>441.364126686779</c:v>
                </c:pt>
                <c:pt idx="22">
                  <c:v>441.364126686779</c:v>
                </c:pt>
                <c:pt idx="23">
                  <c:v>441.364126686779</c:v>
                </c:pt>
                <c:pt idx="24">
                  <c:v>441.364126686779</c:v>
                </c:pt>
                <c:pt idx="25">
                  <c:v>441.364126686779</c:v>
                </c:pt>
                <c:pt idx="26">
                  <c:v>441.364126686779</c:v>
                </c:pt>
                <c:pt idx="27">
                  <c:v>441.364126686779</c:v>
                </c:pt>
                <c:pt idx="28">
                  <c:v>441.364126686779</c:v>
                </c:pt>
                <c:pt idx="29">
                  <c:v>441.364126686779</c:v>
                </c:pt>
                <c:pt idx="30">
                  <c:v>441.364126686779</c:v>
                </c:pt>
                <c:pt idx="31">
                  <c:v>441.364126686779</c:v>
                </c:pt>
                <c:pt idx="32">
                  <c:v>441.364126686779</c:v>
                </c:pt>
                <c:pt idx="33">
                  <c:v>441.364126686779</c:v>
                </c:pt>
                <c:pt idx="34">
                  <c:v>441.364126686779</c:v>
                </c:pt>
                <c:pt idx="35">
                  <c:v>441.364126686779</c:v>
                </c:pt>
                <c:pt idx="36">
                  <c:v>441.364126686779</c:v>
                </c:pt>
                <c:pt idx="37">
                  <c:v>441.364126686779</c:v>
                </c:pt>
                <c:pt idx="38">
                  <c:v>441.364126686779</c:v>
                </c:pt>
                <c:pt idx="39">
                  <c:v>441.364126686779</c:v>
                </c:pt>
                <c:pt idx="40">
                  <c:v>441.364126686779</c:v>
                </c:pt>
                <c:pt idx="41">
                  <c:v>441.364126686779</c:v>
                </c:pt>
                <c:pt idx="42">
                  <c:v>441.364126686779</c:v>
                </c:pt>
                <c:pt idx="43">
                  <c:v>441.364126686779</c:v>
                </c:pt>
                <c:pt idx="44">
                  <c:v>441.364126686779</c:v>
                </c:pt>
                <c:pt idx="45">
                  <c:v>441.364126686779</c:v>
                </c:pt>
                <c:pt idx="46">
                  <c:v>441.364126686779</c:v>
                </c:pt>
                <c:pt idx="47">
                  <c:v>441.364126686779</c:v>
                </c:pt>
                <c:pt idx="48">
                  <c:v>441.364126686779</c:v>
                </c:pt>
                <c:pt idx="49">
                  <c:v>441.364126686779</c:v>
                </c:pt>
                <c:pt idx="50">
                  <c:v>441.364126686779</c:v>
                </c:pt>
                <c:pt idx="51">
                  <c:v>441.364126686779</c:v>
                </c:pt>
                <c:pt idx="52">
                  <c:v>441.364126686779</c:v>
                </c:pt>
                <c:pt idx="53">
                  <c:v>441.364126686779</c:v>
                </c:pt>
                <c:pt idx="54">
                  <c:v>441.364126686779</c:v>
                </c:pt>
                <c:pt idx="55">
                  <c:v>441.364126686779</c:v>
                </c:pt>
                <c:pt idx="56">
                  <c:v>441.364126686779</c:v>
                </c:pt>
                <c:pt idx="57">
                  <c:v>441.364126686779</c:v>
                </c:pt>
                <c:pt idx="58">
                  <c:v>441.364126686779</c:v>
                </c:pt>
                <c:pt idx="59">
                  <c:v>441.364126686779</c:v>
                </c:pt>
                <c:pt idx="60">
                  <c:v>441.364126686779</c:v>
                </c:pt>
                <c:pt idx="61">
                  <c:v>441.364126686779</c:v>
                </c:pt>
                <c:pt idx="62">
                  <c:v>441.364126686779</c:v>
                </c:pt>
                <c:pt idx="63">
                  <c:v>441.364126686779</c:v>
                </c:pt>
                <c:pt idx="64">
                  <c:v>441.364126686779</c:v>
                </c:pt>
                <c:pt idx="65">
                  <c:v>441.364126686779</c:v>
                </c:pt>
                <c:pt idx="66">
                  <c:v>441.364126686779</c:v>
                </c:pt>
                <c:pt idx="67">
                  <c:v>441.364126686779</c:v>
                </c:pt>
                <c:pt idx="68">
                  <c:v>441.364126686779</c:v>
                </c:pt>
                <c:pt idx="69">
                  <c:v>441.364126686779</c:v>
                </c:pt>
                <c:pt idx="70">
                  <c:v>441.364126686779</c:v>
                </c:pt>
                <c:pt idx="71">
                  <c:v>441.364126686779</c:v>
                </c:pt>
                <c:pt idx="72">
                  <c:v>441.364126686779</c:v>
                </c:pt>
                <c:pt idx="73">
                  <c:v>441.364126686779</c:v>
                </c:pt>
                <c:pt idx="74">
                  <c:v>441.364126686779</c:v>
                </c:pt>
                <c:pt idx="75">
                  <c:v>441.364126686779</c:v>
                </c:pt>
                <c:pt idx="76">
                  <c:v>441.364126686779</c:v>
                </c:pt>
                <c:pt idx="77">
                  <c:v>441.364126686779</c:v>
                </c:pt>
                <c:pt idx="78">
                  <c:v>441.364126686779</c:v>
                </c:pt>
                <c:pt idx="79">
                  <c:v>441.364126686779</c:v>
                </c:pt>
                <c:pt idx="80">
                  <c:v>441.364126686779</c:v>
                </c:pt>
                <c:pt idx="81">
                  <c:v>441.364126686779</c:v>
                </c:pt>
                <c:pt idx="82">
                  <c:v>441.364126686779</c:v>
                </c:pt>
                <c:pt idx="83">
                  <c:v>441.364126686779</c:v>
                </c:pt>
                <c:pt idx="84">
                  <c:v>441.364126686779</c:v>
                </c:pt>
                <c:pt idx="85">
                  <c:v>441.364126686779</c:v>
                </c:pt>
                <c:pt idx="86">
                  <c:v>441.364126686779</c:v>
                </c:pt>
                <c:pt idx="87">
                  <c:v>441.364126686779</c:v>
                </c:pt>
                <c:pt idx="88">
                  <c:v>441.364126686779</c:v>
                </c:pt>
                <c:pt idx="89">
                  <c:v>441.364126686779</c:v>
                </c:pt>
                <c:pt idx="90">
                  <c:v>441.364126686779</c:v>
                </c:pt>
                <c:pt idx="91">
                  <c:v>441.364126686779</c:v>
                </c:pt>
                <c:pt idx="92">
                  <c:v>441.364126686779</c:v>
                </c:pt>
                <c:pt idx="93">
                  <c:v>441.364126686779</c:v>
                </c:pt>
                <c:pt idx="94">
                  <c:v>441.364126686779</c:v>
                </c:pt>
                <c:pt idx="95">
                  <c:v>441.364126686779</c:v>
                </c:pt>
                <c:pt idx="96">
                  <c:v>441.364126686779</c:v>
                </c:pt>
                <c:pt idx="97">
                  <c:v>441.364126686779</c:v>
                </c:pt>
                <c:pt idx="98">
                  <c:v>441.364126686779</c:v>
                </c:pt>
                <c:pt idx="99">
                  <c:v>441.364126686779</c:v>
                </c:pt>
                <c:pt idx="100">
                  <c:v>441.364126686779</c:v>
                </c:pt>
                <c:pt idx="101">
                  <c:v>441.364126686779</c:v>
                </c:pt>
                <c:pt idx="102">
                  <c:v>441.364126686779</c:v>
                </c:pt>
                <c:pt idx="103">
                  <c:v>441.364126686779</c:v>
                </c:pt>
                <c:pt idx="104">
                  <c:v>441.364126686779</c:v>
                </c:pt>
                <c:pt idx="105">
                  <c:v>441.364126686779</c:v>
                </c:pt>
                <c:pt idx="106">
                  <c:v>441.364126686779</c:v>
                </c:pt>
                <c:pt idx="107">
                  <c:v>441.364126686779</c:v>
                </c:pt>
                <c:pt idx="108">
                  <c:v>441.364126686779</c:v>
                </c:pt>
                <c:pt idx="109">
                  <c:v>441.364126686779</c:v>
                </c:pt>
                <c:pt idx="110">
                  <c:v>441.364126686779</c:v>
                </c:pt>
                <c:pt idx="111">
                  <c:v>441.364126686779</c:v>
                </c:pt>
                <c:pt idx="112">
                  <c:v>441.364126686779</c:v>
                </c:pt>
                <c:pt idx="113">
                  <c:v>441.364126686779</c:v>
                </c:pt>
                <c:pt idx="114">
                  <c:v>441.364126686779</c:v>
                </c:pt>
                <c:pt idx="115">
                  <c:v>441.364126686779</c:v>
                </c:pt>
                <c:pt idx="116">
                  <c:v>441.364126686779</c:v>
                </c:pt>
                <c:pt idx="117">
                  <c:v>441.364126686779</c:v>
                </c:pt>
                <c:pt idx="118">
                  <c:v>441.364126686779</c:v>
                </c:pt>
                <c:pt idx="119">
                  <c:v>441.364126686779</c:v>
                </c:pt>
                <c:pt idx="120">
                  <c:v>441.364126686779</c:v>
                </c:pt>
                <c:pt idx="121">
                  <c:v>441.364126686779</c:v>
                </c:pt>
                <c:pt idx="122">
                  <c:v>441.364126686779</c:v>
                </c:pt>
                <c:pt idx="123">
                  <c:v>441.364126686779</c:v>
                </c:pt>
                <c:pt idx="124">
                  <c:v>441.364126686779</c:v>
                </c:pt>
                <c:pt idx="125">
                  <c:v>441.364126686779</c:v>
                </c:pt>
                <c:pt idx="126">
                  <c:v>441.364126686779</c:v>
                </c:pt>
                <c:pt idx="127">
                  <c:v>441.364126686779</c:v>
                </c:pt>
                <c:pt idx="128">
                  <c:v>441.364126686779</c:v>
                </c:pt>
                <c:pt idx="129">
                  <c:v>441.364126686779</c:v>
                </c:pt>
                <c:pt idx="130">
                  <c:v>441.364126686779</c:v>
                </c:pt>
                <c:pt idx="131">
                  <c:v>441.364126686779</c:v>
                </c:pt>
                <c:pt idx="132">
                  <c:v>441.364126686779</c:v>
                </c:pt>
                <c:pt idx="133">
                  <c:v>441.364126686779</c:v>
                </c:pt>
                <c:pt idx="134">
                  <c:v>441.364126686779</c:v>
                </c:pt>
                <c:pt idx="135">
                  <c:v>441.364126686779</c:v>
                </c:pt>
                <c:pt idx="136">
                  <c:v>441.364126686779</c:v>
                </c:pt>
                <c:pt idx="137">
                  <c:v>441.364126686779</c:v>
                </c:pt>
                <c:pt idx="138">
                  <c:v>441.364126686779</c:v>
                </c:pt>
                <c:pt idx="139">
                  <c:v>441.364126686779</c:v>
                </c:pt>
                <c:pt idx="140">
                  <c:v>441.364126686779</c:v>
                </c:pt>
                <c:pt idx="141">
                  <c:v>441.364126686779</c:v>
                </c:pt>
                <c:pt idx="142">
                  <c:v>441.364126686779</c:v>
                </c:pt>
                <c:pt idx="143">
                  <c:v>441.364126686779</c:v>
                </c:pt>
                <c:pt idx="144">
                  <c:v>441.364126686779</c:v>
                </c:pt>
                <c:pt idx="145">
                  <c:v>441.364126686779</c:v>
                </c:pt>
                <c:pt idx="146">
                  <c:v>441.364126686779</c:v>
                </c:pt>
                <c:pt idx="147">
                  <c:v>441.364126686779</c:v>
                </c:pt>
                <c:pt idx="148">
                  <c:v>441.364126686779</c:v>
                </c:pt>
                <c:pt idx="149">
                  <c:v>441.364126686779</c:v>
                </c:pt>
                <c:pt idx="150">
                  <c:v>441.364126686779</c:v>
                </c:pt>
                <c:pt idx="151">
                  <c:v>441.364126686779</c:v>
                </c:pt>
                <c:pt idx="152">
                  <c:v>441.364126686779</c:v>
                </c:pt>
                <c:pt idx="153">
                  <c:v>441.364126686779</c:v>
                </c:pt>
                <c:pt idx="154">
                  <c:v>441.364126686779</c:v>
                </c:pt>
                <c:pt idx="155">
                  <c:v>441.364126686779</c:v>
                </c:pt>
                <c:pt idx="156">
                  <c:v>441.364126686779</c:v>
                </c:pt>
                <c:pt idx="157">
                  <c:v>441.364126686779</c:v>
                </c:pt>
                <c:pt idx="158">
                  <c:v>441.364126686779</c:v>
                </c:pt>
                <c:pt idx="159">
                  <c:v>441.364126686779</c:v>
                </c:pt>
                <c:pt idx="160">
                  <c:v>441.364126686779</c:v>
                </c:pt>
                <c:pt idx="161">
                  <c:v>441.364126686779</c:v>
                </c:pt>
                <c:pt idx="162">
                  <c:v>441.364126686779</c:v>
                </c:pt>
                <c:pt idx="163">
                  <c:v>441.364126686779</c:v>
                </c:pt>
                <c:pt idx="164">
                  <c:v>441.364126686779</c:v>
                </c:pt>
                <c:pt idx="165">
                  <c:v>441.364126686779</c:v>
                </c:pt>
                <c:pt idx="166">
                  <c:v>441.364126686779</c:v>
                </c:pt>
                <c:pt idx="167">
                  <c:v>441.364126686779</c:v>
                </c:pt>
                <c:pt idx="168">
                  <c:v>441.364126686779</c:v>
                </c:pt>
                <c:pt idx="169">
                  <c:v>441.364126686779</c:v>
                </c:pt>
                <c:pt idx="170">
                  <c:v>441.364126686779</c:v>
                </c:pt>
                <c:pt idx="171">
                  <c:v>441.364126686779</c:v>
                </c:pt>
                <c:pt idx="172">
                  <c:v>441.364126686779</c:v>
                </c:pt>
                <c:pt idx="173">
                  <c:v>441.364126686779</c:v>
                </c:pt>
                <c:pt idx="174">
                  <c:v>441.364126686779</c:v>
                </c:pt>
                <c:pt idx="175">
                  <c:v>441.364126686779</c:v>
                </c:pt>
                <c:pt idx="176">
                  <c:v>441.364126686779</c:v>
                </c:pt>
                <c:pt idx="177">
                  <c:v>441.364126686779</c:v>
                </c:pt>
                <c:pt idx="178">
                  <c:v>441.364126686779</c:v>
                </c:pt>
                <c:pt idx="179">
                  <c:v>441.364126686779</c:v>
                </c:pt>
                <c:pt idx="180">
                  <c:v>441.364126686779</c:v>
                </c:pt>
                <c:pt idx="181">
                  <c:v>441.364126686779</c:v>
                </c:pt>
                <c:pt idx="182">
                  <c:v>441.364126686779</c:v>
                </c:pt>
                <c:pt idx="183">
                  <c:v>441.364126686779</c:v>
                </c:pt>
                <c:pt idx="184">
                  <c:v>441.364126686779</c:v>
                </c:pt>
                <c:pt idx="185">
                  <c:v>441.364126686779</c:v>
                </c:pt>
                <c:pt idx="186">
                  <c:v>441.364126686779</c:v>
                </c:pt>
                <c:pt idx="187">
                  <c:v>441.364126686779</c:v>
                </c:pt>
                <c:pt idx="188">
                  <c:v>441.364126686779</c:v>
                </c:pt>
                <c:pt idx="189">
                  <c:v>441.364126686779</c:v>
                </c:pt>
                <c:pt idx="190">
                  <c:v>441.364126686779</c:v>
                </c:pt>
                <c:pt idx="191">
                  <c:v>441.364126686779</c:v>
                </c:pt>
                <c:pt idx="192">
                  <c:v>441.364126686779</c:v>
                </c:pt>
                <c:pt idx="193">
                  <c:v>441.364126686779</c:v>
                </c:pt>
                <c:pt idx="194">
                  <c:v>441.364126686779</c:v>
                </c:pt>
                <c:pt idx="195">
                  <c:v>441.364126686779</c:v>
                </c:pt>
                <c:pt idx="196">
                  <c:v>441.364126686779</c:v>
                </c:pt>
                <c:pt idx="197">
                  <c:v>441.364126686779</c:v>
                </c:pt>
                <c:pt idx="198">
                  <c:v>441.364126686779</c:v>
                </c:pt>
                <c:pt idx="199">
                  <c:v>441.364126686779</c:v>
                </c:pt>
                <c:pt idx="200">
                  <c:v>441.364126686779</c:v>
                </c:pt>
                <c:pt idx="201">
                  <c:v>441.364126686779</c:v>
                </c:pt>
                <c:pt idx="202">
                  <c:v>441.364126686779</c:v>
                </c:pt>
                <c:pt idx="203">
                  <c:v>441.364126686779</c:v>
                </c:pt>
                <c:pt idx="204">
                  <c:v>441.364126686779</c:v>
                </c:pt>
                <c:pt idx="205">
                  <c:v>441.364126686779</c:v>
                </c:pt>
                <c:pt idx="206">
                  <c:v>441.364126686779</c:v>
                </c:pt>
                <c:pt idx="207">
                  <c:v>441.364126686779</c:v>
                </c:pt>
                <c:pt idx="208">
                  <c:v>441.364126686779</c:v>
                </c:pt>
                <c:pt idx="209">
                  <c:v>441.364126686779</c:v>
                </c:pt>
                <c:pt idx="210">
                  <c:v>441.364126686779</c:v>
                </c:pt>
                <c:pt idx="211">
                  <c:v>441.364126686779</c:v>
                </c:pt>
                <c:pt idx="212">
                  <c:v>441.364126686779</c:v>
                </c:pt>
                <c:pt idx="213">
                  <c:v>441.364126686779</c:v>
                </c:pt>
                <c:pt idx="214">
                  <c:v>441.364126686779</c:v>
                </c:pt>
                <c:pt idx="215">
                  <c:v>441.364126686779</c:v>
                </c:pt>
                <c:pt idx="216">
                  <c:v>441.364126686779</c:v>
                </c:pt>
                <c:pt idx="217">
                  <c:v>441.364126686779</c:v>
                </c:pt>
                <c:pt idx="218">
                  <c:v>441.364126686779</c:v>
                </c:pt>
                <c:pt idx="219">
                  <c:v>441.364126686779</c:v>
                </c:pt>
                <c:pt idx="220">
                  <c:v>441.364126686779</c:v>
                </c:pt>
                <c:pt idx="221">
                  <c:v>441.364126686779</c:v>
                </c:pt>
                <c:pt idx="222">
                  <c:v>441.364126686779</c:v>
                </c:pt>
                <c:pt idx="223">
                  <c:v>441.364126686779</c:v>
                </c:pt>
                <c:pt idx="224">
                  <c:v>441.364126686779</c:v>
                </c:pt>
                <c:pt idx="225">
                  <c:v>441.364126686779</c:v>
                </c:pt>
                <c:pt idx="226">
                  <c:v>441.364126686779</c:v>
                </c:pt>
                <c:pt idx="227">
                  <c:v>441.364126686779</c:v>
                </c:pt>
                <c:pt idx="228">
                  <c:v>441.364126686779</c:v>
                </c:pt>
                <c:pt idx="229">
                  <c:v>441.364126686779</c:v>
                </c:pt>
                <c:pt idx="230">
                  <c:v>441.364126686779</c:v>
                </c:pt>
                <c:pt idx="231">
                  <c:v>441.364126686779</c:v>
                </c:pt>
                <c:pt idx="232">
                  <c:v>441.364126686779</c:v>
                </c:pt>
                <c:pt idx="233">
                  <c:v>441.364126686779</c:v>
                </c:pt>
                <c:pt idx="234">
                  <c:v>441.364126686779</c:v>
                </c:pt>
                <c:pt idx="235">
                  <c:v>441.364126686779</c:v>
                </c:pt>
                <c:pt idx="236">
                  <c:v>441.364126686779</c:v>
                </c:pt>
                <c:pt idx="237">
                  <c:v>441.364126686779</c:v>
                </c:pt>
                <c:pt idx="238">
                  <c:v>441.364126686779</c:v>
                </c:pt>
                <c:pt idx="239">
                  <c:v>441.364126686779</c:v>
                </c:pt>
                <c:pt idx="240">
                  <c:v>441.364126686779</c:v>
                </c:pt>
                <c:pt idx="241">
                  <c:v>441.364126686779</c:v>
                </c:pt>
                <c:pt idx="242">
                  <c:v>441.364126686779</c:v>
                </c:pt>
                <c:pt idx="243">
                  <c:v>441.364126686779</c:v>
                </c:pt>
                <c:pt idx="244">
                  <c:v>441.364126686779</c:v>
                </c:pt>
                <c:pt idx="245">
                  <c:v>441.364126686779</c:v>
                </c:pt>
                <c:pt idx="246">
                  <c:v>441.364126686779</c:v>
                </c:pt>
                <c:pt idx="247">
                  <c:v>441.364126686779</c:v>
                </c:pt>
                <c:pt idx="248">
                  <c:v>441.364126686779</c:v>
                </c:pt>
                <c:pt idx="249">
                  <c:v>441.364126686779</c:v>
                </c:pt>
                <c:pt idx="250">
                  <c:v>441.364126686779</c:v>
                </c:pt>
                <c:pt idx="251">
                  <c:v>441.364126686779</c:v>
                </c:pt>
                <c:pt idx="252">
                  <c:v>441.364126686779</c:v>
                </c:pt>
                <c:pt idx="253">
                  <c:v>441.364126686779</c:v>
                </c:pt>
                <c:pt idx="254">
                  <c:v>441.364126686779</c:v>
                </c:pt>
                <c:pt idx="255">
                  <c:v>441.364126686779</c:v>
                </c:pt>
                <c:pt idx="256">
                  <c:v>441.364126686779</c:v>
                </c:pt>
                <c:pt idx="257">
                  <c:v>441.364126686779</c:v>
                </c:pt>
                <c:pt idx="258">
                  <c:v>441.364126686779</c:v>
                </c:pt>
                <c:pt idx="259">
                  <c:v>441.364126686779</c:v>
                </c:pt>
                <c:pt idx="260">
                  <c:v>441.364126686779</c:v>
                </c:pt>
                <c:pt idx="261">
                  <c:v>441.364126686779</c:v>
                </c:pt>
                <c:pt idx="262">
                  <c:v>441.364126686779</c:v>
                </c:pt>
                <c:pt idx="263">
                  <c:v>441.364126686779</c:v>
                </c:pt>
                <c:pt idx="264">
                  <c:v>441.364126686779</c:v>
                </c:pt>
                <c:pt idx="265">
                  <c:v>441.364126686779</c:v>
                </c:pt>
                <c:pt idx="266">
                  <c:v>441.364126686779</c:v>
                </c:pt>
                <c:pt idx="267">
                  <c:v>441.364126686779</c:v>
                </c:pt>
                <c:pt idx="268">
                  <c:v>441.364126686779</c:v>
                </c:pt>
                <c:pt idx="269">
                  <c:v>441.364126686779</c:v>
                </c:pt>
                <c:pt idx="270">
                  <c:v>441.364126686779</c:v>
                </c:pt>
                <c:pt idx="271">
                  <c:v>441.364126686779</c:v>
                </c:pt>
                <c:pt idx="272">
                  <c:v>441.364126686779</c:v>
                </c:pt>
                <c:pt idx="273">
                  <c:v>441.364126686779</c:v>
                </c:pt>
                <c:pt idx="274">
                  <c:v>441.364126686779</c:v>
                </c:pt>
                <c:pt idx="275">
                  <c:v>441.364126686779</c:v>
                </c:pt>
                <c:pt idx="276">
                  <c:v>441.364126686779</c:v>
                </c:pt>
                <c:pt idx="277">
                  <c:v>441.364126686779</c:v>
                </c:pt>
                <c:pt idx="278">
                  <c:v>441.364126686779</c:v>
                </c:pt>
                <c:pt idx="279">
                  <c:v>441.364126686779</c:v>
                </c:pt>
                <c:pt idx="280">
                  <c:v>441.364126686779</c:v>
                </c:pt>
                <c:pt idx="281">
                  <c:v>441.364126686779</c:v>
                </c:pt>
                <c:pt idx="282">
                  <c:v>441.364126686779</c:v>
                </c:pt>
                <c:pt idx="283">
                  <c:v>441.364126686779</c:v>
                </c:pt>
                <c:pt idx="284">
                  <c:v>441.364126686779</c:v>
                </c:pt>
                <c:pt idx="285">
                  <c:v>441.364126686779</c:v>
                </c:pt>
                <c:pt idx="286">
                  <c:v>441.364126686779</c:v>
                </c:pt>
                <c:pt idx="287">
                  <c:v>441.364126686779</c:v>
                </c:pt>
                <c:pt idx="288">
                  <c:v>441.364126686779</c:v>
                </c:pt>
                <c:pt idx="289">
                  <c:v>441.364126686779</c:v>
                </c:pt>
                <c:pt idx="290">
                  <c:v>441.364126686779</c:v>
                </c:pt>
                <c:pt idx="291">
                  <c:v>441.364126686779</c:v>
                </c:pt>
                <c:pt idx="292">
                  <c:v>441.364126686779</c:v>
                </c:pt>
                <c:pt idx="293">
                  <c:v>441.364126686779</c:v>
                </c:pt>
                <c:pt idx="294">
                  <c:v>441.364126686779</c:v>
                </c:pt>
                <c:pt idx="295">
                  <c:v>441.364126686779</c:v>
                </c:pt>
                <c:pt idx="296">
                  <c:v>441.364126686779</c:v>
                </c:pt>
                <c:pt idx="297">
                  <c:v>441.364126686779</c:v>
                </c:pt>
                <c:pt idx="298">
                  <c:v>441.364126686779</c:v>
                </c:pt>
                <c:pt idx="299">
                  <c:v>441.364126686779</c:v>
                </c:pt>
                <c:pt idx="300">
                  <c:v>441.364126686779</c:v>
                </c:pt>
                <c:pt idx="301">
                  <c:v>441.364126686779</c:v>
                </c:pt>
                <c:pt idx="302">
                  <c:v>441.364126686779</c:v>
                </c:pt>
                <c:pt idx="303">
                  <c:v>441.364126686779</c:v>
                </c:pt>
                <c:pt idx="304">
                  <c:v>441.364126686779</c:v>
                </c:pt>
                <c:pt idx="305">
                  <c:v>441.364126686779</c:v>
                </c:pt>
                <c:pt idx="306">
                  <c:v>441.364126686779</c:v>
                </c:pt>
                <c:pt idx="307">
                  <c:v>441.364126686779</c:v>
                </c:pt>
                <c:pt idx="308">
                  <c:v>441.364126686779</c:v>
                </c:pt>
                <c:pt idx="309">
                  <c:v>441.364126686779</c:v>
                </c:pt>
                <c:pt idx="310">
                  <c:v>441.364126686779</c:v>
                </c:pt>
                <c:pt idx="311">
                  <c:v>441.364126686779</c:v>
                </c:pt>
                <c:pt idx="312">
                  <c:v>441.364126686779</c:v>
                </c:pt>
                <c:pt idx="313">
                  <c:v>441.364126686779</c:v>
                </c:pt>
                <c:pt idx="314">
                  <c:v>441.364126686779</c:v>
                </c:pt>
                <c:pt idx="315">
                  <c:v>441.364126686779</c:v>
                </c:pt>
                <c:pt idx="316">
                  <c:v>441.364126686779</c:v>
                </c:pt>
                <c:pt idx="317">
                  <c:v>441.364126686779</c:v>
                </c:pt>
                <c:pt idx="318">
                  <c:v>441.364126686779</c:v>
                </c:pt>
                <c:pt idx="319">
                  <c:v>441.364126686779</c:v>
                </c:pt>
                <c:pt idx="320">
                  <c:v>441.364126686779</c:v>
                </c:pt>
                <c:pt idx="321">
                  <c:v>441.364126686779</c:v>
                </c:pt>
                <c:pt idx="322">
                  <c:v>441.364126686779</c:v>
                </c:pt>
                <c:pt idx="323">
                  <c:v>441.364126686779</c:v>
                </c:pt>
                <c:pt idx="324">
                  <c:v>441.364126686779</c:v>
                </c:pt>
                <c:pt idx="325">
                  <c:v>441.364126686779</c:v>
                </c:pt>
                <c:pt idx="326">
                  <c:v>441.364126686779</c:v>
                </c:pt>
                <c:pt idx="327">
                  <c:v>441.364126686779</c:v>
                </c:pt>
                <c:pt idx="328">
                  <c:v>441.364126686779</c:v>
                </c:pt>
                <c:pt idx="329">
                  <c:v>441.364126686779</c:v>
                </c:pt>
                <c:pt idx="330">
                  <c:v>441.364126686779</c:v>
                </c:pt>
                <c:pt idx="331">
                  <c:v>441.364126686779</c:v>
                </c:pt>
                <c:pt idx="332">
                  <c:v>441.364126686779</c:v>
                </c:pt>
                <c:pt idx="333">
                  <c:v>441.364126686779</c:v>
                </c:pt>
                <c:pt idx="334">
                  <c:v>441.364126686779</c:v>
                </c:pt>
                <c:pt idx="335">
                  <c:v>441.364126686779</c:v>
                </c:pt>
                <c:pt idx="336">
                  <c:v>441.364126686779</c:v>
                </c:pt>
                <c:pt idx="337">
                  <c:v>441.364126686779</c:v>
                </c:pt>
                <c:pt idx="338">
                  <c:v>441.364126686779</c:v>
                </c:pt>
                <c:pt idx="339">
                  <c:v>441.364126686779</c:v>
                </c:pt>
                <c:pt idx="340">
                  <c:v>441.364126686779</c:v>
                </c:pt>
                <c:pt idx="341">
                  <c:v>441.364126686779</c:v>
                </c:pt>
                <c:pt idx="342">
                  <c:v>441.364126686779</c:v>
                </c:pt>
                <c:pt idx="343">
                  <c:v>441.364126686779</c:v>
                </c:pt>
                <c:pt idx="344">
                  <c:v>441.364126686779</c:v>
                </c:pt>
                <c:pt idx="345">
                  <c:v>441.364126686779</c:v>
                </c:pt>
                <c:pt idx="346">
                  <c:v>441.364126686779</c:v>
                </c:pt>
                <c:pt idx="347">
                  <c:v>441.364126686779</c:v>
                </c:pt>
                <c:pt idx="348">
                  <c:v>441.364126686779</c:v>
                </c:pt>
                <c:pt idx="349">
                  <c:v>441.364126686779</c:v>
                </c:pt>
                <c:pt idx="350">
                  <c:v>441.364126686779</c:v>
                </c:pt>
                <c:pt idx="351">
                  <c:v>441.364126686779</c:v>
                </c:pt>
                <c:pt idx="352">
                  <c:v>441.364126686779</c:v>
                </c:pt>
                <c:pt idx="353">
                  <c:v>441.364126686779</c:v>
                </c:pt>
                <c:pt idx="354">
                  <c:v>441.364126686779</c:v>
                </c:pt>
                <c:pt idx="355">
                  <c:v>441.364126686779</c:v>
                </c:pt>
                <c:pt idx="356">
                  <c:v>441.364126686779</c:v>
                </c:pt>
                <c:pt idx="357">
                  <c:v>441.364126686779</c:v>
                </c:pt>
                <c:pt idx="358">
                  <c:v>441.364126686779</c:v>
                </c:pt>
                <c:pt idx="359">
                  <c:v>441.364126686779</c:v>
                </c:pt>
                <c:pt idx="360">
                  <c:v>441.364126686779</c:v>
                </c:pt>
                <c:pt idx="361">
                  <c:v>441.364126686779</c:v>
                </c:pt>
                <c:pt idx="362">
                  <c:v>441.364126686779</c:v>
                </c:pt>
                <c:pt idx="363">
                  <c:v>441.364126686779</c:v>
                </c:pt>
                <c:pt idx="364">
                  <c:v>441.364126686779</c:v>
                </c:pt>
                <c:pt idx="365">
                  <c:v>441.364126686779</c:v>
                </c:pt>
                <c:pt idx="366">
                  <c:v>441.364126686779</c:v>
                </c:pt>
                <c:pt idx="367">
                  <c:v>441.364126686779</c:v>
                </c:pt>
                <c:pt idx="368">
                  <c:v>441.364126686779</c:v>
                </c:pt>
                <c:pt idx="369">
                  <c:v>441.364126686779</c:v>
                </c:pt>
                <c:pt idx="370">
                  <c:v>441.364126686779</c:v>
                </c:pt>
                <c:pt idx="371">
                  <c:v>441.364126686779</c:v>
                </c:pt>
                <c:pt idx="372">
                  <c:v>441.364126686779</c:v>
                </c:pt>
                <c:pt idx="373">
                  <c:v>441.364126686779</c:v>
                </c:pt>
                <c:pt idx="374">
                  <c:v>441.364126686779</c:v>
                </c:pt>
                <c:pt idx="375">
                  <c:v>441.364126686779</c:v>
                </c:pt>
                <c:pt idx="376">
                  <c:v>441.364126686779</c:v>
                </c:pt>
                <c:pt idx="377">
                  <c:v>441.364126686779</c:v>
                </c:pt>
                <c:pt idx="378">
                  <c:v>441.364126686779</c:v>
                </c:pt>
                <c:pt idx="379">
                  <c:v>441.364126686779</c:v>
                </c:pt>
                <c:pt idx="380">
                  <c:v>441.364126686779</c:v>
                </c:pt>
                <c:pt idx="381">
                  <c:v>441.364126686779</c:v>
                </c:pt>
                <c:pt idx="382">
                  <c:v>441.364126686779</c:v>
                </c:pt>
                <c:pt idx="383">
                  <c:v>441.364126686779</c:v>
                </c:pt>
                <c:pt idx="384">
                  <c:v>441.364126686779</c:v>
                </c:pt>
                <c:pt idx="385">
                  <c:v>441.364126686779</c:v>
                </c:pt>
                <c:pt idx="386">
                  <c:v>441.364126686779</c:v>
                </c:pt>
                <c:pt idx="387">
                  <c:v>441.364126686779</c:v>
                </c:pt>
                <c:pt idx="388">
                  <c:v>441.364126686779</c:v>
                </c:pt>
                <c:pt idx="389">
                  <c:v>441.364126686779</c:v>
                </c:pt>
                <c:pt idx="390">
                  <c:v>441.364126686779</c:v>
                </c:pt>
                <c:pt idx="391">
                  <c:v>441.364126686779</c:v>
                </c:pt>
                <c:pt idx="392">
                  <c:v>441.364126686779</c:v>
                </c:pt>
                <c:pt idx="393">
                  <c:v>441.364126686779</c:v>
                </c:pt>
                <c:pt idx="394">
                  <c:v>441.364126686779</c:v>
                </c:pt>
                <c:pt idx="395">
                  <c:v>441.364126686779</c:v>
                </c:pt>
                <c:pt idx="396">
                  <c:v>441.364126686779</c:v>
                </c:pt>
                <c:pt idx="397">
                  <c:v>441.364126686779</c:v>
                </c:pt>
                <c:pt idx="398">
                  <c:v>441.364126686779</c:v>
                </c:pt>
                <c:pt idx="399">
                  <c:v>441.364126686779</c:v>
                </c:pt>
                <c:pt idx="400">
                  <c:v>441.364126686779</c:v>
                </c:pt>
                <c:pt idx="401">
                  <c:v>441.364126686779</c:v>
                </c:pt>
                <c:pt idx="402">
                  <c:v>441.364126686779</c:v>
                </c:pt>
                <c:pt idx="403">
                  <c:v>441.364126686779</c:v>
                </c:pt>
                <c:pt idx="404">
                  <c:v>441.364126686779</c:v>
                </c:pt>
                <c:pt idx="405">
                  <c:v>441.364126686779</c:v>
                </c:pt>
                <c:pt idx="406">
                  <c:v>441.364126686779</c:v>
                </c:pt>
                <c:pt idx="407">
                  <c:v>441.364126686779</c:v>
                </c:pt>
                <c:pt idx="408">
                  <c:v>441.364126686779</c:v>
                </c:pt>
                <c:pt idx="409">
                  <c:v>441.364126686779</c:v>
                </c:pt>
                <c:pt idx="410">
                  <c:v>441.364126686779</c:v>
                </c:pt>
                <c:pt idx="411">
                  <c:v>441.364126686779</c:v>
                </c:pt>
                <c:pt idx="412">
                  <c:v>441.364126686779</c:v>
                </c:pt>
                <c:pt idx="413">
                  <c:v>441.364126686779</c:v>
                </c:pt>
                <c:pt idx="414">
                  <c:v>441.364126686779</c:v>
                </c:pt>
                <c:pt idx="415">
                  <c:v>441.364126686779</c:v>
                </c:pt>
                <c:pt idx="416">
                  <c:v>441.364126686779</c:v>
                </c:pt>
                <c:pt idx="417">
                  <c:v>441.364126686779</c:v>
                </c:pt>
                <c:pt idx="418">
                  <c:v>441.364126686779</c:v>
                </c:pt>
                <c:pt idx="419">
                  <c:v>441.364126686779</c:v>
                </c:pt>
                <c:pt idx="420">
                  <c:v>441.364126686779</c:v>
                </c:pt>
                <c:pt idx="421">
                  <c:v>441.364126686779</c:v>
                </c:pt>
                <c:pt idx="422">
                  <c:v>441.364126686779</c:v>
                </c:pt>
                <c:pt idx="423">
                  <c:v>441.364126686779</c:v>
                </c:pt>
                <c:pt idx="424">
                  <c:v>441.364126686779</c:v>
                </c:pt>
                <c:pt idx="425">
                  <c:v>441.364126686779</c:v>
                </c:pt>
                <c:pt idx="426">
                  <c:v>441.364126686779</c:v>
                </c:pt>
                <c:pt idx="427">
                  <c:v>441.364126686779</c:v>
                </c:pt>
                <c:pt idx="428">
                  <c:v>441.364126686779</c:v>
                </c:pt>
                <c:pt idx="429">
                  <c:v>441.364126686779</c:v>
                </c:pt>
                <c:pt idx="430">
                  <c:v>441.364126686779</c:v>
                </c:pt>
                <c:pt idx="431">
                  <c:v>441.364126686779</c:v>
                </c:pt>
                <c:pt idx="432">
                  <c:v>441.364126686779</c:v>
                </c:pt>
                <c:pt idx="433">
                  <c:v>441.364126686779</c:v>
                </c:pt>
                <c:pt idx="434">
                  <c:v>441.364126686779</c:v>
                </c:pt>
                <c:pt idx="435">
                  <c:v>441.364126686779</c:v>
                </c:pt>
                <c:pt idx="436">
                  <c:v>441.364126686779</c:v>
                </c:pt>
                <c:pt idx="437">
                  <c:v>441.364126686779</c:v>
                </c:pt>
                <c:pt idx="438">
                  <c:v>441.364126686779</c:v>
                </c:pt>
                <c:pt idx="439">
                  <c:v>441.364126686779</c:v>
                </c:pt>
                <c:pt idx="440">
                  <c:v>441.364126686779</c:v>
                </c:pt>
                <c:pt idx="441">
                  <c:v>441.364126686779</c:v>
                </c:pt>
                <c:pt idx="442">
                  <c:v>441.364126686779</c:v>
                </c:pt>
                <c:pt idx="443">
                  <c:v>441.364126686779</c:v>
                </c:pt>
                <c:pt idx="444">
                  <c:v>441.364126686779</c:v>
                </c:pt>
                <c:pt idx="445">
                  <c:v>441.364126686779</c:v>
                </c:pt>
                <c:pt idx="446">
                  <c:v>441.364126686779</c:v>
                </c:pt>
                <c:pt idx="447">
                  <c:v>441.364126686779</c:v>
                </c:pt>
                <c:pt idx="448">
                  <c:v>441.364126686779</c:v>
                </c:pt>
                <c:pt idx="449">
                  <c:v>441.364126686779</c:v>
                </c:pt>
                <c:pt idx="450">
                  <c:v>441.364126686779</c:v>
                </c:pt>
                <c:pt idx="451">
                  <c:v>441.364126686779</c:v>
                </c:pt>
                <c:pt idx="452">
                  <c:v>441.364126686779</c:v>
                </c:pt>
                <c:pt idx="453">
                  <c:v>441.364126686779</c:v>
                </c:pt>
                <c:pt idx="454">
                  <c:v>441.364126686779</c:v>
                </c:pt>
                <c:pt idx="455">
                  <c:v>441.364126686779</c:v>
                </c:pt>
                <c:pt idx="456">
                  <c:v>441.364126686779</c:v>
                </c:pt>
                <c:pt idx="457">
                  <c:v>441.364126686779</c:v>
                </c:pt>
                <c:pt idx="458">
                  <c:v>441.364126686779</c:v>
                </c:pt>
                <c:pt idx="459">
                  <c:v>441.364126686779</c:v>
                </c:pt>
                <c:pt idx="460">
                  <c:v>441.364126686779</c:v>
                </c:pt>
                <c:pt idx="461">
                  <c:v>441.364126686779</c:v>
                </c:pt>
                <c:pt idx="462">
                  <c:v>441.364126686779</c:v>
                </c:pt>
                <c:pt idx="463">
                  <c:v>441.364126686779</c:v>
                </c:pt>
                <c:pt idx="464">
                  <c:v>441.364126686779</c:v>
                </c:pt>
                <c:pt idx="465">
                  <c:v>441.364126686779</c:v>
                </c:pt>
                <c:pt idx="466">
                  <c:v>441.364126686779</c:v>
                </c:pt>
                <c:pt idx="467">
                  <c:v>441.364126686779</c:v>
                </c:pt>
                <c:pt idx="468">
                  <c:v>441.364126686779</c:v>
                </c:pt>
                <c:pt idx="469">
                  <c:v>441.364126686779</c:v>
                </c:pt>
                <c:pt idx="470">
                  <c:v>441.364126686779</c:v>
                </c:pt>
                <c:pt idx="471">
                  <c:v>441.364126686779</c:v>
                </c:pt>
                <c:pt idx="472">
                  <c:v>441.364126686779</c:v>
                </c:pt>
                <c:pt idx="473">
                  <c:v>441.364126686779</c:v>
                </c:pt>
                <c:pt idx="474">
                  <c:v>441.364126686779</c:v>
                </c:pt>
                <c:pt idx="475">
                  <c:v>441.364126686779</c:v>
                </c:pt>
                <c:pt idx="476">
                  <c:v>441.364126686779</c:v>
                </c:pt>
                <c:pt idx="477">
                  <c:v>441.364126686779</c:v>
                </c:pt>
                <c:pt idx="478">
                  <c:v>441.364126686779</c:v>
                </c:pt>
                <c:pt idx="479">
                  <c:v>441.364126686779</c:v>
                </c:pt>
                <c:pt idx="480">
                  <c:v>441.364126686779</c:v>
                </c:pt>
                <c:pt idx="481">
                  <c:v>441.364126686779</c:v>
                </c:pt>
                <c:pt idx="482">
                  <c:v>441.364126686779</c:v>
                </c:pt>
                <c:pt idx="483">
                  <c:v>441.364126686779</c:v>
                </c:pt>
                <c:pt idx="484">
                  <c:v>441.364126686779</c:v>
                </c:pt>
                <c:pt idx="485">
                  <c:v>441.364126686779</c:v>
                </c:pt>
                <c:pt idx="486">
                  <c:v>441.364126686779</c:v>
                </c:pt>
                <c:pt idx="487">
                  <c:v>441.364126686779</c:v>
                </c:pt>
                <c:pt idx="488">
                  <c:v>441.364126686779</c:v>
                </c:pt>
                <c:pt idx="489">
                  <c:v>441.364126686779</c:v>
                </c:pt>
                <c:pt idx="490">
                  <c:v>441.364126686779</c:v>
                </c:pt>
                <c:pt idx="491">
                  <c:v>441.364126686779</c:v>
                </c:pt>
                <c:pt idx="492">
                  <c:v>441.364126686779</c:v>
                </c:pt>
                <c:pt idx="493">
                  <c:v>441.364126686779</c:v>
                </c:pt>
                <c:pt idx="494">
                  <c:v>441.364126686779</c:v>
                </c:pt>
                <c:pt idx="495">
                  <c:v>441.364126686779</c:v>
                </c:pt>
                <c:pt idx="496">
                  <c:v>441.364126686779</c:v>
                </c:pt>
                <c:pt idx="497">
                  <c:v>441.364126686779</c:v>
                </c:pt>
                <c:pt idx="498">
                  <c:v>441.364126686779</c:v>
                </c:pt>
                <c:pt idx="499">
                  <c:v>441.364126686779</c:v>
                </c:pt>
                <c:pt idx="500">
                  <c:v>441.364126686779</c:v>
                </c:pt>
                <c:pt idx="501">
                  <c:v>441.364126686779</c:v>
                </c:pt>
                <c:pt idx="502">
                  <c:v>441.364126686779</c:v>
                </c:pt>
                <c:pt idx="503">
                  <c:v>441.364126686779</c:v>
                </c:pt>
                <c:pt idx="504">
                  <c:v>441.364126686779</c:v>
                </c:pt>
                <c:pt idx="505">
                  <c:v>441.364126686779</c:v>
                </c:pt>
                <c:pt idx="506">
                  <c:v>441.364126686779</c:v>
                </c:pt>
                <c:pt idx="507">
                  <c:v>441.364126686779</c:v>
                </c:pt>
                <c:pt idx="508">
                  <c:v>441.364126686779</c:v>
                </c:pt>
                <c:pt idx="509">
                  <c:v>441.364126686779</c:v>
                </c:pt>
                <c:pt idx="510">
                  <c:v>441.364126686779</c:v>
                </c:pt>
                <c:pt idx="511">
                  <c:v>441.364126686779</c:v>
                </c:pt>
                <c:pt idx="512">
                  <c:v>441.364126686779</c:v>
                </c:pt>
                <c:pt idx="513">
                  <c:v>441.364126686779</c:v>
                </c:pt>
                <c:pt idx="514">
                  <c:v>441.364126686779</c:v>
                </c:pt>
                <c:pt idx="515">
                  <c:v>441.364126686779</c:v>
                </c:pt>
                <c:pt idx="516">
                  <c:v>441.364126686779</c:v>
                </c:pt>
                <c:pt idx="517">
                  <c:v>441.364126686779</c:v>
                </c:pt>
                <c:pt idx="518">
                  <c:v>441.364126686779</c:v>
                </c:pt>
                <c:pt idx="519">
                  <c:v>441.364126686779</c:v>
                </c:pt>
                <c:pt idx="520">
                  <c:v>441.364126686779</c:v>
                </c:pt>
                <c:pt idx="521">
                  <c:v>441.364126686779</c:v>
                </c:pt>
                <c:pt idx="522">
                  <c:v>441.364126686779</c:v>
                </c:pt>
                <c:pt idx="523">
                  <c:v>441.364126686779</c:v>
                </c:pt>
                <c:pt idx="524">
                  <c:v>441.364126686779</c:v>
                </c:pt>
                <c:pt idx="525">
                  <c:v>441.364126686779</c:v>
                </c:pt>
                <c:pt idx="526">
                  <c:v>441.364126686779</c:v>
                </c:pt>
                <c:pt idx="527">
                  <c:v>441.364126686779</c:v>
                </c:pt>
                <c:pt idx="528">
                  <c:v>441.364126686779</c:v>
                </c:pt>
                <c:pt idx="529">
                  <c:v>441.364126686779</c:v>
                </c:pt>
                <c:pt idx="530">
                  <c:v>441.364126686779</c:v>
                </c:pt>
                <c:pt idx="531">
                  <c:v>441.364126686779</c:v>
                </c:pt>
                <c:pt idx="532">
                  <c:v>441.364126686779</c:v>
                </c:pt>
                <c:pt idx="533">
                  <c:v>441.364126686779</c:v>
                </c:pt>
                <c:pt idx="534">
                  <c:v>441.364126686779</c:v>
                </c:pt>
                <c:pt idx="535">
                  <c:v>441.364126686779</c:v>
                </c:pt>
                <c:pt idx="536">
                  <c:v>441.364126686779</c:v>
                </c:pt>
                <c:pt idx="537">
                  <c:v>441.364126686779</c:v>
                </c:pt>
                <c:pt idx="538">
                  <c:v>441.364126686779</c:v>
                </c:pt>
                <c:pt idx="539">
                  <c:v>441.364126686779</c:v>
                </c:pt>
                <c:pt idx="540">
                  <c:v>441.364126686779</c:v>
                </c:pt>
                <c:pt idx="541">
                  <c:v>441.364126686779</c:v>
                </c:pt>
                <c:pt idx="542">
                  <c:v>441.364126686779</c:v>
                </c:pt>
                <c:pt idx="543">
                  <c:v>441.364126686779</c:v>
                </c:pt>
                <c:pt idx="544">
                  <c:v>441.364126686779</c:v>
                </c:pt>
                <c:pt idx="545">
                  <c:v>441.364126686779</c:v>
                </c:pt>
                <c:pt idx="546">
                  <c:v>441.364126686779</c:v>
                </c:pt>
                <c:pt idx="547">
                  <c:v>441.364126686779</c:v>
                </c:pt>
                <c:pt idx="548">
                  <c:v>441.364126686779</c:v>
                </c:pt>
                <c:pt idx="549">
                  <c:v>441.364126686779</c:v>
                </c:pt>
                <c:pt idx="550">
                  <c:v>441.364126686779</c:v>
                </c:pt>
                <c:pt idx="551">
                  <c:v>441.364126686779</c:v>
                </c:pt>
                <c:pt idx="552">
                  <c:v>441.364126686779</c:v>
                </c:pt>
                <c:pt idx="553">
                  <c:v>441.364126686779</c:v>
                </c:pt>
                <c:pt idx="554">
                  <c:v>441.364126686779</c:v>
                </c:pt>
                <c:pt idx="555">
                  <c:v>441.364126686779</c:v>
                </c:pt>
                <c:pt idx="556">
                  <c:v>441.364126686779</c:v>
                </c:pt>
                <c:pt idx="557">
                  <c:v>441.364126686779</c:v>
                </c:pt>
                <c:pt idx="558">
                  <c:v>441.364126686779</c:v>
                </c:pt>
                <c:pt idx="559">
                  <c:v>441.364126686779</c:v>
                </c:pt>
                <c:pt idx="560">
                  <c:v>441.364126686779</c:v>
                </c:pt>
                <c:pt idx="561">
                  <c:v>441.364126686779</c:v>
                </c:pt>
                <c:pt idx="562">
                  <c:v>441.364126686779</c:v>
                </c:pt>
                <c:pt idx="563">
                  <c:v>441.364126686779</c:v>
                </c:pt>
                <c:pt idx="564">
                  <c:v>441.364126686779</c:v>
                </c:pt>
                <c:pt idx="565">
                  <c:v>441.364126686779</c:v>
                </c:pt>
                <c:pt idx="566">
                  <c:v>441.364126686779</c:v>
                </c:pt>
                <c:pt idx="567">
                  <c:v>441.364126686779</c:v>
                </c:pt>
                <c:pt idx="568">
                  <c:v>441.364126686779</c:v>
                </c:pt>
                <c:pt idx="569">
                  <c:v>441.364126686779</c:v>
                </c:pt>
                <c:pt idx="570">
                  <c:v>441.364126686779</c:v>
                </c:pt>
                <c:pt idx="571">
                  <c:v>441.364126686779</c:v>
                </c:pt>
                <c:pt idx="572">
                  <c:v>441.364126686779</c:v>
                </c:pt>
                <c:pt idx="573">
                  <c:v>441.364126686779</c:v>
                </c:pt>
                <c:pt idx="574">
                  <c:v>441.364126686779</c:v>
                </c:pt>
                <c:pt idx="575">
                  <c:v>441.364126686779</c:v>
                </c:pt>
                <c:pt idx="576">
                  <c:v>441.364126686779</c:v>
                </c:pt>
                <c:pt idx="577">
                  <c:v>441.364126686779</c:v>
                </c:pt>
                <c:pt idx="578">
                  <c:v>441.364126686779</c:v>
                </c:pt>
                <c:pt idx="579">
                  <c:v>441.364126686779</c:v>
                </c:pt>
                <c:pt idx="580">
                  <c:v>441.364126686779</c:v>
                </c:pt>
                <c:pt idx="581">
                  <c:v>441.364126686779</c:v>
                </c:pt>
                <c:pt idx="582">
                  <c:v>441.364126686779</c:v>
                </c:pt>
                <c:pt idx="583">
                  <c:v>441.364126686779</c:v>
                </c:pt>
                <c:pt idx="584">
                  <c:v>441.364126686779</c:v>
                </c:pt>
                <c:pt idx="585">
                  <c:v>441.364126686779</c:v>
                </c:pt>
                <c:pt idx="586">
                  <c:v>441.364126686779</c:v>
                </c:pt>
                <c:pt idx="587">
                  <c:v>441.364126686779</c:v>
                </c:pt>
                <c:pt idx="588">
                  <c:v>441.364126686779</c:v>
                </c:pt>
                <c:pt idx="589">
                  <c:v>441.364126686779</c:v>
                </c:pt>
                <c:pt idx="590">
                  <c:v>441.364126686779</c:v>
                </c:pt>
                <c:pt idx="591">
                  <c:v>441.364126686779</c:v>
                </c:pt>
                <c:pt idx="592">
                  <c:v>441.364126686779</c:v>
                </c:pt>
                <c:pt idx="593">
                  <c:v>441.364126686779</c:v>
                </c:pt>
                <c:pt idx="594">
                  <c:v>441.364126686779</c:v>
                </c:pt>
                <c:pt idx="595">
                  <c:v>441.364126686779</c:v>
                </c:pt>
                <c:pt idx="596">
                  <c:v>441.364126686779</c:v>
                </c:pt>
                <c:pt idx="597">
                  <c:v>441.364126686779</c:v>
                </c:pt>
                <c:pt idx="598">
                  <c:v>441.364126686779</c:v>
                </c:pt>
                <c:pt idx="599">
                  <c:v>441.364126686779</c:v>
                </c:pt>
                <c:pt idx="600">
                  <c:v>441.364126686779</c:v>
                </c:pt>
                <c:pt idx="601">
                  <c:v>441.364126686779</c:v>
                </c:pt>
                <c:pt idx="602">
                  <c:v>441.364126686779</c:v>
                </c:pt>
                <c:pt idx="603">
                  <c:v>441.364126686779</c:v>
                </c:pt>
                <c:pt idx="604">
                  <c:v>441.364126686779</c:v>
                </c:pt>
                <c:pt idx="605">
                  <c:v>441.364126686779</c:v>
                </c:pt>
                <c:pt idx="606">
                  <c:v>441.364126686779</c:v>
                </c:pt>
                <c:pt idx="607">
                  <c:v>441.364126686779</c:v>
                </c:pt>
                <c:pt idx="608">
                  <c:v>441.364126686779</c:v>
                </c:pt>
                <c:pt idx="609">
                  <c:v>441.364126686779</c:v>
                </c:pt>
                <c:pt idx="610">
                  <c:v>441.364126686779</c:v>
                </c:pt>
                <c:pt idx="611">
                  <c:v>441.364126686779</c:v>
                </c:pt>
                <c:pt idx="612">
                  <c:v>441.364126686779</c:v>
                </c:pt>
                <c:pt idx="613">
                  <c:v>441.364126686779</c:v>
                </c:pt>
                <c:pt idx="614">
                  <c:v>441.364126686779</c:v>
                </c:pt>
                <c:pt idx="615">
                  <c:v>441.364126686779</c:v>
                </c:pt>
                <c:pt idx="616">
                  <c:v>441.364126686779</c:v>
                </c:pt>
                <c:pt idx="617">
                  <c:v>441.364126686779</c:v>
                </c:pt>
                <c:pt idx="618">
                  <c:v>441.364126686779</c:v>
                </c:pt>
                <c:pt idx="619">
                  <c:v>441.364126686779</c:v>
                </c:pt>
                <c:pt idx="620">
                  <c:v>441.364126686779</c:v>
                </c:pt>
                <c:pt idx="621">
                  <c:v>441.364126686779</c:v>
                </c:pt>
                <c:pt idx="622">
                  <c:v>441.364126686779</c:v>
                </c:pt>
                <c:pt idx="623">
                  <c:v>441.364126686779</c:v>
                </c:pt>
                <c:pt idx="624">
                  <c:v>441.364126686779</c:v>
                </c:pt>
                <c:pt idx="625">
                  <c:v>441.364126686779</c:v>
                </c:pt>
                <c:pt idx="626">
                  <c:v>441.364126686779</c:v>
                </c:pt>
                <c:pt idx="627">
                  <c:v>441.364126686779</c:v>
                </c:pt>
                <c:pt idx="628">
                  <c:v>441.364126686779</c:v>
                </c:pt>
                <c:pt idx="629">
                  <c:v>441.364126686779</c:v>
                </c:pt>
                <c:pt idx="630">
                  <c:v>441.364126686779</c:v>
                </c:pt>
                <c:pt idx="631">
                  <c:v>441.364126686779</c:v>
                </c:pt>
                <c:pt idx="632">
                  <c:v>441.364126686779</c:v>
                </c:pt>
                <c:pt idx="633">
                  <c:v>441.364126686779</c:v>
                </c:pt>
                <c:pt idx="634">
                  <c:v>441.364126686779</c:v>
                </c:pt>
                <c:pt idx="635">
                  <c:v>441.364126686779</c:v>
                </c:pt>
                <c:pt idx="636">
                  <c:v>441.364126686779</c:v>
                </c:pt>
                <c:pt idx="637">
                  <c:v>441.364126686779</c:v>
                </c:pt>
                <c:pt idx="638">
                  <c:v>441.364126686779</c:v>
                </c:pt>
                <c:pt idx="639">
                  <c:v>441.364126686779</c:v>
                </c:pt>
                <c:pt idx="640">
                  <c:v>441.364126686779</c:v>
                </c:pt>
                <c:pt idx="641">
                  <c:v>441.364126686779</c:v>
                </c:pt>
                <c:pt idx="642">
                  <c:v>441.364126686779</c:v>
                </c:pt>
                <c:pt idx="643">
                  <c:v>441.364126686779</c:v>
                </c:pt>
                <c:pt idx="644">
                  <c:v>441.364126686779</c:v>
                </c:pt>
                <c:pt idx="645">
                  <c:v>441.364126686779</c:v>
                </c:pt>
                <c:pt idx="646">
                  <c:v>441.364126686779</c:v>
                </c:pt>
                <c:pt idx="647">
                  <c:v>441.364126686779</c:v>
                </c:pt>
                <c:pt idx="648">
                  <c:v>441.364126686779</c:v>
                </c:pt>
                <c:pt idx="649">
                  <c:v>441.364126686779</c:v>
                </c:pt>
                <c:pt idx="650">
                  <c:v>441.364126686779</c:v>
                </c:pt>
                <c:pt idx="651">
                  <c:v>441.364126686779</c:v>
                </c:pt>
                <c:pt idx="652">
                  <c:v>441.364126686779</c:v>
                </c:pt>
                <c:pt idx="653">
                  <c:v>441.364126686779</c:v>
                </c:pt>
                <c:pt idx="654">
                  <c:v>441.364126686779</c:v>
                </c:pt>
                <c:pt idx="655">
                  <c:v>441.364126686779</c:v>
                </c:pt>
                <c:pt idx="656">
                  <c:v>441.364126686779</c:v>
                </c:pt>
                <c:pt idx="657">
                  <c:v>441.364126686779</c:v>
                </c:pt>
                <c:pt idx="658">
                  <c:v>441.364126686779</c:v>
                </c:pt>
                <c:pt idx="659">
                  <c:v>441.364126686779</c:v>
                </c:pt>
                <c:pt idx="660">
                  <c:v>441.364126686779</c:v>
                </c:pt>
                <c:pt idx="661">
                  <c:v>441.364126686779</c:v>
                </c:pt>
                <c:pt idx="662">
                  <c:v>441.364126686779</c:v>
                </c:pt>
                <c:pt idx="663">
                  <c:v>441.364126686779</c:v>
                </c:pt>
                <c:pt idx="664">
                  <c:v>441.364126686779</c:v>
                </c:pt>
                <c:pt idx="665">
                  <c:v>441.364126686779</c:v>
                </c:pt>
                <c:pt idx="666">
                  <c:v>441.364126686779</c:v>
                </c:pt>
                <c:pt idx="667">
                  <c:v>441.364126686779</c:v>
                </c:pt>
                <c:pt idx="668">
                  <c:v>441.364126686779</c:v>
                </c:pt>
                <c:pt idx="669">
                  <c:v>441.364126686779</c:v>
                </c:pt>
                <c:pt idx="670">
                  <c:v>441.364126686779</c:v>
                </c:pt>
                <c:pt idx="671">
                  <c:v>441.364126686779</c:v>
                </c:pt>
                <c:pt idx="672">
                  <c:v>441.364126686779</c:v>
                </c:pt>
                <c:pt idx="673">
                  <c:v>441.364126686779</c:v>
                </c:pt>
                <c:pt idx="674">
                  <c:v>441.364126686779</c:v>
                </c:pt>
                <c:pt idx="675">
                  <c:v>441.364126686779</c:v>
                </c:pt>
                <c:pt idx="676">
                  <c:v>441.364126686779</c:v>
                </c:pt>
                <c:pt idx="677">
                  <c:v>441.364126686779</c:v>
                </c:pt>
                <c:pt idx="678">
                  <c:v>441.364126686779</c:v>
                </c:pt>
                <c:pt idx="679">
                  <c:v>441.364126686779</c:v>
                </c:pt>
                <c:pt idx="680">
                  <c:v>441.364126686779</c:v>
                </c:pt>
                <c:pt idx="681">
                  <c:v>441.364126686779</c:v>
                </c:pt>
                <c:pt idx="682">
                  <c:v>441.364126686779</c:v>
                </c:pt>
                <c:pt idx="683">
                  <c:v>441.364126686779</c:v>
                </c:pt>
                <c:pt idx="684">
                  <c:v>441.364126686779</c:v>
                </c:pt>
                <c:pt idx="685">
                  <c:v>441.364126686779</c:v>
                </c:pt>
                <c:pt idx="686">
                  <c:v>441.364126686779</c:v>
                </c:pt>
                <c:pt idx="687">
                  <c:v>441.364126686779</c:v>
                </c:pt>
                <c:pt idx="688">
                  <c:v>441.364126686779</c:v>
                </c:pt>
                <c:pt idx="689">
                  <c:v>441.364126686779</c:v>
                </c:pt>
                <c:pt idx="690">
                  <c:v>441.364126686779</c:v>
                </c:pt>
                <c:pt idx="691">
                  <c:v>441.364126686779</c:v>
                </c:pt>
                <c:pt idx="692">
                  <c:v>441.364126686779</c:v>
                </c:pt>
                <c:pt idx="693">
                  <c:v>441.364126686779</c:v>
                </c:pt>
                <c:pt idx="694">
                  <c:v>441.364126686779</c:v>
                </c:pt>
                <c:pt idx="695">
                  <c:v>441.364126686779</c:v>
                </c:pt>
                <c:pt idx="696">
                  <c:v>441.364126686779</c:v>
                </c:pt>
                <c:pt idx="697">
                  <c:v>441.364126686779</c:v>
                </c:pt>
                <c:pt idx="698">
                  <c:v>441.364126686779</c:v>
                </c:pt>
                <c:pt idx="699">
                  <c:v>441.364126686779</c:v>
                </c:pt>
                <c:pt idx="700">
                  <c:v>441.364126686779</c:v>
                </c:pt>
                <c:pt idx="701">
                  <c:v>441.364126686779</c:v>
                </c:pt>
                <c:pt idx="702">
                  <c:v>441.364126686779</c:v>
                </c:pt>
                <c:pt idx="703">
                  <c:v>441.364126686779</c:v>
                </c:pt>
                <c:pt idx="704">
                  <c:v>441.364126686779</c:v>
                </c:pt>
                <c:pt idx="705">
                  <c:v>441.364126686779</c:v>
                </c:pt>
                <c:pt idx="706">
                  <c:v>441.364126686779</c:v>
                </c:pt>
                <c:pt idx="707">
                  <c:v>441.364126686779</c:v>
                </c:pt>
                <c:pt idx="708">
                  <c:v>441.364126686779</c:v>
                </c:pt>
                <c:pt idx="709">
                  <c:v>441.364126686779</c:v>
                </c:pt>
                <c:pt idx="710">
                  <c:v>441.364126686779</c:v>
                </c:pt>
                <c:pt idx="711">
                  <c:v>441.364126686779</c:v>
                </c:pt>
                <c:pt idx="712">
                  <c:v>441.364126686779</c:v>
                </c:pt>
                <c:pt idx="713">
                  <c:v>441.364126686779</c:v>
                </c:pt>
                <c:pt idx="714">
                  <c:v>441.364126686779</c:v>
                </c:pt>
                <c:pt idx="715">
                  <c:v>441.364126686779</c:v>
                </c:pt>
                <c:pt idx="716">
                  <c:v>441.364126686779</c:v>
                </c:pt>
                <c:pt idx="717">
                  <c:v>441.364126686779</c:v>
                </c:pt>
                <c:pt idx="718">
                  <c:v>441.364126686779</c:v>
                </c:pt>
                <c:pt idx="719">
                  <c:v>441.364126686779</c:v>
                </c:pt>
                <c:pt idx="720">
                  <c:v>441.364126686779</c:v>
                </c:pt>
                <c:pt idx="721">
                  <c:v>441.364126686779</c:v>
                </c:pt>
                <c:pt idx="722">
                  <c:v>441.364126686779</c:v>
                </c:pt>
                <c:pt idx="723">
                  <c:v>441.364126686779</c:v>
                </c:pt>
                <c:pt idx="724">
                  <c:v>441.364126686779</c:v>
                </c:pt>
                <c:pt idx="725">
                  <c:v>441.364126686779</c:v>
                </c:pt>
                <c:pt idx="726">
                  <c:v>441.364126686779</c:v>
                </c:pt>
                <c:pt idx="727">
                  <c:v>441.364126686779</c:v>
                </c:pt>
                <c:pt idx="728">
                  <c:v>441.364126686779</c:v>
                </c:pt>
                <c:pt idx="729">
                  <c:v>441.364126686779</c:v>
                </c:pt>
                <c:pt idx="730">
                  <c:v>441.364126686779</c:v>
                </c:pt>
                <c:pt idx="731">
                  <c:v>441.364126686779</c:v>
                </c:pt>
                <c:pt idx="732">
                  <c:v>441.364126686779</c:v>
                </c:pt>
                <c:pt idx="733">
                  <c:v>441.364126686779</c:v>
                </c:pt>
                <c:pt idx="734">
                  <c:v>441.364126686779</c:v>
                </c:pt>
                <c:pt idx="735">
                  <c:v>441.364126686779</c:v>
                </c:pt>
                <c:pt idx="736">
                  <c:v>441.364126686779</c:v>
                </c:pt>
                <c:pt idx="737">
                  <c:v>441.364126686779</c:v>
                </c:pt>
                <c:pt idx="738">
                  <c:v>441.364126686779</c:v>
                </c:pt>
                <c:pt idx="739">
                  <c:v>441.364126686779</c:v>
                </c:pt>
                <c:pt idx="740">
                  <c:v>441.364126686779</c:v>
                </c:pt>
                <c:pt idx="741">
                  <c:v>441.364126686779</c:v>
                </c:pt>
                <c:pt idx="742">
                  <c:v>441.364126686779</c:v>
                </c:pt>
                <c:pt idx="743">
                  <c:v>441.364126686779</c:v>
                </c:pt>
                <c:pt idx="744">
                  <c:v>441.364126686779</c:v>
                </c:pt>
                <c:pt idx="745">
                  <c:v>441.364126686779</c:v>
                </c:pt>
                <c:pt idx="746">
                  <c:v>441.364126686779</c:v>
                </c:pt>
                <c:pt idx="747">
                  <c:v>441.364126686779</c:v>
                </c:pt>
                <c:pt idx="748">
                  <c:v>441.364126686779</c:v>
                </c:pt>
                <c:pt idx="749">
                  <c:v>441.364126686779</c:v>
                </c:pt>
                <c:pt idx="750">
                  <c:v>441.364126686779</c:v>
                </c:pt>
                <c:pt idx="751">
                  <c:v>441.364126686779</c:v>
                </c:pt>
                <c:pt idx="752">
                  <c:v>441.364126686779</c:v>
                </c:pt>
                <c:pt idx="753">
                  <c:v>441.364126686779</c:v>
                </c:pt>
                <c:pt idx="754">
                  <c:v>441.364126686779</c:v>
                </c:pt>
                <c:pt idx="755">
                  <c:v>441.364126686779</c:v>
                </c:pt>
                <c:pt idx="756">
                  <c:v>441.364126686779</c:v>
                </c:pt>
                <c:pt idx="757">
                  <c:v>441.364126686779</c:v>
                </c:pt>
                <c:pt idx="758">
                  <c:v>441.364126686779</c:v>
                </c:pt>
                <c:pt idx="759">
                  <c:v>441.364126686779</c:v>
                </c:pt>
                <c:pt idx="760">
                  <c:v>441.364126686779</c:v>
                </c:pt>
                <c:pt idx="761">
                  <c:v>441.364126686779</c:v>
                </c:pt>
                <c:pt idx="762">
                  <c:v>441.364126686779</c:v>
                </c:pt>
                <c:pt idx="763">
                  <c:v>441.364126686779</c:v>
                </c:pt>
                <c:pt idx="764">
                  <c:v>441.364126686779</c:v>
                </c:pt>
                <c:pt idx="765">
                  <c:v>441.364126686779</c:v>
                </c:pt>
                <c:pt idx="766">
                  <c:v>441.364126686779</c:v>
                </c:pt>
                <c:pt idx="767">
                  <c:v>441.364126686779</c:v>
                </c:pt>
                <c:pt idx="768">
                  <c:v>441.364126686779</c:v>
                </c:pt>
                <c:pt idx="769">
                  <c:v>441.364126686779</c:v>
                </c:pt>
                <c:pt idx="770">
                  <c:v>441.364126686779</c:v>
                </c:pt>
                <c:pt idx="771">
                  <c:v>441.364126686779</c:v>
                </c:pt>
                <c:pt idx="772">
                  <c:v>441.364126686779</c:v>
                </c:pt>
                <c:pt idx="773">
                  <c:v>441.364126686779</c:v>
                </c:pt>
                <c:pt idx="774">
                  <c:v>441.364126686779</c:v>
                </c:pt>
                <c:pt idx="775">
                  <c:v>441.364126686779</c:v>
                </c:pt>
                <c:pt idx="776">
                  <c:v>441.364126686779</c:v>
                </c:pt>
                <c:pt idx="777">
                  <c:v>441.364126686779</c:v>
                </c:pt>
                <c:pt idx="778">
                  <c:v>441.364126686779</c:v>
                </c:pt>
                <c:pt idx="779">
                  <c:v>441.364126686779</c:v>
                </c:pt>
                <c:pt idx="780">
                  <c:v>441.364126686779</c:v>
                </c:pt>
                <c:pt idx="781">
                  <c:v>441.364126686779</c:v>
                </c:pt>
                <c:pt idx="782">
                  <c:v>441.364126686779</c:v>
                </c:pt>
                <c:pt idx="783">
                  <c:v>441.364126686779</c:v>
                </c:pt>
                <c:pt idx="784">
                  <c:v>441.364126686779</c:v>
                </c:pt>
                <c:pt idx="785">
                  <c:v>441.364126686779</c:v>
                </c:pt>
                <c:pt idx="786">
                  <c:v>441.364126686779</c:v>
                </c:pt>
                <c:pt idx="787">
                  <c:v>441.364126686779</c:v>
                </c:pt>
                <c:pt idx="788">
                  <c:v>441.364126686779</c:v>
                </c:pt>
                <c:pt idx="789">
                  <c:v>441.364126686779</c:v>
                </c:pt>
                <c:pt idx="790">
                  <c:v>441.364126686779</c:v>
                </c:pt>
                <c:pt idx="791">
                  <c:v>441.364126686779</c:v>
                </c:pt>
                <c:pt idx="792">
                  <c:v>441.364126686779</c:v>
                </c:pt>
                <c:pt idx="793">
                  <c:v>441.364126686779</c:v>
                </c:pt>
                <c:pt idx="794">
                  <c:v>441.364126686779</c:v>
                </c:pt>
                <c:pt idx="795">
                  <c:v>441.364126686779</c:v>
                </c:pt>
                <c:pt idx="796">
                  <c:v>441.364126686779</c:v>
                </c:pt>
                <c:pt idx="797">
                  <c:v>441.364126686779</c:v>
                </c:pt>
                <c:pt idx="798">
                  <c:v>441.364126686779</c:v>
                </c:pt>
                <c:pt idx="799">
                  <c:v>441.364126686779</c:v>
                </c:pt>
                <c:pt idx="800">
                  <c:v>441.364126686779</c:v>
                </c:pt>
                <c:pt idx="801">
                  <c:v>441.364126686779</c:v>
                </c:pt>
                <c:pt idx="802">
                  <c:v>441.364126686779</c:v>
                </c:pt>
                <c:pt idx="803">
                  <c:v>441.364126686779</c:v>
                </c:pt>
                <c:pt idx="804">
                  <c:v>441.364126686779</c:v>
                </c:pt>
                <c:pt idx="805">
                  <c:v>441.364126686779</c:v>
                </c:pt>
                <c:pt idx="806">
                  <c:v>441.364126686779</c:v>
                </c:pt>
                <c:pt idx="807">
                  <c:v>441.364126686779</c:v>
                </c:pt>
                <c:pt idx="808">
                  <c:v>441.364126686779</c:v>
                </c:pt>
                <c:pt idx="809">
                  <c:v>441.364126686779</c:v>
                </c:pt>
                <c:pt idx="810">
                  <c:v>441.364126686779</c:v>
                </c:pt>
                <c:pt idx="811">
                  <c:v>441.364126686779</c:v>
                </c:pt>
                <c:pt idx="812">
                  <c:v>441.364126686779</c:v>
                </c:pt>
                <c:pt idx="813">
                  <c:v>441.364126686779</c:v>
                </c:pt>
                <c:pt idx="814">
                  <c:v>441.364126686779</c:v>
                </c:pt>
                <c:pt idx="815">
                  <c:v>441.364126686779</c:v>
                </c:pt>
                <c:pt idx="816">
                  <c:v>441.364126686779</c:v>
                </c:pt>
                <c:pt idx="817">
                  <c:v>441.364126686779</c:v>
                </c:pt>
                <c:pt idx="818">
                  <c:v>441.364126686779</c:v>
                </c:pt>
                <c:pt idx="819">
                  <c:v>441.364126686779</c:v>
                </c:pt>
                <c:pt idx="820">
                  <c:v>441.364126686779</c:v>
                </c:pt>
                <c:pt idx="821">
                  <c:v>441.364126686779</c:v>
                </c:pt>
                <c:pt idx="822">
                  <c:v>441.364126686779</c:v>
                </c:pt>
                <c:pt idx="823">
                  <c:v>441.364126686779</c:v>
                </c:pt>
                <c:pt idx="824">
                  <c:v>441.364126686779</c:v>
                </c:pt>
                <c:pt idx="825">
                  <c:v>441.364126686779</c:v>
                </c:pt>
                <c:pt idx="826">
                  <c:v>441.364126686779</c:v>
                </c:pt>
                <c:pt idx="827">
                  <c:v>441.364126686779</c:v>
                </c:pt>
                <c:pt idx="828">
                  <c:v>441.364126686779</c:v>
                </c:pt>
                <c:pt idx="829">
                  <c:v>441.364126686779</c:v>
                </c:pt>
                <c:pt idx="830">
                  <c:v>441.364126686779</c:v>
                </c:pt>
                <c:pt idx="831">
                  <c:v>441.364126686779</c:v>
                </c:pt>
                <c:pt idx="832">
                  <c:v>441.364126686779</c:v>
                </c:pt>
                <c:pt idx="833">
                  <c:v>441.364126686779</c:v>
                </c:pt>
                <c:pt idx="834">
                  <c:v>441.364126686779</c:v>
                </c:pt>
                <c:pt idx="835">
                  <c:v>441.364126686779</c:v>
                </c:pt>
                <c:pt idx="836">
                  <c:v>441.364126686779</c:v>
                </c:pt>
                <c:pt idx="837">
                  <c:v>441.364126686779</c:v>
                </c:pt>
                <c:pt idx="838">
                  <c:v>441.364126686779</c:v>
                </c:pt>
                <c:pt idx="839">
                  <c:v>441.364126686779</c:v>
                </c:pt>
                <c:pt idx="840">
                  <c:v>441.364126686779</c:v>
                </c:pt>
                <c:pt idx="841">
                  <c:v>441.364126686779</c:v>
                </c:pt>
                <c:pt idx="842">
                  <c:v>441.364126686779</c:v>
                </c:pt>
                <c:pt idx="843">
                  <c:v>441.364126686779</c:v>
                </c:pt>
                <c:pt idx="844">
                  <c:v>441.364126686779</c:v>
                </c:pt>
                <c:pt idx="845">
                  <c:v>441.364126686779</c:v>
                </c:pt>
                <c:pt idx="846">
                  <c:v>441.364126686779</c:v>
                </c:pt>
                <c:pt idx="847">
                  <c:v>441.364126686779</c:v>
                </c:pt>
                <c:pt idx="848">
                  <c:v>441.364126686779</c:v>
                </c:pt>
                <c:pt idx="849">
                  <c:v>441.364126686779</c:v>
                </c:pt>
                <c:pt idx="850">
                  <c:v>441.364126686779</c:v>
                </c:pt>
                <c:pt idx="851">
                  <c:v>441.364126686779</c:v>
                </c:pt>
                <c:pt idx="852">
                  <c:v>441.364126686779</c:v>
                </c:pt>
                <c:pt idx="853">
                  <c:v>441.364126686779</c:v>
                </c:pt>
                <c:pt idx="854">
                  <c:v>441.364126686779</c:v>
                </c:pt>
                <c:pt idx="855">
                  <c:v>441.364126686779</c:v>
                </c:pt>
                <c:pt idx="856">
                  <c:v>441.364126686779</c:v>
                </c:pt>
                <c:pt idx="857">
                  <c:v>441.364126686779</c:v>
                </c:pt>
                <c:pt idx="858">
                  <c:v>441.364126686779</c:v>
                </c:pt>
                <c:pt idx="859">
                  <c:v>441.364126686779</c:v>
                </c:pt>
                <c:pt idx="860">
                  <c:v>441.364126686779</c:v>
                </c:pt>
                <c:pt idx="861">
                  <c:v>441.364126686779</c:v>
                </c:pt>
                <c:pt idx="862">
                  <c:v>441.364126686779</c:v>
                </c:pt>
                <c:pt idx="863">
                  <c:v>441.364126686779</c:v>
                </c:pt>
                <c:pt idx="864">
                  <c:v>441.364126686779</c:v>
                </c:pt>
                <c:pt idx="865">
                  <c:v>441.364126686779</c:v>
                </c:pt>
                <c:pt idx="866">
                  <c:v>441.364126686779</c:v>
                </c:pt>
                <c:pt idx="867">
                  <c:v>441.364126686779</c:v>
                </c:pt>
                <c:pt idx="868">
                  <c:v>441.364126686779</c:v>
                </c:pt>
                <c:pt idx="869">
                  <c:v>441.364126686779</c:v>
                </c:pt>
                <c:pt idx="870">
                  <c:v>441.364126686779</c:v>
                </c:pt>
                <c:pt idx="871">
                  <c:v>441.364126686779</c:v>
                </c:pt>
                <c:pt idx="872">
                  <c:v>441.364126686779</c:v>
                </c:pt>
                <c:pt idx="873">
                  <c:v>441.364126686779</c:v>
                </c:pt>
                <c:pt idx="874">
                  <c:v>441.364126686779</c:v>
                </c:pt>
                <c:pt idx="875">
                  <c:v>441.364126686779</c:v>
                </c:pt>
                <c:pt idx="876">
                  <c:v>441.364126686779</c:v>
                </c:pt>
                <c:pt idx="877">
                  <c:v>441.364126686779</c:v>
                </c:pt>
                <c:pt idx="878">
                  <c:v>441.364126686779</c:v>
                </c:pt>
                <c:pt idx="879">
                  <c:v>441.364126686779</c:v>
                </c:pt>
                <c:pt idx="880">
                  <c:v>441.364126686779</c:v>
                </c:pt>
                <c:pt idx="881">
                  <c:v>441.364126686779</c:v>
                </c:pt>
                <c:pt idx="882">
                  <c:v>441.364126686779</c:v>
                </c:pt>
                <c:pt idx="883">
                  <c:v>441.364126686779</c:v>
                </c:pt>
                <c:pt idx="884">
                  <c:v>441.364126686779</c:v>
                </c:pt>
                <c:pt idx="885">
                  <c:v>441.364126686779</c:v>
                </c:pt>
                <c:pt idx="886">
                  <c:v>441.364126686779</c:v>
                </c:pt>
                <c:pt idx="887">
                  <c:v>441.364126686779</c:v>
                </c:pt>
                <c:pt idx="888">
                  <c:v>441.364126686779</c:v>
                </c:pt>
                <c:pt idx="889">
                  <c:v>441.364126686779</c:v>
                </c:pt>
                <c:pt idx="890">
                  <c:v>441.364126686779</c:v>
                </c:pt>
                <c:pt idx="891">
                  <c:v>441.364126686779</c:v>
                </c:pt>
                <c:pt idx="892">
                  <c:v>441.364126686779</c:v>
                </c:pt>
                <c:pt idx="893">
                  <c:v>441.364126686779</c:v>
                </c:pt>
                <c:pt idx="894">
                  <c:v>441.364126686779</c:v>
                </c:pt>
                <c:pt idx="895">
                  <c:v>441.364126686779</c:v>
                </c:pt>
                <c:pt idx="896">
                  <c:v>441.364126686779</c:v>
                </c:pt>
                <c:pt idx="897">
                  <c:v>441.364126686779</c:v>
                </c:pt>
                <c:pt idx="898">
                  <c:v>441.364126686779</c:v>
                </c:pt>
                <c:pt idx="899">
                  <c:v>441.364126686779</c:v>
                </c:pt>
                <c:pt idx="900">
                  <c:v>441.364126686779</c:v>
                </c:pt>
                <c:pt idx="901">
                  <c:v>441.364126686779</c:v>
                </c:pt>
                <c:pt idx="902">
                  <c:v>441.364126686779</c:v>
                </c:pt>
                <c:pt idx="903">
                  <c:v>441.364126686779</c:v>
                </c:pt>
                <c:pt idx="904">
                  <c:v>441.364126686779</c:v>
                </c:pt>
                <c:pt idx="905">
                  <c:v>441.364126686779</c:v>
                </c:pt>
                <c:pt idx="906">
                  <c:v>441.364126686779</c:v>
                </c:pt>
                <c:pt idx="907">
                  <c:v>441.364126686779</c:v>
                </c:pt>
                <c:pt idx="908">
                  <c:v>441.364126686779</c:v>
                </c:pt>
                <c:pt idx="909">
                  <c:v>441.364126686779</c:v>
                </c:pt>
                <c:pt idx="910">
                  <c:v>441.364126686779</c:v>
                </c:pt>
                <c:pt idx="911">
                  <c:v>441.364126686779</c:v>
                </c:pt>
                <c:pt idx="912">
                  <c:v>441.364126686779</c:v>
                </c:pt>
                <c:pt idx="913">
                  <c:v>441.364126686779</c:v>
                </c:pt>
                <c:pt idx="914">
                  <c:v>441.364126686779</c:v>
                </c:pt>
                <c:pt idx="915">
                  <c:v>441.364126686779</c:v>
                </c:pt>
                <c:pt idx="916">
                  <c:v>441.364126686779</c:v>
                </c:pt>
                <c:pt idx="917">
                  <c:v>441.364126686779</c:v>
                </c:pt>
                <c:pt idx="918">
                  <c:v>441.364126686779</c:v>
                </c:pt>
                <c:pt idx="919">
                  <c:v>441.364126686779</c:v>
                </c:pt>
                <c:pt idx="920">
                  <c:v>441.364126686779</c:v>
                </c:pt>
                <c:pt idx="921">
                  <c:v>441.364126686779</c:v>
                </c:pt>
                <c:pt idx="922">
                  <c:v>441.364126686779</c:v>
                </c:pt>
                <c:pt idx="923">
                  <c:v>441.364126686779</c:v>
                </c:pt>
                <c:pt idx="924">
                  <c:v>441.364126686779</c:v>
                </c:pt>
                <c:pt idx="925">
                  <c:v>441.364126686779</c:v>
                </c:pt>
                <c:pt idx="926">
                  <c:v>441.364126686779</c:v>
                </c:pt>
                <c:pt idx="927">
                  <c:v>441.364126686779</c:v>
                </c:pt>
                <c:pt idx="928">
                  <c:v>441.364126686779</c:v>
                </c:pt>
                <c:pt idx="929">
                  <c:v>441.364126686779</c:v>
                </c:pt>
                <c:pt idx="930">
                  <c:v>441.364126686779</c:v>
                </c:pt>
                <c:pt idx="931">
                  <c:v>441.364126686779</c:v>
                </c:pt>
                <c:pt idx="932">
                  <c:v>441.364126686779</c:v>
                </c:pt>
                <c:pt idx="933">
                  <c:v>441.364126686779</c:v>
                </c:pt>
                <c:pt idx="934">
                  <c:v>441.364126686779</c:v>
                </c:pt>
                <c:pt idx="935">
                  <c:v>441.364126686779</c:v>
                </c:pt>
                <c:pt idx="936">
                  <c:v>441.364126686779</c:v>
                </c:pt>
                <c:pt idx="937">
                  <c:v>441.364126686779</c:v>
                </c:pt>
                <c:pt idx="938">
                  <c:v>441.364126686779</c:v>
                </c:pt>
                <c:pt idx="939">
                  <c:v>441.364126686779</c:v>
                </c:pt>
                <c:pt idx="940">
                  <c:v>441.364126686779</c:v>
                </c:pt>
                <c:pt idx="941">
                  <c:v>441.364126686779</c:v>
                </c:pt>
                <c:pt idx="942">
                  <c:v>441.364126686779</c:v>
                </c:pt>
                <c:pt idx="943">
                  <c:v>441.364126686779</c:v>
                </c:pt>
                <c:pt idx="944">
                  <c:v>441.364126686779</c:v>
                </c:pt>
                <c:pt idx="945">
                  <c:v>441.364126686779</c:v>
                </c:pt>
                <c:pt idx="946">
                  <c:v>441.364126686779</c:v>
                </c:pt>
                <c:pt idx="947">
                  <c:v>441.364126686779</c:v>
                </c:pt>
                <c:pt idx="948">
                  <c:v>441.364126686779</c:v>
                </c:pt>
                <c:pt idx="949">
                  <c:v>441.364126686779</c:v>
                </c:pt>
                <c:pt idx="950">
                  <c:v>441.364126686779</c:v>
                </c:pt>
                <c:pt idx="951">
                  <c:v>441.364126686779</c:v>
                </c:pt>
                <c:pt idx="952">
                  <c:v>441.364126686779</c:v>
                </c:pt>
                <c:pt idx="953">
                  <c:v>441.364126686779</c:v>
                </c:pt>
                <c:pt idx="954">
                  <c:v>441.364126686779</c:v>
                </c:pt>
                <c:pt idx="955">
                  <c:v>441.364126686779</c:v>
                </c:pt>
                <c:pt idx="956">
                  <c:v>441.364126686779</c:v>
                </c:pt>
                <c:pt idx="957">
                  <c:v>441.364126686779</c:v>
                </c:pt>
                <c:pt idx="958">
                  <c:v>441.364126686779</c:v>
                </c:pt>
                <c:pt idx="959">
                  <c:v>441.364126686779</c:v>
                </c:pt>
                <c:pt idx="960">
                  <c:v>441.364126686779</c:v>
                </c:pt>
                <c:pt idx="961">
                  <c:v>441.364126686779</c:v>
                </c:pt>
                <c:pt idx="962">
                  <c:v>441.364126686779</c:v>
                </c:pt>
                <c:pt idx="963">
                  <c:v>441.364126686779</c:v>
                </c:pt>
                <c:pt idx="964">
                  <c:v>441.364126686779</c:v>
                </c:pt>
                <c:pt idx="965">
                  <c:v>441.364126686779</c:v>
                </c:pt>
                <c:pt idx="966">
                  <c:v>441.364126686779</c:v>
                </c:pt>
                <c:pt idx="967">
                  <c:v>441.364126686779</c:v>
                </c:pt>
                <c:pt idx="968">
                  <c:v>441.364126686779</c:v>
                </c:pt>
                <c:pt idx="969">
                  <c:v>441.364126686779</c:v>
                </c:pt>
                <c:pt idx="970">
                  <c:v>441.364126686779</c:v>
                </c:pt>
                <c:pt idx="971">
                  <c:v>441.364126686779</c:v>
                </c:pt>
                <c:pt idx="972">
                  <c:v>441.364126686779</c:v>
                </c:pt>
                <c:pt idx="973">
                  <c:v>441.364126686779</c:v>
                </c:pt>
                <c:pt idx="974">
                  <c:v>441.364126686779</c:v>
                </c:pt>
                <c:pt idx="975">
                  <c:v>441.364126686779</c:v>
                </c:pt>
                <c:pt idx="976">
                  <c:v>441.364126686779</c:v>
                </c:pt>
                <c:pt idx="977">
                  <c:v>441.364126686779</c:v>
                </c:pt>
                <c:pt idx="978">
                  <c:v>441.364126686779</c:v>
                </c:pt>
                <c:pt idx="979">
                  <c:v>441.364126686779</c:v>
                </c:pt>
                <c:pt idx="980">
                  <c:v>441.364126686779</c:v>
                </c:pt>
                <c:pt idx="981">
                  <c:v>441.364126686779</c:v>
                </c:pt>
                <c:pt idx="982">
                  <c:v>441.364126686779</c:v>
                </c:pt>
                <c:pt idx="983">
                  <c:v>441.364126686779</c:v>
                </c:pt>
                <c:pt idx="984">
                  <c:v>441.364126686779</c:v>
                </c:pt>
                <c:pt idx="985">
                  <c:v>441.364126686779</c:v>
                </c:pt>
                <c:pt idx="986">
                  <c:v>441.364126686779</c:v>
                </c:pt>
                <c:pt idx="987">
                  <c:v>441.364126686779</c:v>
                </c:pt>
                <c:pt idx="988">
                  <c:v>441.364126686779</c:v>
                </c:pt>
                <c:pt idx="989">
                  <c:v>441.364126686779</c:v>
                </c:pt>
                <c:pt idx="990">
                  <c:v>441.364126686779</c:v>
                </c:pt>
                <c:pt idx="991">
                  <c:v>441.364126686779</c:v>
                </c:pt>
                <c:pt idx="992">
                  <c:v>441.364126686779</c:v>
                </c:pt>
                <c:pt idx="993">
                  <c:v>441.364126686779</c:v>
                </c:pt>
                <c:pt idx="994">
                  <c:v>441.364126686779</c:v>
                </c:pt>
                <c:pt idx="995">
                  <c:v>441.364126686779</c:v>
                </c:pt>
                <c:pt idx="996">
                  <c:v>441.364126686779</c:v>
                </c:pt>
                <c:pt idx="997">
                  <c:v>441.364126686779</c:v>
                </c:pt>
                <c:pt idx="998">
                  <c:v>441.364126686779</c:v>
                </c:pt>
                <c:pt idx="999">
                  <c:v>441.364126686779</c:v>
                </c:pt>
                <c:pt idx="1000">
                  <c:v>441.364126686779</c:v>
                </c:pt>
                <c:pt idx="1001">
                  <c:v>441.364126686779</c:v>
                </c:pt>
                <c:pt idx="1002">
                  <c:v>441.364126686779</c:v>
                </c:pt>
                <c:pt idx="1003">
                  <c:v>441.364126686779</c:v>
                </c:pt>
                <c:pt idx="1004">
                  <c:v>441.364126686779</c:v>
                </c:pt>
                <c:pt idx="1005">
                  <c:v>441.364126686779</c:v>
                </c:pt>
                <c:pt idx="1006">
                  <c:v>441.364126686779</c:v>
                </c:pt>
                <c:pt idx="1007">
                  <c:v>441.364126686779</c:v>
                </c:pt>
                <c:pt idx="1008">
                  <c:v>441.364126686779</c:v>
                </c:pt>
                <c:pt idx="1009">
                  <c:v>441.364126686779</c:v>
                </c:pt>
                <c:pt idx="1010">
                  <c:v>441.364126686779</c:v>
                </c:pt>
                <c:pt idx="1011">
                  <c:v>441.364126686779</c:v>
                </c:pt>
                <c:pt idx="1012">
                  <c:v>441.364126686779</c:v>
                </c:pt>
                <c:pt idx="1013">
                  <c:v>441.364126686779</c:v>
                </c:pt>
                <c:pt idx="1014">
                  <c:v>441.364126686779</c:v>
                </c:pt>
                <c:pt idx="1015">
                  <c:v>441.364126686779</c:v>
                </c:pt>
                <c:pt idx="1016">
                  <c:v>441.364126686779</c:v>
                </c:pt>
                <c:pt idx="1017">
                  <c:v>441.364126686779</c:v>
                </c:pt>
                <c:pt idx="1018">
                  <c:v>441.364126686779</c:v>
                </c:pt>
                <c:pt idx="1019">
                  <c:v>441.364126686779</c:v>
                </c:pt>
                <c:pt idx="1020">
                  <c:v>441.364126686779</c:v>
                </c:pt>
                <c:pt idx="1021">
                  <c:v>441.364126686779</c:v>
                </c:pt>
                <c:pt idx="1022">
                  <c:v>441.364126686779</c:v>
                </c:pt>
                <c:pt idx="1023">
                  <c:v>441.364126686779</c:v>
                </c:pt>
                <c:pt idx="1024">
                  <c:v>441.364126686779</c:v>
                </c:pt>
                <c:pt idx="1025">
                  <c:v>441.364126686779</c:v>
                </c:pt>
                <c:pt idx="1026">
                  <c:v>441.364126686779</c:v>
                </c:pt>
                <c:pt idx="1027">
                  <c:v>441.364126686779</c:v>
                </c:pt>
                <c:pt idx="1028">
                  <c:v>441.364126686779</c:v>
                </c:pt>
                <c:pt idx="1029">
                  <c:v>441.364126686779</c:v>
                </c:pt>
                <c:pt idx="1030">
                  <c:v>441.364126686779</c:v>
                </c:pt>
                <c:pt idx="1031">
                  <c:v>441.364126686779</c:v>
                </c:pt>
                <c:pt idx="1032">
                  <c:v>441.364126686779</c:v>
                </c:pt>
                <c:pt idx="1033">
                  <c:v>441.364126686779</c:v>
                </c:pt>
                <c:pt idx="1034">
                  <c:v>441.364126686779</c:v>
                </c:pt>
                <c:pt idx="1035">
                  <c:v>441.364126686779</c:v>
                </c:pt>
                <c:pt idx="1036">
                  <c:v>441.364126686779</c:v>
                </c:pt>
                <c:pt idx="1037">
                  <c:v>441.364126686779</c:v>
                </c:pt>
                <c:pt idx="1038">
                  <c:v>441.364126686779</c:v>
                </c:pt>
                <c:pt idx="1039">
                  <c:v>441.364126686779</c:v>
                </c:pt>
                <c:pt idx="1040">
                  <c:v>441.364126686779</c:v>
                </c:pt>
                <c:pt idx="1041">
                  <c:v>441.364126686779</c:v>
                </c:pt>
                <c:pt idx="1042">
                  <c:v>441.364126686779</c:v>
                </c:pt>
                <c:pt idx="1043">
                  <c:v>441.364126686779</c:v>
                </c:pt>
                <c:pt idx="1044">
                  <c:v>441.364126686779</c:v>
                </c:pt>
                <c:pt idx="1045">
                  <c:v>441.364126686779</c:v>
                </c:pt>
                <c:pt idx="1046">
                  <c:v>441.364126686779</c:v>
                </c:pt>
                <c:pt idx="1047">
                  <c:v>441.364126686779</c:v>
                </c:pt>
                <c:pt idx="1048">
                  <c:v>441.364126686779</c:v>
                </c:pt>
                <c:pt idx="1049">
                  <c:v>441.364126686779</c:v>
                </c:pt>
                <c:pt idx="1050">
                  <c:v>441.364126686779</c:v>
                </c:pt>
                <c:pt idx="1051">
                  <c:v>441.364126686779</c:v>
                </c:pt>
                <c:pt idx="1052">
                  <c:v>441.364126686779</c:v>
                </c:pt>
                <c:pt idx="1053">
                  <c:v>441.364126686779</c:v>
                </c:pt>
                <c:pt idx="1054">
                  <c:v>441.364126686779</c:v>
                </c:pt>
                <c:pt idx="1055">
                  <c:v>441.364126686779</c:v>
                </c:pt>
                <c:pt idx="1056">
                  <c:v>441.364126686779</c:v>
                </c:pt>
                <c:pt idx="1057">
                  <c:v>441.364126686779</c:v>
                </c:pt>
                <c:pt idx="1058">
                  <c:v>441.364126686779</c:v>
                </c:pt>
                <c:pt idx="1059">
                  <c:v>441.364126686779</c:v>
                </c:pt>
                <c:pt idx="1060">
                  <c:v>441.364126686779</c:v>
                </c:pt>
                <c:pt idx="1061">
                  <c:v>441.364126686779</c:v>
                </c:pt>
                <c:pt idx="1062">
                  <c:v>441.364126686779</c:v>
                </c:pt>
                <c:pt idx="1063">
                  <c:v>441.364126686779</c:v>
                </c:pt>
                <c:pt idx="1064">
                  <c:v>441.364126686779</c:v>
                </c:pt>
                <c:pt idx="1065">
                  <c:v>441.364126686779</c:v>
                </c:pt>
                <c:pt idx="1066">
                  <c:v>441.364126686779</c:v>
                </c:pt>
                <c:pt idx="1067">
                  <c:v>441.364126686779</c:v>
                </c:pt>
                <c:pt idx="1068">
                  <c:v>441.364126686779</c:v>
                </c:pt>
                <c:pt idx="1069">
                  <c:v>441.364126686779</c:v>
                </c:pt>
                <c:pt idx="1070">
                  <c:v>441.364126686779</c:v>
                </c:pt>
                <c:pt idx="1071">
                  <c:v>441.364126686779</c:v>
                </c:pt>
                <c:pt idx="1072">
                  <c:v>441.364126686779</c:v>
                </c:pt>
                <c:pt idx="1073">
                  <c:v>441.364126686779</c:v>
                </c:pt>
                <c:pt idx="1074">
                  <c:v>441.364126686779</c:v>
                </c:pt>
                <c:pt idx="1075">
                  <c:v>441.364126686779</c:v>
                </c:pt>
                <c:pt idx="1076">
                  <c:v>441.364126686779</c:v>
                </c:pt>
                <c:pt idx="1077">
                  <c:v>441.364126686779</c:v>
                </c:pt>
                <c:pt idx="1078">
                  <c:v>441.364126686779</c:v>
                </c:pt>
                <c:pt idx="1079">
                  <c:v>441.364126686779</c:v>
                </c:pt>
                <c:pt idx="1080">
                  <c:v>441.364126686779</c:v>
                </c:pt>
                <c:pt idx="1081">
                  <c:v>441.364126686779</c:v>
                </c:pt>
                <c:pt idx="1082">
                  <c:v>441.364126686779</c:v>
                </c:pt>
                <c:pt idx="1083">
                  <c:v>441.364126686779</c:v>
                </c:pt>
                <c:pt idx="1084">
                  <c:v>441.364126686779</c:v>
                </c:pt>
                <c:pt idx="1085">
                  <c:v>441.364126686779</c:v>
                </c:pt>
                <c:pt idx="1086">
                  <c:v>441.364126686779</c:v>
                </c:pt>
                <c:pt idx="1087">
                  <c:v>441.364126686779</c:v>
                </c:pt>
                <c:pt idx="1088">
                  <c:v>441.364126686779</c:v>
                </c:pt>
                <c:pt idx="1089">
                  <c:v>441.364126686779</c:v>
                </c:pt>
                <c:pt idx="1090">
                  <c:v>441.364126686779</c:v>
                </c:pt>
                <c:pt idx="1091">
                  <c:v>441.364126686779</c:v>
                </c:pt>
                <c:pt idx="1092">
                  <c:v>441.364126686779</c:v>
                </c:pt>
                <c:pt idx="1093">
                  <c:v>441.364126686779</c:v>
                </c:pt>
                <c:pt idx="1094">
                  <c:v>441.364126686779</c:v>
                </c:pt>
                <c:pt idx="1095">
                  <c:v>441.364126686779</c:v>
                </c:pt>
                <c:pt idx="1096">
                  <c:v>441.364126686779</c:v>
                </c:pt>
                <c:pt idx="1097">
                  <c:v>441.364126686779</c:v>
                </c:pt>
                <c:pt idx="1098">
                  <c:v>441.364126686779</c:v>
                </c:pt>
                <c:pt idx="1099">
                  <c:v>441.364126686779</c:v>
                </c:pt>
                <c:pt idx="1100">
                  <c:v>441.364126686779</c:v>
                </c:pt>
                <c:pt idx="1101">
                  <c:v>441.364126686779</c:v>
                </c:pt>
                <c:pt idx="1102">
                  <c:v>441.364126686779</c:v>
                </c:pt>
                <c:pt idx="1103">
                  <c:v>441.364126686779</c:v>
                </c:pt>
                <c:pt idx="1104">
                  <c:v>441.364126686779</c:v>
                </c:pt>
                <c:pt idx="1105">
                  <c:v>441.364126686779</c:v>
                </c:pt>
                <c:pt idx="1106">
                  <c:v>441.364126686779</c:v>
                </c:pt>
                <c:pt idx="1107">
                  <c:v>441.364126686779</c:v>
                </c:pt>
                <c:pt idx="1108">
                  <c:v>441.364126686779</c:v>
                </c:pt>
                <c:pt idx="1109">
                  <c:v>441.364126686779</c:v>
                </c:pt>
                <c:pt idx="1110">
                  <c:v>441.364126686779</c:v>
                </c:pt>
                <c:pt idx="1111">
                  <c:v>441.364126686779</c:v>
                </c:pt>
                <c:pt idx="1112">
                  <c:v>441.364126686779</c:v>
                </c:pt>
                <c:pt idx="1113">
                  <c:v>441.364126686779</c:v>
                </c:pt>
                <c:pt idx="1114">
                  <c:v>441.364126686779</c:v>
                </c:pt>
                <c:pt idx="1115">
                  <c:v>441.364126686779</c:v>
                </c:pt>
                <c:pt idx="1116">
                  <c:v>441.364126686779</c:v>
                </c:pt>
                <c:pt idx="1117">
                  <c:v>441.364126686779</c:v>
                </c:pt>
                <c:pt idx="1118">
                  <c:v>441.364126686779</c:v>
                </c:pt>
                <c:pt idx="1119">
                  <c:v>441.364126686779</c:v>
                </c:pt>
                <c:pt idx="1120">
                  <c:v>441.364126686779</c:v>
                </c:pt>
                <c:pt idx="1121">
                  <c:v>441.364126686779</c:v>
                </c:pt>
                <c:pt idx="1122">
                  <c:v>441.364126686779</c:v>
                </c:pt>
                <c:pt idx="1123">
                  <c:v>441.364126686779</c:v>
                </c:pt>
                <c:pt idx="1124">
                  <c:v>441.364126686779</c:v>
                </c:pt>
                <c:pt idx="1125">
                  <c:v>441.364126686779</c:v>
                </c:pt>
                <c:pt idx="1126">
                  <c:v>441.364126686779</c:v>
                </c:pt>
                <c:pt idx="1127">
                  <c:v>441.364126686779</c:v>
                </c:pt>
                <c:pt idx="1128">
                  <c:v>441.364126686779</c:v>
                </c:pt>
                <c:pt idx="1129">
                  <c:v>441.364126686779</c:v>
                </c:pt>
                <c:pt idx="1130">
                  <c:v>441.364126686779</c:v>
                </c:pt>
                <c:pt idx="1131">
                  <c:v>441.364126686779</c:v>
                </c:pt>
                <c:pt idx="1132">
                  <c:v>441.364126686779</c:v>
                </c:pt>
                <c:pt idx="1133">
                  <c:v>441.364126686779</c:v>
                </c:pt>
                <c:pt idx="1134">
                  <c:v>441.364126686779</c:v>
                </c:pt>
                <c:pt idx="1135">
                  <c:v>441.364126686779</c:v>
                </c:pt>
                <c:pt idx="1136">
                  <c:v>441.364126686779</c:v>
                </c:pt>
                <c:pt idx="1137">
                  <c:v>441.364126686779</c:v>
                </c:pt>
                <c:pt idx="1138">
                  <c:v>441.364126686779</c:v>
                </c:pt>
                <c:pt idx="1139">
                  <c:v>441.364126686779</c:v>
                </c:pt>
                <c:pt idx="1140">
                  <c:v>441.364126686779</c:v>
                </c:pt>
                <c:pt idx="1141">
                  <c:v>441.364126686779</c:v>
                </c:pt>
                <c:pt idx="1142">
                  <c:v>441.364126686779</c:v>
                </c:pt>
                <c:pt idx="1143">
                  <c:v>441.364126686779</c:v>
                </c:pt>
                <c:pt idx="1144">
                  <c:v>441.364126686779</c:v>
                </c:pt>
                <c:pt idx="1145">
                  <c:v>441.364126686779</c:v>
                </c:pt>
                <c:pt idx="1146">
                  <c:v>441.364126686779</c:v>
                </c:pt>
                <c:pt idx="1147">
                  <c:v>441.364126686779</c:v>
                </c:pt>
                <c:pt idx="1148">
                  <c:v>441.364126686779</c:v>
                </c:pt>
                <c:pt idx="1149">
                  <c:v>441.364126686779</c:v>
                </c:pt>
                <c:pt idx="1150">
                  <c:v>441.364126686779</c:v>
                </c:pt>
                <c:pt idx="1151">
                  <c:v>441.364126686779</c:v>
                </c:pt>
                <c:pt idx="1152">
                  <c:v>441.364126686779</c:v>
                </c:pt>
                <c:pt idx="1153">
                  <c:v>441.364126686779</c:v>
                </c:pt>
                <c:pt idx="1154">
                  <c:v>441.364126686779</c:v>
                </c:pt>
                <c:pt idx="1155">
                  <c:v>441.364126686779</c:v>
                </c:pt>
                <c:pt idx="1156">
                  <c:v>441.364126686779</c:v>
                </c:pt>
                <c:pt idx="1157">
                  <c:v>441.364126686779</c:v>
                </c:pt>
                <c:pt idx="1158">
                  <c:v>441.364126686779</c:v>
                </c:pt>
                <c:pt idx="1159">
                  <c:v>441.364126686779</c:v>
                </c:pt>
                <c:pt idx="1160">
                  <c:v>441.364126686779</c:v>
                </c:pt>
                <c:pt idx="1161">
                  <c:v>441.364126686779</c:v>
                </c:pt>
                <c:pt idx="1162">
                  <c:v>441.364126686779</c:v>
                </c:pt>
                <c:pt idx="1163">
                  <c:v>441.364126686779</c:v>
                </c:pt>
                <c:pt idx="1164">
                  <c:v>441.364126686779</c:v>
                </c:pt>
                <c:pt idx="1165">
                  <c:v>441.364126686779</c:v>
                </c:pt>
                <c:pt idx="1166">
                  <c:v>441.364126686779</c:v>
                </c:pt>
                <c:pt idx="1167">
                  <c:v>441.364126686779</c:v>
                </c:pt>
                <c:pt idx="1168">
                  <c:v>441.364126686779</c:v>
                </c:pt>
                <c:pt idx="1169">
                  <c:v>441.364126686779</c:v>
                </c:pt>
                <c:pt idx="1170">
                  <c:v>441.364126686779</c:v>
                </c:pt>
                <c:pt idx="1171">
                  <c:v>441.364126686779</c:v>
                </c:pt>
                <c:pt idx="1172">
                  <c:v>441.364126686779</c:v>
                </c:pt>
                <c:pt idx="1173">
                  <c:v>441.364126686779</c:v>
                </c:pt>
                <c:pt idx="1174">
                  <c:v>441.364126686779</c:v>
                </c:pt>
                <c:pt idx="1175">
                  <c:v>441.364126686779</c:v>
                </c:pt>
                <c:pt idx="1176">
                  <c:v>441.364126686779</c:v>
                </c:pt>
                <c:pt idx="1177">
                  <c:v>441.364126686779</c:v>
                </c:pt>
                <c:pt idx="1178">
                  <c:v>441.364126686779</c:v>
                </c:pt>
                <c:pt idx="1179">
                  <c:v>441.364126686779</c:v>
                </c:pt>
                <c:pt idx="1180">
                  <c:v>441.364126686779</c:v>
                </c:pt>
                <c:pt idx="1181">
                  <c:v>441.364126686779</c:v>
                </c:pt>
                <c:pt idx="1182">
                  <c:v>441.364126686779</c:v>
                </c:pt>
                <c:pt idx="1183">
                  <c:v>441.364126686779</c:v>
                </c:pt>
                <c:pt idx="1184">
                  <c:v>441.364126686779</c:v>
                </c:pt>
                <c:pt idx="1185">
                  <c:v>441.364126686779</c:v>
                </c:pt>
                <c:pt idx="1186">
                  <c:v>441.364126686779</c:v>
                </c:pt>
                <c:pt idx="1187">
                  <c:v>441.364126686779</c:v>
                </c:pt>
                <c:pt idx="1188">
                  <c:v>441.364126686779</c:v>
                </c:pt>
                <c:pt idx="1189">
                  <c:v>441.364126686779</c:v>
                </c:pt>
                <c:pt idx="1190">
                  <c:v>441.364126686779</c:v>
                </c:pt>
                <c:pt idx="1191">
                  <c:v>441.364126686779</c:v>
                </c:pt>
                <c:pt idx="1192">
                  <c:v>441.364126686779</c:v>
                </c:pt>
                <c:pt idx="1193">
                  <c:v>441.364126686779</c:v>
                </c:pt>
                <c:pt idx="1194">
                  <c:v>441.364126686779</c:v>
                </c:pt>
                <c:pt idx="1195">
                  <c:v>441.364126686779</c:v>
                </c:pt>
                <c:pt idx="1196">
                  <c:v>441.364126686779</c:v>
                </c:pt>
                <c:pt idx="1197">
                  <c:v>441.364126686779</c:v>
                </c:pt>
                <c:pt idx="1198">
                  <c:v>441.364126686779</c:v>
                </c:pt>
                <c:pt idx="1199">
                  <c:v>441.364126686779</c:v>
                </c:pt>
                <c:pt idx="1200">
                  <c:v>441.364126686779</c:v>
                </c:pt>
                <c:pt idx="1201">
                  <c:v>441.364126686779</c:v>
                </c:pt>
                <c:pt idx="1202">
                  <c:v>441.364126686779</c:v>
                </c:pt>
                <c:pt idx="1203">
                  <c:v>441.364126686779</c:v>
                </c:pt>
                <c:pt idx="1204">
                  <c:v>441.364126686779</c:v>
                </c:pt>
                <c:pt idx="1205">
                  <c:v>441.364126686779</c:v>
                </c:pt>
                <c:pt idx="1206">
                  <c:v>441.364126686779</c:v>
                </c:pt>
                <c:pt idx="1207">
                  <c:v>441.364126686779</c:v>
                </c:pt>
                <c:pt idx="1208">
                  <c:v>441.364126686779</c:v>
                </c:pt>
                <c:pt idx="1209">
                  <c:v>441.364126686779</c:v>
                </c:pt>
                <c:pt idx="1210">
                  <c:v>441.364126686779</c:v>
                </c:pt>
                <c:pt idx="1211">
                  <c:v>441.364126686779</c:v>
                </c:pt>
                <c:pt idx="1212">
                  <c:v>441.364126686779</c:v>
                </c:pt>
                <c:pt idx="1213">
                  <c:v>441.364126686779</c:v>
                </c:pt>
                <c:pt idx="1214">
                  <c:v>441.364126686779</c:v>
                </c:pt>
                <c:pt idx="1215">
                  <c:v>441.364126686779</c:v>
                </c:pt>
                <c:pt idx="1216">
                  <c:v>441.364126686779</c:v>
                </c:pt>
                <c:pt idx="1217">
                  <c:v>441.364126686779</c:v>
                </c:pt>
                <c:pt idx="1218">
                  <c:v>441.364126686779</c:v>
                </c:pt>
                <c:pt idx="1219">
                  <c:v>441.364126686779</c:v>
                </c:pt>
                <c:pt idx="1220">
                  <c:v>441.364126686779</c:v>
                </c:pt>
                <c:pt idx="1221">
                  <c:v>441.364126686779</c:v>
                </c:pt>
                <c:pt idx="1222">
                  <c:v>441.364126686779</c:v>
                </c:pt>
                <c:pt idx="1223">
                  <c:v>441.364126686779</c:v>
                </c:pt>
                <c:pt idx="1224">
                  <c:v>441.364126686779</c:v>
                </c:pt>
                <c:pt idx="1225">
                  <c:v>441.364126686779</c:v>
                </c:pt>
                <c:pt idx="1226">
                  <c:v>441.364126686779</c:v>
                </c:pt>
                <c:pt idx="1227">
                  <c:v>441.364126686779</c:v>
                </c:pt>
                <c:pt idx="1228">
                  <c:v>441.364126686779</c:v>
                </c:pt>
                <c:pt idx="1229">
                  <c:v>441.364126686779</c:v>
                </c:pt>
                <c:pt idx="1230">
                  <c:v>441.364126686779</c:v>
                </c:pt>
                <c:pt idx="1231">
                  <c:v>441.364126686779</c:v>
                </c:pt>
                <c:pt idx="1232">
                  <c:v>441.364126686779</c:v>
                </c:pt>
                <c:pt idx="1233">
                  <c:v>441.364126686779</c:v>
                </c:pt>
                <c:pt idx="1234">
                  <c:v>441.364126686779</c:v>
                </c:pt>
                <c:pt idx="1235">
                  <c:v>441.364126686779</c:v>
                </c:pt>
                <c:pt idx="1236">
                  <c:v>441.364126686779</c:v>
                </c:pt>
                <c:pt idx="1237">
                  <c:v>441.364126686779</c:v>
                </c:pt>
                <c:pt idx="1238">
                  <c:v>441.364126686779</c:v>
                </c:pt>
                <c:pt idx="1239">
                  <c:v>441.364126686779</c:v>
                </c:pt>
                <c:pt idx="1240">
                  <c:v>441.364126686779</c:v>
                </c:pt>
                <c:pt idx="1241">
                  <c:v>441.364126686779</c:v>
                </c:pt>
                <c:pt idx="1242">
                  <c:v>441.364126686779</c:v>
                </c:pt>
                <c:pt idx="1243">
                  <c:v>441.364126686779</c:v>
                </c:pt>
                <c:pt idx="1244">
                  <c:v>441.364126686779</c:v>
                </c:pt>
                <c:pt idx="1245">
                  <c:v>441.364126686779</c:v>
                </c:pt>
                <c:pt idx="1246">
                  <c:v>441.364126686779</c:v>
                </c:pt>
                <c:pt idx="1247">
                  <c:v>441.364126686779</c:v>
                </c:pt>
                <c:pt idx="1248">
                  <c:v>441.364126686779</c:v>
                </c:pt>
                <c:pt idx="1249">
                  <c:v>441.364126686779</c:v>
                </c:pt>
                <c:pt idx="1250">
                  <c:v>441.364126686779</c:v>
                </c:pt>
                <c:pt idx="1251">
                  <c:v>441.364126686779</c:v>
                </c:pt>
                <c:pt idx="1252">
                  <c:v>441.364126686779</c:v>
                </c:pt>
                <c:pt idx="1253">
                  <c:v>441.364126686779</c:v>
                </c:pt>
                <c:pt idx="1254">
                  <c:v>441.364126686779</c:v>
                </c:pt>
                <c:pt idx="1255">
                  <c:v>441.364126686779</c:v>
                </c:pt>
                <c:pt idx="1256">
                  <c:v>441.364126686779</c:v>
                </c:pt>
                <c:pt idx="1257">
                  <c:v>441.364126686779</c:v>
                </c:pt>
                <c:pt idx="1258">
                  <c:v>441.364126686779</c:v>
                </c:pt>
                <c:pt idx="1259">
                  <c:v>441.364126686779</c:v>
                </c:pt>
                <c:pt idx="1260">
                  <c:v>441.364126686779</c:v>
                </c:pt>
                <c:pt idx="1261">
                  <c:v>441.364126686779</c:v>
                </c:pt>
                <c:pt idx="1262">
                  <c:v>441.364126686779</c:v>
                </c:pt>
                <c:pt idx="1263">
                  <c:v>441.364126686779</c:v>
                </c:pt>
                <c:pt idx="1264">
                  <c:v>441.364126686779</c:v>
                </c:pt>
                <c:pt idx="1265">
                  <c:v>441.364126686779</c:v>
                </c:pt>
                <c:pt idx="1266">
                  <c:v>441.364126686779</c:v>
                </c:pt>
                <c:pt idx="1267">
                  <c:v>441.364126686779</c:v>
                </c:pt>
                <c:pt idx="1268">
                  <c:v>441.364126686779</c:v>
                </c:pt>
                <c:pt idx="1269">
                  <c:v>441.364126686779</c:v>
                </c:pt>
                <c:pt idx="1270">
                  <c:v>441.364126686779</c:v>
                </c:pt>
                <c:pt idx="1271">
                  <c:v>441.364126686779</c:v>
                </c:pt>
                <c:pt idx="1272">
                  <c:v>441.364126686779</c:v>
                </c:pt>
                <c:pt idx="1273">
                  <c:v>441.364126686779</c:v>
                </c:pt>
                <c:pt idx="1274">
                  <c:v>441.364126686779</c:v>
                </c:pt>
                <c:pt idx="1275">
                  <c:v>441.364126686779</c:v>
                </c:pt>
                <c:pt idx="1276">
                  <c:v>441.364126686779</c:v>
                </c:pt>
                <c:pt idx="1277">
                  <c:v>441.364126686779</c:v>
                </c:pt>
                <c:pt idx="1278">
                  <c:v>441.364126686779</c:v>
                </c:pt>
                <c:pt idx="1279">
                  <c:v>441.364126686779</c:v>
                </c:pt>
                <c:pt idx="1280">
                  <c:v>441.364126686779</c:v>
                </c:pt>
                <c:pt idx="1281">
                  <c:v>441.364126686779</c:v>
                </c:pt>
                <c:pt idx="1282">
                  <c:v>441.364126686779</c:v>
                </c:pt>
                <c:pt idx="1283">
                  <c:v>441.364126686779</c:v>
                </c:pt>
                <c:pt idx="1284">
                  <c:v>441.364126686779</c:v>
                </c:pt>
                <c:pt idx="1285">
                  <c:v>441.364126686779</c:v>
                </c:pt>
                <c:pt idx="1286">
                  <c:v>441.364126686779</c:v>
                </c:pt>
                <c:pt idx="1287">
                  <c:v>441.364126686779</c:v>
                </c:pt>
                <c:pt idx="1288">
                  <c:v>441.364126686779</c:v>
                </c:pt>
                <c:pt idx="1289">
                  <c:v>441.364126686779</c:v>
                </c:pt>
                <c:pt idx="1290">
                  <c:v>441.364126686779</c:v>
                </c:pt>
                <c:pt idx="1291">
                  <c:v>441.364126686779</c:v>
                </c:pt>
                <c:pt idx="1292">
                  <c:v>441.364126686779</c:v>
                </c:pt>
                <c:pt idx="1293">
                  <c:v>441.364126686779</c:v>
                </c:pt>
                <c:pt idx="1294">
                  <c:v>441.364126686779</c:v>
                </c:pt>
                <c:pt idx="1295">
                  <c:v>441.364126686779</c:v>
                </c:pt>
                <c:pt idx="1296">
                  <c:v>441.364126686779</c:v>
                </c:pt>
                <c:pt idx="1297">
                  <c:v>441.364126686779</c:v>
                </c:pt>
                <c:pt idx="1298">
                  <c:v>441.364126686779</c:v>
                </c:pt>
                <c:pt idx="1299">
                  <c:v>441.364126686779</c:v>
                </c:pt>
                <c:pt idx="1300">
                  <c:v>441.364126686779</c:v>
                </c:pt>
                <c:pt idx="1301">
                  <c:v>441.364126686779</c:v>
                </c:pt>
                <c:pt idx="1302">
                  <c:v>441.364126686779</c:v>
                </c:pt>
                <c:pt idx="1303">
                  <c:v>441.364126686779</c:v>
                </c:pt>
                <c:pt idx="1304">
                  <c:v>441.364126686779</c:v>
                </c:pt>
                <c:pt idx="1305">
                  <c:v>441.364126686779</c:v>
                </c:pt>
                <c:pt idx="1306">
                  <c:v>441.364126686779</c:v>
                </c:pt>
                <c:pt idx="1307">
                  <c:v>441.364126686779</c:v>
                </c:pt>
                <c:pt idx="1308">
                  <c:v>441.364126686779</c:v>
                </c:pt>
                <c:pt idx="1309">
                  <c:v>441.364126686779</c:v>
                </c:pt>
                <c:pt idx="1310">
                  <c:v>441.364126686779</c:v>
                </c:pt>
                <c:pt idx="1311">
                  <c:v>441.364126686779</c:v>
                </c:pt>
                <c:pt idx="1312">
                  <c:v>441.364126686779</c:v>
                </c:pt>
                <c:pt idx="1313">
                  <c:v>441.364126686779</c:v>
                </c:pt>
                <c:pt idx="1314">
                  <c:v>441.364126686779</c:v>
                </c:pt>
                <c:pt idx="1315">
                  <c:v>441.364126686779</c:v>
                </c:pt>
                <c:pt idx="1316">
                  <c:v>441.364126686779</c:v>
                </c:pt>
                <c:pt idx="1317">
                  <c:v>441.364126686779</c:v>
                </c:pt>
                <c:pt idx="1318">
                  <c:v>441.364126686779</c:v>
                </c:pt>
                <c:pt idx="1319">
                  <c:v>441.364126686779</c:v>
                </c:pt>
                <c:pt idx="1320">
                  <c:v>441.364126686779</c:v>
                </c:pt>
                <c:pt idx="1321">
                  <c:v>441.364126686779</c:v>
                </c:pt>
                <c:pt idx="1322">
                  <c:v>441.364126686779</c:v>
                </c:pt>
                <c:pt idx="1323">
                  <c:v>441.364126686779</c:v>
                </c:pt>
                <c:pt idx="1324">
                  <c:v>441.364126686779</c:v>
                </c:pt>
                <c:pt idx="1325">
                  <c:v>441.364126686779</c:v>
                </c:pt>
                <c:pt idx="1326">
                  <c:v>441.364126686779</c:v>
                </c:pt>
                <c:pt idx="1327">
                  <c:v>441.364126686779</c:v>
                </c:pt>
                <c:pt idx="1328">
                  <c:v>441.364126686779</c:v>
                </c:pt>
                <c:pt idx="1329">
                  <c:v>441.364126686779</c:v>
                </c:pt>
                <c:pt idx="1330">
                  <c:v>441.364126686779</c:v>
                </c:pt>
                <c:pt idx="1331">
                  <c:v>441.364126686779</c:v>
                </c:pt>
                <c:pt idx="1332">
                  <c:v>441.364126686779</c:v>
                </c:pt>
                <c:pt idx="1333">
                  <c:v>441.364126686779</c:v>
                </c:pt>
                <c:pt idx="1334">
                  <c:v>441.364126686779</c:v>
                </c:pt>
                <c:pt idx="1335">
                  <c:v>441.364126686779</c:v>
                </c:pt>
                <c:pt idx="1336">
                  <c:v>441.364126686779</c:v>
                </c:pt>
                <c:pt idx="1337">
                  <c:v>441.364126686779</c:v>
                </c:pt>
                <c:pt idx="1338">
                  <c:v>441.364126686779</c:v>
                </c:pt>
                <c:pt idx="1339">
                  <c:v>441.364126686779</c:v>
                </c:pt>
                <c:pt idx="1340">
                  <c:v>441.364126686779</c:v>
                </c:pt>
                <c:pt idx="1341">
                  <c:v>441.364126686779</c:v>
                </c:pt>
                <c:pt idx="1342">
                  <c:v>441.364126686779</c:v>
                </c:pt>
                <c:pt idx="1343">
                  <c:v>441.364126686779</c:v>
                </c:pt>
                <c:pt idx="1344">
                  <c:v>441.364126686779</c:v>
                </c:pt>
                <c:pt idx="1345">
                  <c:v>441.364126686779</c:v>
                </c:pt>
                <c:pt idx="1346">
                  <c:v>441.364126686779</c:v>
                </c:pt>
                <c:pt idx="1347">
                  <c:v>441.364126686779</c:v>
                </c:pt>
                <c:pt idx="1348">
                  <c:v>441.364126686779</c:v>
                </c:pt>
                <c:pt idx="1349">
                  <c:v>441.364126686779</c:v>
                </c:pt>
                <c:pt idx="1350">
                  <c:v>441.364126686779</c:v>
                </c:pt>
                <c:pt idx="1351">
                  <c:v>441.364126686779</c:v>
                </c:pt>
                <c:pt idx="1352">
                  <c:v>441.364126686779</c:v>
                </c:pt>
                <c:pt idx="1353">
                  <c:v>441.364126686779</c:v>
                </c:pt>
                <c:pt idx="1354">
                  <c:v>441.364126686779</c:v>
                </c:pt>
                <c:pt idx="1355">
                  <c:v>441.364126686779</c:v>
                </c:pt>
                <c:pt idx="1356">
                  <c:v>441.364126686779</c:v>
                </c:pt>
                <c:pt idx="1357">
                  <c:v>441.364126686779</c:v>
                </c:pt>
                <c:pt idx="1358">
                  <c:v>441.364126686779</c:v>
                </c:pt>
                <c:pt idx="1359">
                  <c:v>441.364126686779</c:v>
                </c:pt>
                <c:pt idx="1360">
                  <c:v>441.364126686779</c:v>
                </c:pt>
                <c:pt idx="1361">
                  <c:v>441.364126686779</c:v>
                </c:pt>
                <c:pt idx="1362">
                  <c:v>441.364126686779</c:v>
                </c:pt>
                <c:pt idx="1363">
                  <c:v>441.364126686779</c:v>
                </c:pt>
                <c:pt idx="1364">
                  <c:v>441.364126686779</c:v>
                </c:pt>
                <c:pt idx="1365">
                  <c:v>441.364126686779</c:v>
                </c:pt>
                <c:pt idx="1366">
                  <c:v>441.364126686779</c:v>
                </c:pt>
                <c:pt idx="1367">
                  <c:v>441.364126686779</c:v>
                </c:pt>
                <c:pt idx="1368">
                  <c:v>441.364126686779</c:v>
                </c:pt>
                <c:pt idx="1369">
                  <c:v>441.364126686779</c:v>
                </c:pt>
                <c:pt idx="1370">
                  <c:v>441.364126686779</c:v>
                </c:pt>
                <c:pt idx="1371">
                  <c:v>441.364126686779</c:v>
                </c:pt>
                <c:pt idx="1372">
                  <c:v>441.364126686779</c:v>
                </c:pt>
                <c:pt idx="1373">
                  <c:v>441.364126686779</c:v>
                </c:pt>
                <c:pt idx="1374">
                  <c:v>441.364126686779</c:v>
                </c:pt>
                <c:pt idx="1375">
                  <c:v>441.364126686779</c:v>
                </c:pt>
                <c:pt idx="1376">
                  <c:v>441.364126686779</c:v>
                </c:pt>
                <c:pt idx="1377">
                  <c:v>441.364126686779</c:v>
                </c:pt>
                <c:pt idx="1378">
                  <c:v>441.364126686779</c:v>
                </c:pt>
                <c:pt idx="1379">
                  <c:v>441.364126686779</c:v>
                </c:pt>
                <c:pt idx="1380">
                  <c:v>441.364126686779</c:v>
                </c:pt>
                <c:pt idx="1381">
                  <c:v>441.364126686779</c:v>
                </c:pt>
                <c:pt idx="1382">
                  <c:v>441.364126686779</c:v>
                </c:pt>
                <c:pt idx="1383">
                  <c:v>441.364126686779</c:v>
                </c:pt>
                <c:pt idx="1384">
                  <c:v>441.364126686779</c:v>
                </c:pt>
                <c:pt idx="1385">
                  <c:v>441.364126686779</c:v>
                </c:pt>
                <c:pt idx="1386">
                  <c:v>441.364126686779</c:v>
                </c:pt>
                <c:pt idx="1387">
                  <c:v>441.364126686779</c:v>
                </c:pt>
                <c:pt idx="1388">
                  <c:v>441.364126686779</c:v>
                </c:pt>
                <c:pt idx="1389">
                  <c:v>441.364126686779</c:v>
                </c:pt>
                <c:pt idx="1390">
                  <c:v>441.364126686779</c:v>
                </c:pt>
                <c:pt idx="1391">
                  <c:v>441.364126686779</c:v>
                </c:pt>
                <c:pt idx="1392">
                  <c:v>441.364126686779</c:v>
                </c:pt>
                <c:pt idx="1393">
                  <c:v>441.364126686779</c:v>
                </c:pt>
                <c:pt idx="1394">
                  <c:v>441.364126686779</c:v>
                </c:pt>
                <c:pt idx="1395">
                  <c:v>441.364126686779</c:v>
                </c:pt>
                <c:pt idx="1396">
                  <c:v>441.364126686779</c:v>
                </c:pt>
                <c:pt idx="1397">
                  <c:v>441.364126686779</c:v>
                </c:pt>
                <c:pt idx="1398">
                  <c:v>441.364126686779</c:v>
                </c:pt>
                <c:pt idx="1399">
                  <c:v>441.364126686779</c:v>
                </c:pt>
                <c:pt idx="1400">
                  <c:v>441.364126686779</c:v>
                </c:pt>
                <c:pt idx="1401">
                  <c:v>441.364126686779</c:v>
                </c:pt>
                <c:pt idx="1402">
                  <c:v>441.364126686779</c:v>
                </c:pt>
                <c:pt idx="1403">
                  <c:v>441.364126686779</c:v>
                </c:pt>
                <c:pt idx="1404">
                  <c:v>441.364126686779</c:v>
                </c:pt>
                <c:pt idx="1405">
                  <c:v>441.364126686779</c:v>
                </c:pt>
                <c:pt idx="1406">
                  <c:v>441.364126686779</c:v>
                </c:pt>
                <c:pt idx="1407">
                  <c:v>441.364126686779</c:v>
                </c:pt>
                <c:pt idx="1408">
                  <c:v>441.364126686779</c:v>
                </c:pt>
                <c:pt idx="1409">
                  <c:v>441.364126686779</c:v>
                </c:pt>
                <c:pt idx="1410">
                  <c:v>441.364126686779</c:v>
                </c:pt>
                <c:pt idx="1411">
                  <c:v>441.364126686779</c:v>
                </c:pt>
                <c:pt idx="1412">
                  <c:v>441.364126686779</c:v>
                </c:pt>
                <c:pt idx="1413">
                  <c:v>441.364126686779</c:v>
                </c:pt>
                <c:pt idx="1414">
                  <c:v>441.364126686779</c:v>
                </c:pt>
                <c:pt idx="1415">
                  <c:v>441.364126686779</c:v>
                </c:pt>
                <c:pt idx="1416">
                  <c:v>441.364126686779</c:v>
                </c:pt>
                <c:pt idx="1417">
                  <c:v>441.364126686779</c:v>
                </c:pt>
                <c:pt idx="1418">
                  <c:v>441.364126686779</c:v>
                </c:pt>
                <c:pt idx="1419">
                  <c:v>441.364126686779</c:v>
                </c:pt>
                <c:pt idx="1420">
                  <c:v>441.364126686779</c:v>
                </c:pt>
                <c:pt idx="1421">
                  <c:v>441.364126686779</c:v>
                </c:pt>
                <c:pt idx="1422">
                  <c:v>441.364126686779</c:v>
                </c:pt>
                <c:pt idx="1423">
                  <c:v>441.364126686779</c:v>
                </c:pt>
                <c:pt idx="1424">
                  <c:v>441.364126686779</c:v>
                </c:pt>
                <c:pt idx="1425">
                  <c:v>441.364126686779</c:v>
                </c:pt>
                <c:pt idx="1426">
                  <c:v>441.364126686779</c:v>
                </c:pt>
                <c:pt idx="1427">
                  <c:v>441.364126686779</c:v>
                </c:pt>
                <c:pt idx="1428">
                  <c:v>441.364126686779</c:v>
                </c:pt>
                <c:pt idx="1429">
                  <c:v>441.364126686779</c:v>
                </c:pt>
                <c:pt idx="1430">
                  <c:v>441.364126686779</c:v>
                </c:pt>
                <c:pt idx="1431">
                  <c:v>441.364126686779</c:v>
                </c:pt>
                <c:pt idx="1432">
                  <c:v>441.364126686779</c:v>
                </c:pt>
                <c:pt idx="1433">
                  <c:v>441.364126686779</c:v>
                </c:pt>
                <c:pt idx="1434">
                  <c:v>441.364126686779</c:v>
                </c:pt>
                <c:pt idx="1435">
                  <c:v>441.364126686779</c:v>
                </c:pt>
                <c:pt idx="1436">
                  <c:v>441.364126686779</c:v>
                </c:pt>
                <c:pt idx="1437">
                  <c:v>441.364126686779</c:v>
                </c:pt>
                <c:pt idx="1438">
                  <c:v>441.364126686779</c:v>
                </c:pt>
                <c:pt idx="1439">
                  <c:v>441.364126686779</c:v>
                </c:pt>
                <c:pt idx="1440">
                  <c:v>441.364126686779</c:v>
                </c:pt>
                <c:pt idx="1441">
                  <c:v>441.364126686779</c:v>
                </c:pt>
                <c:pt idx="1442">
                  <c:v>441.364126686779</c:v>
                </c:pt>
                <c:pt idx="1443">
                  <c:v>441.364126686779</c:v>
                </c:pt>
                <c:pt idx="1444">
                  <c:v>441.364126686779</c:v>
                </c:pt>
                <c:pt idx="1445">
                  <c:v>441.364126686779</c:v>
                </c:pt>
                <c:pt idx="1446">
                  <c:v>441.364126686779</c:v>
                </c:pt>
                <c:pt idx="1447">
                  <c:v>441.364126686779</c:v>
                </c:pt>
                <c:pt idx="1448">
                  <c:v>441.364126686779</c:v>
                </c:pt>
                <c:pt idx="1449">
                  <c:v>441.364126686779</c:v>
                </c:pt>
                <c:pt idx="1450">
                  <c:v>441.364126686779</c:v>
                </c:pt>
                <c:pt idx="1451">
                  <c:v>441.364126686779</c:v>
                </c:pt>
                <c:pt idx="1452">
                  <c:v>441.364126686779</c:v>
                </c:pt>
                <c:pt idx="1453">
                  <c:v>441.364126686779</c:v>
                </c:pt>
                <c:pt idx="1454">
                  <c:v>441.364126686779</c:v>
                </c:pt>
                <c:pt idx="1455">
                  <c:v>441.364126686779</c:v>
                </c:pt>
                <c:pt idx="1456">
                  <c:v>441.364126686779</c:v>
                </c:pt>
                <c:pt idx="1457">
                  <c:v>441.364126686779</c:v>
                </c:pt>
                <c:pt idx="1458">
                  <c:v>441.364126686779</c:v>
                </c:pt>
                <c:pt idx="1459">
                  <c:v>441.364126686779</c:v>
                </c:pt>
                <c:pt idx="1460">
                  <c:v>441.364126686779</c:v>
                </c:pt>
                <c:pt idx="1461">
                  <c:v>441.364126686779</c:v>
                </c:pt>
                <c:pt idx="1462">
                  <c:v>441.364126686779</c:v>
                </c:pt>
                <c:pt idx="1463">
                  <c:v>441.364126686779</c:v>
                </c:pt>
                <c:pt idx="1464">
                  <c:v>441.364126686779</c:v>
                </c:pt>
                <c:pt idx="1465">
                  <c:v>441.364126686779</c:v>
                </c:pt>
                <c:pt idx="1466">
                  <c:v>441.364126686779</c:v>
                </c:pt>
                <c:pt idx="1467">
                  <c:v>441.364126686779</c:v>
                </c:pt>
                <c:pt idx="1468">
                  <c:v>441.364126686779</c:v>
                </c:pt>
                <c:pt idx="1469">
                  <c:v>441.364126686779</c:v>
                </c:pt>
                <c:pt idx="1470">
                  <c:v>441.364126686779</c:v>
                </c:pt>
                <c:pt idx="1471">
                  <c:v>441.364126686779</c:v>
                </c:pt>
                <c:pt idx="1472">
                  <c:v>441.364126686779</c:v>
                </c:pt>
                <c:pt idx="1473">
                  <c:v>441.364126686779</c:v>
                </c:pt>
                <c:pt idx="1474">
                  <c:v>441.364126686779</c:v>
                </c:pt>
                <c:pt idx="1475">
                  <c:v>441.364126686779</c:v>
                </c:pt>
                <c:pt idx="1476">
                  <c:v>441.364126686779</c:v>
                </c:pt>
                <c:pt idx="1477">
                  <c:v>441.364126686779</c:v>
                </c:pt>
                <c:pt idx="1478">
                  <c:v>441.364126686779</c:v>
                </c:pt>
                <c:pt idx="1479">
                  <c:v>441.364126686779</c:v>
                </c:pt>
                <c:pt idx="1480">
                  <c:v>441.364126686779</c:v>
                </c:pt>
                <c:pt idx="1481">
                  <c:v>441.364126686779</c:v>
                </c:pt>
                <c:pt idx="1482">
                  <c:v>441.364126686779</c:v>
                </c:pt>
                <c:pt idx="1483">
                  <c:v>441.364126686779</c:v>
                </c:pt>
                <c:pt idx="1484">
                  <c:v>441.364126686779</c:v>
                </c:pt>
                <c:pt idx="1485">
                  <c:v>441.364126686779</c:v>
                </c:pt>
                <c:pt idx="1486">
                  <c:v>441.364126686779</c:v>
                </c:pt>
                <c:pt idx="1487">
                  <c:v>441.364126686779</c:v>
                </c:pt>
                <c:pt idx="1488">
                  <c:v>441.364126686779</c:v>
                </c:pt>
                <c:pt idx="1489">
                  <c:v>441.364126686779</c:v>
                </c:pt>
                <c:pt idx="1490">
                  <c:v>441.364126686779</c:v>
                </c:pt>
                <c:pt idx="1491">
                  <c:v>441.364126686779</c:v>
                </c:pt>
                <c:pt idx="1492">
                  <c:v>441.364126686779</c:v>
                </c:pt>
                <c:pt idx="1493">
                  <c:v>441.364126686779</c:v>
                </c:pt>
                <c:pt idx="1494">
                  <c:v>441.364126686779</c:v>
                </c:pt>
                <c:pt idx="1495">
                  <c:v>441.364126686779</c:v>
                </c:pt>
                <c:pt idx="1496">
                  <c:v>441.364126686779</c:v>
                </c:pt>
                <c:pt idx="1497">
                  <c:v>441.364126686779</c:v>
                </c:pt>
                <c:pt idx="1498">
                  <c:v>441.364126686779</c:v>
                </c:pt>
                <c:pt idx="1499">
                  <c:v>441.364126686779</c:v>
                </c:pt>
                <c:pt idx="1500">
                  <c:v>441.364126686779</c:v>
                </c:pt>
                <c:pt idx="1501">
                  <c:v>441.364126686779</c:v>
                </c:pt>
                <c:pt idx="1502">
                  <c:v>441.364126686779</c:v>
                </c:pt>
                <c:pt idx="1503">
                  <c:v>441.364126686779</c:v>
                </c:pt>
                <c:pt idx="1504">
                  <c:v>441.364126686779</c:v>
                </c:pt>
                <c:pt idx="1505">
                  <c:v>441.364126686779</c:v>
                </c:pt>
                <c:pt idx="1506">
                  <c:v>441.364126686779</c:v>
                </c:pt>
                <c:pt idx="1507">
                  <c:v>441.364126686779</c:v>
                </c:pt>
                <c:pt idx="1508">
                  <c:v>441.364126686779</c:v>
                </c:pt>
                <c:pt idx="1509">
                  <c:v>441.364126686779</c:v>
                </c:pt>
                <c:pt idx="1510">
                  <c:v>441.364126686779</c:v>
                </c:pt>
                <c:pt idx="1511">
                  <c:v>441.364126686779</c:v>
                </c:pt>
                <c:pt idx="1512">
                  <c:v>441.364126686779</c:v>
                </c:pt>
                <c:pt idx="1513">
                  <c:v>441.364126686779</c:v>
                </c:pt>
                <c:pt idx="1514">
                  <c:v>441.364126686779</c:v>
                </c:pt>
                <c:pt idx="1515">
                  <c:v>441.364126686779</c:v>
                </c:pt>
                <c:pt idx="1516">
                  <c:v>441.364126686779</c:v>
                </c:pt>
                <c:pt idx="1517">
                  <c:v>441.364126686779</c:v>
                </c:pt>
                <c:pt idx="1518">
                  <c:v>441.364126686779</c:v>
                </c:pt>
                <c:pt idx="1519">
                  <c:v>441.364126686779</c:v>
                </c:pt>
                <c:pt idx="1520">
                  <c:v>441.364126686779</c:v>
                </c:pt>
                <c:pt idx="1521">
                  <c:v>441.364126686779</c:v>
                </c:pt>
                <c:pt idx="1522">
                  <c:v>441.364126686779</c:v>
                </c:pt>
                <c:pt idx="1523">
                  <c:v>441.364126686779</c:v>
                </c:pt>
                <c:pt idx="1524">
                  <c:v>441.364126686779</c:v>
                </c:pt>
                <c:pt idx="1525">
                  <c:v>441.364126686779</c:v>
                </c:pt>
                <c:pt idx="1526">
                  <c:v>441.364126686779</c:v>
                </c:pt>
                <c:pt idx="1527">
                  <c:v>441.364126686779</c:v>
                </c:pt>
                <c:pt idx="1528">
                  <c:v>441.364126686779</c:v>
                </c:pt>
                <c:pt idx="1529">
                  <c:v>441.364126686779</c:v>
                </c:pt>
                <c:pt idx="1530">
                  <c:v>441.364126686779</c:v>
                </c:pt>
                <c:pt idx="1531">
                  <c:v>441.364126686779</c:v>
                </c:pt>
                <c:pt idx="1532">
                  <c:v>441.364126686779</c:v>
                </c:pt>
                <c:pt idx="1533">
                  <c:v>441.364126686779</c:v>
                </c:pt>
                <c:pt idx="1534">
                  <c:v>441.364126686779</c:v>
                </c:pt>
                <c:pt idx="1535">
                  <c:v>441.364126686779</c:v>
                </c:pt>
                <c:pt idx="1536">
                  <c:v>441.364126686779</c:v>
                </c:pt>
                <c:pt idx="1537">
                  <c:v>441.364126686779</c:v>
                </c:pt>
                <c:pt idx="1538">
                  <c:v>441.364126686779</c:v>
                </c:pt>
                <c:pt idx="1539">
                  <c:v>441.364126686779</c:v>
                </c:pt>
                <c:pt idx="1540">
                  <c:v>441.364126686779</c:v>
                </c:pt>
                <c:pt idx="1541">
                  <c:v>441.364126686779</c:v>
                </c:pt>
                <c:pt idx="1542">
                  <c:v>441.364126686779</c:v>
                </c:pt>
                <c:pt idx="1543">
                  <c:v>441.364126686779</c:v>
                </c:pt>
                <c:pt idx="1544">
                  <c:v>441.364126686779</c:v>
                </c:pt>
                <c:pt idx="1545">
                  <c:v>441.364126686779</c:v>
                </c:pt>
                <c:pt idx="1546">
                  <c:v>441.364126686779</c:v>
                </c:pt>
                <c:pt idx="1547">
                  <c:v>441.364126686779</c:v>
                </c:pt>
                <c:pt idx="1548">
                  <c:v>441.364126686779</c:v>
                </c:pt>
                <c:pt idx="1549">
                  <c:v>441.364126686779</c:v>
                </c:pt>
                <c:pt idx="1550">
                  <c:v>441.364126686779</c:v>
                </c:pt>
                <c:pt idx="1551">
                  <c:v>441.364126686779</c:v>
                </c:pt>
                <c:pt idx="1552">
                  <c:v>441.364126686779</c:v>
                </c:pt>
                <c:pt idx="1553">
                  <c:v>441.364126686779</c:v>
                </c:pt>
                <c:pt idx="1554">
                  <c:v>441.364126686779</c:v>
                </c:pt>
                <c:pt idx="1555">
                  <c:v>441.364126686779</c:v>
                </c:pt>
                <c:pt idx="1556">
                  <c:v>441.364126686779</c:v>
                </c:pt>
                <c:pt idx="1557">
                  <c:v>441.364126686779</c:v>
                </c:pt>
                <c:pt idx="1558">
                  <c:v>441.364126686779</c:v>
                </c:pt>
                <c:pt idx="1559">
                  <c:v>441.364126686779</c:v>
                </c:pt>
                <c:pt idx="1560">
                  <c:v>441.364126686779</c:v>
                </c:pt>
                <c:pt idx="1561">
                  <c:v>441.364126686779</c:v>
                </c:pt>
                <c:pt idx="1562">
                  <c:v>441.364126686779</c:v>
                </c:pt>
                <c:pt idx="1563">
                  <c:v>441.364126686779</c:v>
                </c:pt>
                <c:pt idx="1564">
                  <c:v>441.364126686779</c:v>
                </c:pt>
                <c:pt idx="1565">
                  <c:v>441.364126686779</c:v>
                </c:pt>
                <c:pt idx="1566">
                  <c:v>441.364126686779</c:v>
                </c:pt>
                <c:pt idx="1567">
                  <c:v>441.364126686779</c:v>
                </c:pt>
                <c:pt idx="1568">
                  <c:v>441.364126686779</c:v>
                </c:pt>
                <c:pt idx="1569">
                  <c:v>441.364126686779</c:v>
                </c:pt>
                <c:pt idx="1570">
                  <c:v>441.364126686779</c:v>
                </c:pt>
                <c:pt idx="1571">
                  <c:v>441.364126686779</c:v>
                </c:pt>
                <c:pt idx="1572">
                  <c:v>441.364126686779</c:v>
                </c:pt>
                <c:pt idx="1573">
                  <c:v>441.364126686779</c:v>
                </c:pt>
                <c:pt idx="1574">
                  <c:v>441.364126686779</c:v>
                </c:pt>
                <c:pt idx="1575">
                  <c:v>441.364126686779</c:v>
                </c:pt>
                <c:pt idx="1576">
                  <c:v>441.364126686779</c:v>
                </c:pt>
                <c:pt idx="1577">
                  <c:v>441.364126686779</c:v>
                </c:pt>
                <c:pt idx="1578">
                  <c:v>441.364126686779</c:v>
                </c:pt>
                <c:pt idx="1579">
                  <c:v>441.364126686779</c:v>
                </c:pt>
                <c:pt idx="1580">
                  <c:v>441.364126686779</c:v>
                </c:pt>
                <c:pt idx="1581">
                  <c:v>441.364126686779</c:v>
                </c:pt>
                <c:pt idx="1582">
                  <c:v>441.364126686779</c:v>
                </c:pt>
                <c:pt idx="1583">
                  <c:v>441.364126686779</c:v>
                </c:pt>
                <c:pt idx="1584">
                  <c:v>441.364126686779</c:v>
                </c:pt>
                <c:pt idx="1585">
                  <c:v>441.364126686779</c:v>
                </c:pt>
                <c:pt idx="1586">
                  <c:v>441.364126686779</c:v>
                </c:pt>
                <c:pt idx="1587">
                  <c:v>441.364126686779</c:v>
                </c:pt>
                <c:pt idx="1588">
                  <c:v>441.364126686779</c:v>
                </c:pt>
                <c:pt idx="1589">
                  <c:v>441.364126686779</c:v>
                </c:pt>
                <c:pt idx="1590">
                  <c:v>441.364126686779</c:v>
                </c:pt>
                <c:pt idx="1591">
                  <c:v>441.364126686779</c:v>
                </c:pt>
                <c:pt idx="1592">
                  <c:v>441.364126686779</c:v>
                </c:pt>
                <c:pt idx="1593">
                  <c:v>441.364126686779</c:v>
                </c:pt>
                <c:pt idx="1594">
                  <c:v>441.364126686779</c:v>
                </c:pt>
                <c:pt idx="1595">
                  <c:v>441.364126686779</c:v>
                </c:pt>
                <c:pt idx="1596">
                  <c:v>441.364126686779</c:v>
                </c:pt>
                <c:pt idx="1597">
                  <c:v>441.364126686779</c:v>
                </c:pt>
                <c:pt idx="1598">
                  <c:v>441.364126686779</c:v>
                </c:pt>
                <c:pt idx="1599">
                  <c:v>441.364126686779</c:v>
                </c:pt>
                <c:pt idx="1600">
                  <c:v>441.364126686779</c:v>
                </c:pt>
                <c:pt idx="1601">
                  <c:v>441.364126686779</c:v>
                </c:pt>
                <c:pt idx="1602">
                  <c:v>441.364126686779</c:v>
                </c:pt>
                <c:pt idx="1603">
                  <c:v>441.364126686779</c:v>
                </c:pt>
                <c:pt idx="1604">
                  <c:v>441.364126686779</c:v>
                </c:pt>
                <c:pt idx="1605">
                  <c:v>441.364126686779</c:v>
                </c:pt>
                <c:pt idx="1606">
                  <c:v>441.364126686779</c:v>
                </c:pt>
                <c:pt idx="1607">
                  <c:v>441.364126686779</c:v>
                </c:pt>
                <c:pt idx="1608">
                  <c:v>441.364126686779</c:v>
                </c:pt>
                <c:pt idx="1609">
                  <c:v>441.364126686779</c:v>
                </c:pt>
                <c:pt idx="1610">
                  <c:v>441.364126686779</c:v>
                </c:pt>
                <c:pt idx="1611">
                  <c:v>441.364126686779</c:v>
                </c:pt>
                <c:pt idx="1612">
                  <c:v>441.364126686779</c:v>
                </c:pt>
                <c:pt idx="1613">
                  <c:v>441.364126686779</c:v>
                </c:pt>
                <c:pt idx="1614">
                  <c:v>441.364126686779</c:v>
                </c:pt>
                <c:pt idx="1615">
                  <c:v>441.364126686779</c:v>
                </c:pt>
                <c:pt idx="1616">
                  <c:v>441.364126686779</c:v>
                </c:pt>
                <c:pt idx="1617">
                  <c:v>441.364126686779</c:v>
                </c:pt>
                <c:pt idx="1618">
                  <c:v>441.364126686779</c:v>
                </c:pt>
                <c:pt idx="1619">
                  <c:v>441.364126686779</c:v>
                </c:pt>
                <c:pt idx="1620">
                  <c:v>441.364126686779</c:v>
                </c:pt>
                <c:pt idx="1621">
                  <c:v>441.364126686779</c:v>
                </c:pt>
                <c:pt idx="1622">
                  <c:v>441.364126686779</c:v>
                </c:pt>
                <c:pt idx="1623">
                  <c:v>441.364126686779</c:v>
                </c:pt>
                <c:pt idx="1624">
                  <c:v>441.364126686779</c:v>
                </c:pt>
                <c:pt idx="1625">
                  <c:v>441.364126686779</c:v>
                </c:pt>
                <c:pt idx="1626">
                  <c:v>441.364126686779</c:v>
                </c:pt>
                <c:pt idx="1627">
                  <c:v>441.364126686779</c:v>
                </c:pt>
                <c:pt idx="1628">
                  <c:v>441.364126686779</c:v>
                </c:pt>
                <c:pt idx="1629">
                  <c:v>441.364126686779</c:v>
                </c:pt>
                <c:pt idx="1630">
                  <c:v>441.364126686779</c:v>
                </c:pt>
                <c:pt idx="1631">
                  <c:v>441.364126686779</c:v>
                </c:pt>
                <c:pt idx="1632">
                  <c:v>441.364126686779</c:v>
                </c:pt>
                <c:pt idx="1633">
                  <c:v>441.364126686779</c:v>
                </c:pt>
                <c:pt idx="1634">
                  <c:v>441.364126686779</c:v>
                </c:pt>
                <c:pt idx="1635">
                  <c:v>441.364126686779</c:v>
                </c:pt>
                <c:pt idx="1636">
                  <c:v>441.364126686779</c:v>
                </c:pt>
                <c:pt idx="1637">
                  <c:v>441.364126686779</c:v>
                </c:pt>
                <c:pt idx="1638">
                  <c:v>441.364126686779</c:v>
                </c:pt>
                <c:pt idx="1639">
                  <c:v>441.364126686779</c:v>
                </c:pt>
                <c:pt idx="1640">
                  <c:v>441.364126686779</c:v>
                </c:pt>
                <c:pt idx="1641">
                  <c:v>441.364126686779</c:v>
                </c:pt>
                <c:pt idx="1642">
                  <c:v>441.364126686779</c:v>
                </c:pt>
                <c:pt idx="1643">
                  <c:v>441.364126686779</c:v>
                </c:pt>
                <c:pt idx="1644">
                  <c:v>441.364126686779</c:v>
                </c:pt>
                <c:pt idx="1645">
                  <c:v>441.364126686779</c:v>
                </c:pt>
                <c:pt idx="1646">
                  <c:v>441.364126686779</c:v>
                </c:pt>
                <c:pt idx="1647">
                  <c:v>441.364126686779</c:v>
                </c:pt>
                <c:pt idx="1648">
                  <c:v>441.364126686779</c:v>
                </c:pt>
                <c:pt idx="1649">
                  <c:v>441.364126686779</c:v>
                </c:pt>
                <c:pt idx="1650">
                  <c:v>441.364126686779</c:v>
                </c:pt>
                <c:pt idx="1651">
                  <c:v>441.364126686779</c:v>
                </c:pt>
                <c:pt idx="1652">
                  <c:v>441.364126686779</c:v>
                </c:pt>
                <c:pt idx="1653">
                  <c:v>441.364126686779</c:v>
                </c:pt>
                <c:pt idx="1654">
                  <c:v>441.364126686779</c:v>
                </c:pt>
                <c:pt idx="1655">
                  <c:v>441.364126686779</c:v>
                </c:pt>
                <c:pt idx="1656">
                  <c:v>441.364126686779</c:v>
                </c:pt>
                <c:pt idx="1657">
                  <c:v>441.364126686779</c:v>
                </c:pt>
                <c:pt idx="1658">
                  <c:v>441.364126686779</c:v>
                </c:pt>
                <c:pt idx="1659">
                  <c:v>441.364126686779</c:v>
                </c:pt>
                <c:pt idx="1660">
                  <c:v>441.364126686779</c:v>
                </c:pt>
                <c:pt idx="1661">
                  <c:v>441.364126686779</c:v>
                </c:pt>
                <c:pt idx="1662">
                  <c:v>441.364126686779</c:v>
                </c:pt>
                <c:pt idx="1663">
                  <c:v>441.364126686779</c:v>
                </c:pt>
                <c:pt idx="1664">
                  <c:v>441.364126686779</c:v>
                </c:pt>
                <c:pt idx="1665">
                  <c:v>441.364126686779</c:v>
                </c:pt>
                <c:pt idx="1666">
                  <c:v>441.364126686779</c:v>
                </c:pt>
                <c:pt idx="1667">
                  <c:v>441.364126686779</c:v>
                </c:pt>
                <c:pt idx="1668">
                  <c:v>441.364126686779</c:v>
                </c:pt>
                <c:pt idx="1669">
                  <c:v>441.364126686779</c:v>
                </c:pt>
                <c:pt idx="1670">
                  <c:v>441.364126686779</c:v>
                </c:pt>
                <c:pt idx="1671">
                  <c:v>441.364126686779</c:v>
                </c:pt>
                <c:pt idx="1672">
                  <c:v>441.364126686779</c:v>
                </c:pt>
                <c:pt idx="1673">
                  <c:v>441.364126686779</c:v>
                </c:pt>
                <c:pt idx="1674">
                  <c:v>441.364126686779</c:v>
                </c:pt>
                <c:pt idx="1675">
                  <c:v>441.364126686779</c:v>
                </c:pt>
                <c:pt idx="1676">
                  <c:v>441.364126686779</c:v>
                </c:pt>
                <c:pt idx="1677">
                  <c:v>441.364126686779</c:v>
                </c:pt>
                <c:pt idx="1678">
                  <c:v>441.364126686779</c:v>
                </c:pt>
                <c:pt idx="1679">
                  <c:v>441.364126686779</c:v>
                </c:pt>
                <c:pt idx="1680">
                  <c:v>441.364126686779</c:v>
                </c:pt>
                <c:pt idx="1681">
                  <c:v>441.364126686779</c:v>
                </c:pt>
                <c:pt idx="1682">
                  <c:v>441.364126686779</c:v>
                </c:pt>
                <c:pt idx="1683">
                  <c:v>441.364126686779</c:v>
                </c:pt>
                <c:pt idx="1684">
                  <c:v>441.364126686779</c:v>
                </c:pt>
                <c:pt idx="1685">
                  <c:v>441.364126686779</c:v>
                </c:pt>
                <c:pt idx="1686">
                  <c:v>441.364126686779</c:v>
                </c:pt>
                <c:pt idx="1687">
                  <c:v>441.364126686779</c:v>
                </c:pt>
                <c:pt idx="1688">
                  <c:v>441.364126686779</c:v>
                </c:pt>
                <c:pt idx="1689">
                  <c:v>441.364126686779</c:v>
                </c:pt>
                <c:pt idx="1690">
                  <c:v>441.364126686779</c:v>
                </c:pt>
                <c:pt idx="1691">
                  <c:v>441.364126686779</c:v>
                </c:pt>
                <c:pt idx="1692">
                  <c:v>441.364126686779</c:v>
                </c:pt>
                <c:pt idx="1693">
                  <c:v>441.364126686779</c:v>
                </c:pt>
                <c:pt idx="1694">
                  <c:v>441.364126686779</c:v>
                </c:pt>
                <c:pt idx="1695">
                  <c:v>441.364126686779</c:v>
                </c:pt>
                <c:pt idx="1696">
                  <c:v>441.364126686779</c:v>
                </c:pt>
                <c:pt idx="1697">
                  <c:v>441.364126686779</c:v>
                </c:pt>
                <c:pt idx="1698">
                  <c:v>441.364126686779</c:v>
                </c:pt>
                <c:pt idx="1699">
                  <c:v>441.364126686779</c:v>
                </c:pt>
                <c:pt idx="1700">
                  <c:v>441.364126686779</c:v>
                </c:pt>
                <c:pt idx="1701">
                  <c:v>441.364126686779</c:v>
                </c:pt>
                <c:pt idx="1702">
                  <c:v>441.364126686779</c:v>
                </c:pt>
                <c:pt idx="1703">
                  <c:v>441.364126686779</c:v>
                </c:pt>
                <c:pt idx="1704">
                  <c:v>441.364126686779</c:v>
                </c:pt>
                <c:pt idx="1705">
                  <c:v>441.364126686779</c:v>
                </c:pt>
                <c:pt idx="1706">
                  <c:v>441.364126686779</c:v>
                </c:pt>
                <c:pt idx="1707">
                  <c:v>441.364126686779</c:v>
                </c:pt>
                <c:pt idx="1708">
                  <c:v>441.364126686779</c:v>
                </c:pt>
                <c:pt idx="1709">
                  <c:v>441.364126686779</c:v>
                </c:pt>
                <c:pt idx="1710">
                  <c:v>441.364126686779</c:v>
                </c:pt>
                <c:pt idx="1711">
                  <c:v>441.364126686779</c:v>
                </c:pt>
                <c:pt idx="1712">
                  <c:v>441.364126686779</c:v>
                </c:pt>
                <c:pt idx="1713">
                  <c:v>441.364126686779</c:v>
                </c:pt>
                <c:pt idx="1714">
                  <c:v>441.364126686779</c:v>
                </c:pt>
                <c:pt idx="1715">
                  <c:v>441.364126686779</c:v>
                </c:pt>
                <c:pt idx="1716">
                  <c:v>441.364126686779</c:v>
                </c:pt>
                <c:pt idx="1717">
                  <c:v>441.364126686779</c:v>
                </c:pt>
                <c:pt idx="1718">
                  <c:v>441.364126686779</c:v>
                </c:pt>
                <c:pt idx="1719">
                  <c:v>441.364126686779</c:v>
                </c:pt>
                <c:pt idx="1720">
                  <c:v>441.364126686779</c:v>
                </c:pt>
                <c:pt idx="1721">
                  <c:v>441.364126686779</c:v>
                </c:pt>
                <c:pt idx="1722">
                  <c:v>441.364126686779</c:v>
                </c:pt>
                <c:pt idx="1723">
                  <c:v>441.364126686779</c:v>
                </c:pt>
                <c:pt idx="1724">
                  <c:v>441.364126686779</c:v>
                </c:pt>
                <c:pt idx="1725">
                  <c:v>441.364126686779</c:v>
                </c:pt>
                <c:pt idx="1726">
                  <c:v>441.364126686779</c:v>
                </c:pt>
                <c:pt idx="1727">
                  <c:v>441.364126686779</c:v>
                </c:pt>
                <c:pt idx="1728">
                  <c:v>441.364126686779</c:v>
                </c:pt>
                <c:pt idx="1729">
                  <c:v>441.364126686779</c:v>
                </c:pt>
                <c:pt idx="1730">
                  <c:v>441.364126686779</c:v>
                </c:pt>
                <c:pt idx="1731">
                  <c:v>441.364126686779</c:v>
                </c:pt>
                <c:pt idx="1732">
                  <c:v>441.364126686779</c:v>
                </c:pt>
                <c:pt idx="1733">
                  <c:v>441.364126686779</c:v>
                </c:pt>
                <c:pt idx="1734">
                  <c:v>441.364126686779</c:v>
                </c:pt>
                <c:pt idx="1735">
                  <c:v>441.364126686779</c:v>
                </c:pt>
                <c:pt idx="1736">
                  <c:v>441.364126686779</c:v>
                </c:pt>
                <c:pt idx="1737">
                  <c:v>441.364126686779</c:v>
                </c:pt>
                <c:pt idx="1738">
                  <c:v>441.364126686779</c:v>
                </c:pt>
                <c:pt idx="1739">
                  <c:v>441.364126686779</c:v>
                </c:pt>
                <c:pt idx="1740">
                  <c:v>441.364126686779</c:v>
                </c:pt>
                <c:pt idx="1741">
                  <c:v>441.364126686779</c:v>
                </c:pt>
                <c:pt idx="1742">
                  <c:v>441.364126686779</c:v>
                </c:pt>
                <c:pt idx="1743">
                  <c:v>441.364126686779</c:v>
                </c:pt>
                <c:pt idx="1744">
                  <c:v>441.364126686779</c:v>
                </c:pt>
                <c:pt idx="1745">
                  <c:v>441.364126686779</c:v>
                </c:pt>
                <c:pt idx="1746">
                  <c:v>441.364126686779</c:v>
                </c:pt>
                <c:pt idx="1747">
                  <c:v>441.364126686779</c:v>
                </c:pt>
                <c:pt idx="1748">
                  <c:v>441.364126686779</c:v>
                </c:pt>
                <c:pt idx="1749">
                  <c:v>441.364126686779</c:v>
                </c:pt>
                <c:pt idx="1750">
                  <c:v>441.364126686779</c:v>
                </c:pt>
                <c:pt idx="1751">
                  <c:v>441.364126686779</c:v>
                </c:pt>
                <c:pt idx="1752">
                  <c:v>441.364126686779</c:v>
                </c:pt>
                <c:pt idx="1753">
                  <c:v>441.364126686779</c:v>
                </c:pt>
                <c:pt idx="1754">
                  <c:v>441.364126686779</c:v>
                </c:pt>
                <c:pt idx="1755">
                  <c:v>441.364126686779</c:v>
                </c:pt>
                <c:pt idx="1756">
                  <c:v>441.364126686779</c:v>
                </c:pt>
                <c:pt idx="1757">
                  <c:v>441.364126686779</c:v>
                </c:pt>
                <c:pt idx="1758">
                  <c:v>441.364126686779</c:v>
                </c:pt>
                <c:pt idx="1759">
                  <c:v>441.364126686779</c:v>
                </c:pt>
                <c:pt idx="1760">
                  <c:v>441.364126686779</c:v>
                </c:pt>
                <c:pt idx="1761">
                  <c:v>441.364126686779</c:v>
                </c:pt>
                <c:pt idx="1762">
                  <c:v>441.364126686779</c:v>
                </c:pt>
                <c:pt idx="1763">
                  <c:v>441.364126686779</c:v>
                </c:pt>
                <c:pt idx="1764">
                  <c:v>441.364126686779</c:v>
                </c:pt>
                <c:pt idx="1765">
                  <c:v>441.364126686779</c:v>
                </c:pt>
                <c:pt idx="1766">
                  <c:v>441.364126686779</c:v>
                </c:pt>
                <c:pt idx="1767">
                  <c:v>441.364126686779</c:v>
                </c:pt>
                <c:pt idx="1768">
                  <c:v>441.364126686779</c:v>
                </c:pt>
                <c:pt idx="1769">
                  <c:v>441.364126686779</c:v>
                </c:pt>
                <c:pt idx="1770">
                  <c:v>441.364126686779</c:v>
                </c:pt>
                <c:pt idx="1771">
                  <c:v>441.364126686779</c:v>
                </c:pt>
                <c:pt idx="1772">
                  <c:v>441.364126686779</c:v>
                </c:pt>
                <c:pt idx="1773">
                  <c:v>441.364126686779</c:v>
                </c:pt>
                <c:pt idx="1774">
                  <c:v>441.364126686779</c:v>
                </c:pt>
                <c:pt idx="1775">
                  <c:v>441.364126686779</c:v>
                </c:pt>
                <c:pt idx="1776">
                  <c:v>441.364126686779</c:v>
                </c:pt>
                <c:pt idx="1777">
                  <c:v>441.364126686779</c:v>
                </c:pt>
                <c:pt idx="1778">
                  <c:v>441.364126686779</c:v>
                </c:pt>
                <c:pt idx="1779">
                  <c:v>441.364126686779</c:v>
                </c:pt>
                <c:pt idx="1780">
                  <c:v>441.364126686779</c:v>
                </c:pt>
                <c:pt idx="1781">
                  <c:v>441.364126686779</c:v>
                </c:pt>
                <c:pt idx="1782">
                  <c:v>441.364126686779</c:v>
                </c:pt>
                <c:pt idx="1783">
                  <c:v>441.364126686779</c:v>
                </c:pt>
                <c:pt idx="1784">
                  <c:v>441.364126686779</c:v>
                </c:pt>
                <c:pt idx="1785">
                  <c:v>441.364126686779</c:v>
                </c:pt>
                <c:pt idx="1786">
                  <c:v>441.364126686779</c:v>
                </c:pt>
                <c:pt idx="1787">
                  <c:v>441.364126686779</c:v>
                </c:pt>
                <c:pt idx="1788">
                  <c:v>441.364126686779</c:v>
                </c:pt>
                <c:pt idx="1789">
                  <c:v>441.364126686779</c:v>
                </c:pt>
                <c:pt idx="1790">
                  <c:v>441.364126686779</c:v>
                </c:pt>
                <c:pt idx="1791">
                  <c:v>441.364126686779</c:v>
                </c:pt>
                <c:pt idx="1792">
                  <c:v>441.364126686779</c:v>
                </c:pt>
                <c:pt idx="1793">
                  <c:v>441.364126686779</c:v>
                </c:pt>
                <c:pt idx="1794">
                  <c:v>441.364126686779</c:v>
                </c:pt>
                <c:pt idx="1795">
                  <c:v>441.364126686779</c:v>
                </c:pt>
                <c:pt idx="1796">
                  <c:v>441.364126686779</c:v>
                </c:pt>
                <c:pt idx="1797">
                  <c:v>441.364126686779</c:v>
                </c:pt>
                <c:pt idx="1798">
                  <c:v>441.364126686779</c:v>
                </c:pt>
                <c:pt idx="1799">
                  <c:v>441.364126686779</c:v>
                </c:pt>
                <c:pt idx="1800">
                  <c:v>441.364126686779</c:v>
                </c:pt>
                <c:pt idx="1801">
                  <c:v>441.364126686779</c:v>
                </c:pt>
                <c:pt idx="1802">
                  <c:v>441.364126686779</c:v>
                </c:pt>
                <c:pt idx="1803">
                  <c:v>441.364126686779</c:v>
                </c:pt>
                <c:pt idx="1804">
                  <c:v>441.364126686779</c:v>
                </c:pt>
                <c:pt idx="1805">
                  <c:v>441.364126686779</c:v>
                </c:pt>
                <c:pt idx="1806">
                  <c:v>441.364126686779</c:v>
                </c:pt>
                <c:pt idx="1807">
                  <c:v>441.364126686779</c:v>
                </c:pt>
                <c:pt idx="1808">
                  <c:v>441.364126686779</c:v>
                </c:pt>
                <c:pt idx="1809">
                  <c:v>441.364126686779</c:v>
                </c:pt>
                <c:pt idx="1810">
                  <c:v>441.364126686779</c:v>
                </c:pt>
                <c:pt idx="1811">
                  <c:v>441.364126686779</c:v>
                </c:pt>
                <c:pt idx="1812">
                  <c:v>441.364126686779</c:v>
                </c:pt>
                <c:pt idx="1813">
                  <c:v>441.364126686779</c:v>
                </c:pt>
                <c:pt idx="1814">
                  <c:v>441.364126686779</c:v>
                </c:pt>
                <c:pt idx="1815">
                  <c:v>441.364126686779</c:v>
                </c:pt>
                <c:pt idx="1816">
                  <c:v>441.364126686779</c:v>
                </c:pt>
                <c:pt idx="1817">
                  <c:v>441.364126686779</c:v>
                </c:pt>
                <c:pt idx="1818">
                  <c:v>441.364126686779</c:v>
                </c:pt>
                <c:pt idx="1819">
                  <c:v>441.364126686779</c:v>
                </c:pt>
                <c:pt idx="1820">
                  <c:v>441.364126686779</c:v>
                </c:pt>
                <c:pt idx="1821">
                  <c:v>441.364126686779</c:v>
                </c:pt>
                <c:pt idx="1822">
                  <c:v>441.364126686779</c:v>
                </c:pt>
                <c:pt idx="1823">
                  <c:v>441.364126686779</c:v>
                </c:pt>
                <c:pt idx="1824">
                  <c:v>441.364126686779</c:v>
                </c:pt>
                <c:pt idx="1825">
                  <c:v>441.364126686779</c:v>
                </c:pt>
                <c:pt idx="1826">
                  <c:v>441.364126686779</c:v>
                </c:pt>
                <c:pt idx="1827">
                  <c:v>441.364126686779</c:v>
                </c:pt>
                <c:pt idx="1828">
                  <c:v>441.364126686779</c:v>
                </c:pt>
                <c:pt idx="1829">
                  <c:v>441.364126686779</c:v>
                </c:pt>
                <c:pt idx="1830">
                  <c:v>441.364126686779</c:v>
                </c:pt>
                <c:pt idx="1831">
                  <c:v>441.364126686779</c:v>
                </c:pt>
                <c:pt idx="1832">
                  <c:v>441.364126686779</c:v>
                </c:pt>
                <c:pt idx="1833">
                  <c:v>441.364126686779</c:v>
                </c:pt>
                <c:pt idx="1834">
                  <c:v>441.364126686779</c:v>
                </c:pt>
                <c:pt idx="1835">
                  <c:v>441.364126686779</c:v>
                </c:pt>
                <c:pt idx="1836">
                  <c:v>441.364126686779</c:v>
                </c:pt>
                <c:pt idx="1837">
                  <c:v>441.364126686779</c:v>
                </c:pt>
                <c:pt idx="1838">
                  <c:v>441.364126686779</c:v>
                </c:pt>
                <c:pt idx="1839">
                  <c:v>441.364126686779</c:v>
                </c:pt>
                <c:pt idx="1840">
                  <c:v>441.364126686779</c:v>
                </c:pt>
                <c:pt idx="1841">
                  <c:v>441.364126686779</c:v>
                </c:pt>
                <c:pt idx="1842">
                  <c:v>441.364126686779</c:v>
                </c:pt>
                <c:pt idx="1843">
                  <c:v>441.364126686779</c:v>
                </c:pt>
                <c:pt idx="1844">
                  <c:v>441.364126686779</c:v>
                </c:pt>
                <c:pt idx="1845">
                  <c:v>441.364126686779</c:v>
                </c:pt>
                <c:pt idx="1846">
                  <c:v>441.364126686779</c:v>
                </c:pt>
                <c:pt idx="1847">
                  <c:v>441.364126686779</c:v>
                </c:pt>
                <c:pt idx="1848">
                  <c:v>441.364126686779</c:v>
                </c:pt>
                <c:pt idx="1849">
                  <c:v>441.364126686779</c:v>
                </c:pt>
                <c:pt idx="1850">
                  <c:v>441.364126686779</c:v>
                </c:pt>
                <c:pt idx="1851">
                  <c:v>441.364126686779</c:v>
                </c:pt>
                <c:pt idx="1852">
                  <c:v>441.364126686779</c:v>
                </c:pt>
                <c:pt idx="1853">
                  <c:v>441.364126686779</c:v>
                </c:pt>
                <c:pt idx="1854">
                  <c:v>441.364126686779</c:v>
                </c:pt>
                <c:pt idx="1855">
                  <c:v>441.364126686779</c:v>
                </c:pt>
                <c:pt idx="1856">
                  <c:v>441.364126686779</c:v>
                </c:pt>
                <c:pt idx="1857">
                  <c:v>441.364126686779</c:v>
                </c:pt>
                <c:pt idx="1858">
                  <c:v>441.364126686779</c:v>
                </c:pt>
                <c:pt idx="1859">
                  <c:v>441.364126686779</c:v>
                </c:pt>
                <c:pt idx="1860">
                  <c:v>441.364126686779</c:v>
                </c:pt>
                <c:pt idx="1861">
                  <c:v>441.364126686779</c:v>
                </c:pt>
                <c:pt idx="1862">
                  <c:v>441.364126686779</c:v>
                </c:pt>
                <c:pt idx="1863">
                  <c:v>441.364126686779</c:v>
                </c:pt>
                <c:pt idx="1864">
                  <c:v>441.364126686779</c:v>
                </c:pt>
                <c:pt idx="1865">
                  <c:v>441.364126686779</c:v>
                </c:pt>
                <c:pt idx="1866">
                  <c:v>441.364126686779</c:v>
                </c:pt>
                <c:pt idx="1867">
                  <c:v>441.364126686779</c:v>
                </c:pt>
                <c:pt idx="1868">
                  <c:v>441.364126686779</c:v>
                </c:pt>
                <c:pt idx="1869">
                  <c:v>441.364126686779</c:v>
                </c:pt>
                <c:pt idx="1870">
                  <c:v>441.364126686779</c:v>
                </c:pt>
                <c:pt idx="1871">
                  <c:v>441.364126686779</c:v>
                </c:pt>
                <c:pt idx="1872">
                  <c:v>441.364126686779</c:v>
                </c:pt>
                <c:pt idx="1873">
                  <c:v>441.364126686779</c:v>
                </c:pt>
                <c:pt idx="1874">
                  <c:v>441.364126686779</c:v>
                </c:pt>
                <c:pt idx="1875">
                  <c:v>441.364126686779</c:v>
                </c:pt>
                <c:pt idx="1876">
                  <c:v>441.364126686779</c:v>
                </c:pt>
                <c:pt idx="1877">
                  <c:v>441.364126686779</c:v>
                </c:pt>
                <c:pt idx="1878">
                  <c:v>441.364126686779</c:v>
                </c:pt>
                <c:pt idx="1879">
                  <c:v>441.364126686779</c:v>
                </c:pt>
                <c:pt idx="1880">
                  <c:v>441.364126686779</c:v>
                </c:pt>
                <c:pt idx="1881">
                  <c:v>441.364126686779</c:v>
                </c:pt>
                <c:pt idx="1882">
                  <c:v>441.364126686779</c:v>
                </c:pt>
                <c:pt idx="1883">
                  <c:v>441.364126686779</c:v>
                </c:pt>
                <c:pt idx="1884">
                  <c:v>441.364126686779</c:v>
                </c:pt>
                <c:pt idx="1885">
                  <c:v>441.364126686779</c:v>
                </c:pt>
                <c:pt idx="1886">
                  <c:v>441.364126686779</c:v>
                </c:pt>
                <c:pt idx="1887">
                  <c:v>441.364126686779</c:v>
                </c:pt>
                <c:pt idx="1888">
                  <c:v>441.364126686779</c:v>
                </c:pt>
                <c:pt idx="1889">
                  <c:v>441.364126686779</c:v>
                </c:pt>
                <c:pt idx="1890">
                  <c:v>441.364126686779</c:v>
                </c:pt>
                <c:pt idx="1891">
                  <c:v>441.364126686779</c:v>
                </c:pt>
                <c:pt idx="1892">
                  <c:v>441.364126686779</c:v>
                </c:pt>
                <c:pt idx="1893">
                  <c:v>441.364126686779</c:v>
                </c:pt>
                <c:pt idx="1894">
                  <c:v>441.364126686779</c:v>
                </c:pt>
                <c:pt idx="1895">
                  <c:v>441.364126686779</c:v>
                </c:pt>
                <c:pt idx="1896">
                  <c:v>441.364126686779</c:v>
                </c:pt>
                <c:pt idx="1897">
                  <c:v>441.364126686779</c:v>
                </c:pt>
                <c:pt idx="1898">
                  <c:v>441.364126686779</c:v>
                </c:pt>
                <c:pt idx="1899">
                  <c:v>441.364126686779</c:v>
                </c:pt>
                <c:pt idx="1900">
                  <c:v>441.364126686779</c:v>
                </c:pt>
                <c:pt idx="1901">
                  <c:v>441.364126686779</c:v>
                </c:pt>
                <c:pt idx="1902">
                  <c:v>441.364126686779</c:v>
                </c:pt>
                <c:pt idx="1903">
                  <c:v>441.364126686779</c:v>
                </c:pt>
                <c:pt idx="1904">
                  <c:v>441.364126686779</c:v>
                </c:pt>
                <c:pt idx="1905">
                  <c:v>441.364126686779</c:v>
                </c:pt>
                <c:pt idx="1906">
                  <c:v>441.364126686779</c:v>
                </c:pt>
                <c:pt idx="1907">
                  <c:v>441.364126686779</c:v>
                </c:pt>
                <c:pt idx="1908">
                  <c:v>441.364126686779</c:v>
                </c:pt>
                <c:pt idx="1909">
                  <c:v>441.364126686779</c:v>
                </c:pt>
                <c:pt idx="1910">
                  <c:v>441.364126686779</c:v>
                </c:pt>
                <c:pt idx="1911">
                  <c:v>441.364126686779</c:v>
                </c:pt>
                <c:pt idx="1912">
                  <c:v>441.364126686779</c:v>
                </c:pt>
                <c:pt idx="1913">
                  <c:v>441.364126686779</c:v>
                </c:pt>
                <c:pt idx="1914">
                  <c:v>441.364126686779</c:v>
                </c:pt>
                <c:pt idx="1915">
                  <c:v>441.364126686779</c:v>
                </c:pt>
                <c:pt idx="1916">
                  <c:v>441.364126686779</c:v>
                </c:pt>
                <c:pt idx="1917">
                  <c:v>441.364126686779</c:v>
                </c:pt>
                <c:pt idx="1918">
                  <c:v>441.364126686779</c:v>
                </c:pt>
                <c:pt idx="1919">
                  <c:v>441.364126686779</c:v>
                </c:pt>
                <c:pt idx="1920">
                  <c:v>441.364126686779</c:v>
                </c:pt>
                <c:pt idx="1921">
                  <c:v>441.364126686779</c:v>
                </c:pt>
                <c:pt idx="1922">
                  <c:v>441.364126686779</c:v>
                </c:pt>
                <c:pt idx="1923">
                  <c:v>441.364126686779</c:v>
                </c:pt>
                <c:pt idx="1924">
                  <c:v>441.364126686779</c:v>
                </c:pt>
                <c:pt idx="1925">
                  <c:v>441.364126686779</c:v>
                </c:pt>
                <c:pt idx="1926">
                  <c:v>441.364126686779</c:v>
                </c:pt>
                <c:pt idx="1927">
                  <c:v>441.364126686779</c:v>
                </c:pt>
                <c:pt idx="1928">
                  <c:v>441.364126686779</c:v>
                </c:pt>
                <c:pt idx="1929">
                  <c:v>441.364126686779</c:v>
                </c:pt>
                <c:pt idx="1930">
                  <c:v>441.364126686779</c:v>
                </c:pt>
                <c:pt idx="1931">
                  <c:v>441.364126686779</c:v>
                </c:pt>
                <c:pt idx="1932">
                  <c:v>441.364126686779</c:v>
                </c:pt>
                <c:pt idx="1933">
                  <c:v>441.364126686779</c:v>
                </c:pt>
                <c:pt idx="1934">
                  <c:v>441.364126686779</c:v>
                </c:pt>
                <c:pt idx="1935">
                  <c:v>441.364126686779</c:v>
                </c:pt>
                <c:pt idx="1936">
                  <c:v>441.364126686779</c:v>
                </c:pt>
                <c:pt idx="1937">
                  <c:v>441.364126686779</c:v>
                </c:pt>
                <c:pt idx="1938">
                  <c:v>441.364126686779</c:v>
                </c:pt>
                <c:pt idx="1939">
                  <c:v>441.364126686779</c:v>
                </c:pt>
                <c:pt idx="1940">
                  <c:v>441.364126686779</c:v>
                </c:pt>
                <c:pt idx="1941">
                  <c:v>441.364126686779</c:v>
                </c:pt>
                <c:pt idx="1942">
                  <c:v>441.364126686779</c:v>
                </c:pt>
                <c:pt idx="1943">
                  <c:v>441.364126686779</c:v>
                </c:pt>
                <c:pt idx="1944">
                  <c:v>441.364126686779</c:v>
                </c:pt>
                <c:pt idx="1945">
                  <c:v>441.364126686779</c:v>
                </c:pt>
                <c:pt idx="1946">
                  <c:v>441.364126686779</c:v>
                </c:pt>
                <c:pt idx="1947">
                  <c:v>441.364126686779</c:v>
                </c:pt>
                <c:pt idx="1948">
                  <c:v>441.364126686779</c:v>
                </c:pt>
                <c:pt idx="1949">
                  <c:v>441.364126686779</c:v>
                </c:pt>
                <c:pt idx="1950">
                  <c:v>441.364126686779</c:v>
                </c:pt>
                <c:pt idx="1951">
                  <c:v>441.364126686779</c:v>
                </c:pt>
                <c:pt idx="1952">
                  <c:v>441.364126686779</c:v>
                </c:pt>
                <c:pt idx="1953">
                  <c:v>441.364126686779</c:v>
                </c:pt>
                <c:pt idx="1954">
                  <c:v>441.364126686779</c:v>
                </c:pt>
                <c:pt idx="1955">
                  <c:v>441.364126686779</c:v>
                </c:pt>
                <c:pt idx="1956">
                  <c:v>441.364126686779</c:v>
                </c:pt>
                <c:pt idx="1957">
                  <c:v>441.364126686779</c:v>
                </c:pt>
                <c:pt idx="1958">
                  <c:v>441.364126686779</c:v>
                </c:pt>
                <c:pt idx="1959">
                  <c:v>441.364126686779</c:v>
                </c:pt>
                <c:pt idx="1960">
                  <c:v>441.364126686779</c:v>
                </c:pt>
                <c:pt idx="1961">
                  <c:v>441.364126686779</c:v>
                </c:pt>
                <c:pt idx="1962">
                  <c:v>441.364126686779</c:v>
                </c:pt>
                <c:pt idx="1963">
                  <c:v>441.364126686779</c:v>
                </c:pt>
                <c:pt idx="1964">
                  <c:v>441.364126686779</c:v>
                </c:pt>
                <c:pt idx="1965">
                  <c:v>441.364126686779</c:v>
                </c:pt>
                <c:pt idx="1966">
                  <c:v>441.364126686779</c:v>
                </c:pt>
                <c:pt idx="1967">
                  <c:v>441.364126686779</c:v>
                </c:pt>
                <c:pt idx="1968">
                  <c:v>441.364126686779</c:v>
                </c:pt>
                <c:pt idx="1969">
                  <c:v>441.364126686779</c:v>
                </c:pt>
                <c:pt idx="1970">
                  <c:v>441.364126686779</c:v>
                </c:pt>
                <c:pt idx="1971">
                  <c:v>441.364126686779</c:v>
                </c:pt>
                <c:pt idx="1972">
                  <c:v>441.364126686779</c:v>
                </c:pt>
                <c:pt idx="1973">
                  <c:v>441.364126686779</c:v>
                </c:pt>
                <c:pt idx="1974">
                  <c:v>441.364126686779</c:v>
                </c:pt>
                <c:pt idx="1975">
                  <c:v>441.364126686779</c:v>
                </c:pt>
                <c:pt idx="1976">
                  <c:v>441.364126686779</c:v>
                </c:pt>
                <c:pt idx="1977">
                  <c:v>441.364126686779</c:v>
                </c:pt>
                <c:pt idx="1978">
                  <c:v>441.364126686779</c:v>
                </c:pt>
                <c:pt idx="1979">
                  <c:v>441.364126686779</c:v>
                </c:pt>
                <c:pt idx="1980">
                  <c:v>441.364126686779</c:v>
                </c:pt>
                <c:pt idx="1981">
                  <c:v>441.364126686779</c:v>
                </c:pt>
                <c:pt idx="1982">
                  <c:v>441.364126686779</c:v>
                </c:pt>
                <c:pt idx="1983">
                  <c:v>441.364126686779</c:v>
                </c:pt>
                <c:pt idx="1984">
                  <c:v>441.364126686779</c:v>
                </c:pt>
                <c:pt idx="1985">
                  <c:v>441.364126686779</c:v>
                </c:pt>
                <c:pt idx="1986">
                  <c:v>441.364126686779</c:v>
                </c:pt>
                <c:pt idx="1987">
                  <c:v>441.364126686779</c:v>
                </c:pt>
                <c:pt idx="1988">
                  <c:v>441.364126686779</c:v>
                </c:pt>
                <c:pt idx="1989">
                  <c:v>441.364126686779</c:v>
                </c:pt>
                <c:pt idx="1990">
                  <c:v>441.364126686779</c:v>
                </c:pt>
                <c:pt idx="1991">
                  <c:v>441.364126686779</c:v>
                </c:pt>
                <c:pt idx="1992">
                  <c:v>441.364126686779</c:v>
                </c:pt>
                <c:pt idx="1993">
                  <c:v>441.364126686779</c:v>
                </c:pt>
                <c:pt idx="1994">
                  <c:v>441.364126686779</c:v>
                </c:pt>
                <c:pt idx="1995">
                  <c:v>441.364126686779</c:v>
                </c:pt>
                <c:pt idx="1996">
                  <c:v>441.364126686779</c:v>
                </c:pt>
                <c:pt idx="1997">
                  <c:v>441.364126686779</c:v>
                </c:pt>
                <c:pt idx="1998">
                  <c:v>441.364126686779</c:v>
                </c:pt>
                <c:pt idx="1999">
                  <c:v>441.364126686779</c:v>
                </c:pt>
                <c:pt idx="2000">
                  <c:v>441.364126686779</c:v>
                </c:pt>
                <c:pt idx="2001">
                  <c:v>441.364126686779</c:v>
                </c:pt>
                <c:pt idx="2002">
                  <c:v>441.364126686779</c:v>
                </c:pt>
                <c:pt idx="2003">
                  <c:v>441.364126686779</c:v>
                </c:pt>
                <c:pt idx="2004">
                  <c:v>441.364126686779</c:v>
                </c:pt>
                <c:pt idx="2005">
                  <c:v>441.364126686779</c:v>
                </c:pt>
                <c:pt idx="2006">
                  <c:v>441.364126686779</c:v>
                </c:pt>
                <c:pt idx="2007">
                  <c:v>441.364126686779</c:v>
                </c:pt>
                <c:pt idx="2008">
                  <c:v>441.364126686779</c:v>
                </c:pt>
                <c:pt idx="2009">
                  <c:v>441.364126686779</c:v>
                </c:pt>
                <c:pt idx="2010">
                  <c:v>441.364126686779</c:v>
                </c:pt>
                <c:pt idx="2011">
                  <c:v>441.364126686779</c:v>
                </c:pt>
                <c:pt idx="2012">
                  <c:v>441.364126686779</c:v>
                </c:pt>
                <c:pt idx="2013">
                  <c:v>441.364126686779</c:v>
                </c:pt>
                <c:pt idx="2014">
                  <c:v>441.364126686779</c:v>
                </c:pt>
                <c:pt idx="2015">
                  <c:v>441.364126686779</c:v>
                </c:pt>
                <c:pt idx="2016">
                  <c:v>441.364126686779</c:v>
                </c:pt>
                <c:pt idx="2017">
                  <c:v>441.364126686779</c:v>
                </c:pt>
                <c:pt idx="2018">
                  <c:v>441.364126686779</c:v>
                </c:pt>
                <c:pt idx="2019">
                  <c:v>441.364126686779</c:v>
                </c:pt>
                <c:pt idx="2020">
                  <c:v>441.364126686779</c:v>
                </c:pt>
                <c:pt idx="2021">
                  <c:v>441.364126686779</c:v>
                </c:pt>
                <c:pt idx="2022">
                  <c:v>441.364126686779</c:v>
                </c:pt>
                <c:pt idx="2023">
                  <c:v>441.364126686779</c:v>
                </c:pt>
                <c:pt idx="2024">
                  <c:v>441.364126686779</c:v>
                </c:pt>
                <c:pt idx="2025">
                  <c:v>441.364126686779</c:v>
                </c:pt>
                <c:pt idx="2026">
                  <c:v>441.364126686779</c:v>
                </c:pt>
                <c:pt idx="2027">
                  <c:v>441.364126686779</c:v>
                </c:pt>
                <c:pt idx="2028">
                  <c:v>441.364126686779</c:v>
                </c:pt>
                <c:pt idx="2029">
                  <c:v>441.364126686779</c:v>
                </c:pt>
                <c:pt idx="2030">
                  <c:v>441.364126686779</c:v>
                </c:pt>
                <c:pt idx="2031">
                  <c:v>441.364126686779</c:v>
                </c:pt>
                <c:pt idx="2032">
                  <c:v>441.364126686779</c:v>
                </c:pt>
                <c:pt idx="2033">
                  <c:v>441.364126686779</c:v>
                </c:pt>
                <c:pt idx="2034">
                  <c:v>441.364126686779</c:v>
                </c:pt>
                <c:pt idx="2035">
                  <c:v>441.364126686779</c:v>
                </c:pt>
                <c:pt idx="2036">
                  <c:v>441.364126686779</c:v>
                </c:pt>
                <c:pt idx="2037">
                  <c:v>441.364126686779</c:v>
                </c:pt>
                <c:pt idx="2038">
                  <c:v>441.364126686779</c:v>
                </c:pt>
                <c:pt idx="2039">
                  <c:v>441.364126686779</c:v>
                </c:pt>
                <c:pt idx="2040">
                  <c:v>441.364126686779</c:v>
                </c:pt>
                <c:pt idx="2041">
                  <c:v>441.364126686779</c:v>
                </c:pt>
                <c:pt idx="2042">
                  <c:v>441.364126686779</c:v>
                </c:pt>
                <c:pt idx="2043">
                  <c:v>441.364126686779</c:v>
                </c:pt>
                <c:pt idx="2044">
                  <c:v>441.364126686779</c:v>
                </c:pt>
                <c:pt idx="2045">
                  <c:v>441.364126686779</c:v>
                </c:pt>
                <c:pt idx="2046">
                  <c:v>441.364126686779</c:v>
                </c:pt>
                <c:pt idx="2047">
                  <c:v>441.364126686779</c:v>
                </c:pt>
                <c:pt idx="2048">
                  <c:v>441.364126686779</c:v>
                </c:pt>
                <c:pt idx="2049">
                  <c:v>441.364126686779</c:v>
                </c:pt>
                <c:pt idx="2050">
                  <c:v>441.364126686779</c:v>
                </c:pt>
                <c:pt idx="2051">
                  <c:v>441.364126686779</c:v>
                </c:pt>
                <c:pt idx="2052">
                  <c:v>441.364126686779</c:v>
                </c:pt>
                <c:pt idx="2053">
                  <c:v>441.364126686779</c:v>
                </c:pt>
                <c:pt idx="2054">
                  <c:v>441.364126686779</c:v>
                </c:pt>
                <c:pt idx="2055">
                  <c:v>441.364126686779</c:v>
                </c:pt>
                <c:pt idx="2056">
                  <c:v>441.364126686779</c:v>
                </c:pt>
                <c:pt idx="2057">
                  <c:v>441.364126686779</c:v>
                </c:pt>
                <c:pt idx="2058">
                  <c:v>441.364126686779</c:v>
                </c:pt>
                <c:pt idx="2059">
                  <c:v>441.364126686779</c:v>
                </c:pt>
                <c:pt idx="2060">
                  <c:v>441.364126686779</c:v>
                </c:pt>
                <c:pt idx="2061">
                  <c:v>441.364126686779</c:v>
                </c:pt>
                <c:pt idx="2062">
                  <c:v>441.364126686779</c:v>
                </c:pt>
                <c:pt idx="2063">
                  <c:v>441.364126686779</c:v>
                </c:pt>
                <c:pt idx="2064">
                  <c:v>441.364126686779</c:v>
                </c:pt>
                <c:pt idx="2065">
                  <c:v>441.364126686779</c:v>
                </c:pt>
                <c:pt idx="2066">
                  <c:v>441.364126686779</c:v>
                </c:pt>
                <c:pt idx="2067">
                  <c:v>441.364126686779</c:v>
                </c:pt>
                <c:pt idx="2068">
                  <c:v>441.364126686779</c:v>
                </c:pt>
                <c:pt idx="2069">
                  <c:v>441.364126686779</c:v>
                </c:pt>
                <c:pt idx="2070">
                  <c:v>441.364126686779</c:v>
                </c:pt>
                <c:pt idx="2071">
                  <c:v>441.364126686779</c:v>
                </c:pt>
                <c:pt idx="2072">
                  <c:v>441.364126686779</c:v>
                </c:pt>
                <c:pt idx="2073">
                  <c:v>441.364126686779</c:v>
                </c:pt>
                <c:pt idx="2074">
                  <c:v>441.364126686779</c:v>
                </c:pt>
                <c:pt idx="2075">
                  <c:v>441.364126686779</c:v>
                </c:pt>
                <c:pt idx="2076">
                  <c:v>441.364126686779</c:v>
                </c:pt>
                <c:pt idx="2077">
                  <c:v>441.364126686779</c:v>
                </c:pt>
                <c:pt idx="2078">
                  <c:v>441.364126686779</c:v>
                </c:pt>
                <c:pt idx="2079">
                  <c:v>441.364126686779</c:v>
                </c:pt>
                <c:pt idx="2080">
                  <c:v>441.364126686779</c:v>
                </c:pt>
                <c:pt idx="2081">
                  <c:v>441.364126686779</c:v>
                </c:pt>
                <c:pt idx="2082">
                  <c:v>441.364126686779</c:v>
                </c:pt>
                <c:pt idx="2083">
                  <c:v>441.364126686779</c:v>
                </c:pt>
                <c:pt idx="2084">
                  <c:v>441.364126686779</c:v>
                </c:pt>
                <c:pt idx="2085">
                  <c:v>441.364126686779</c:v>
                </c:pt>
                <c:pt idx="2086">
                  <c:v>441.364126686779</c:v>
                </c:pt>
                <c:pt idx="2087">
                  <c:v>441.364126686779</c:v>
                </c:pt>
                <c:pt idx="2088">
                  <c:v>441.364126686779</c:v>
                </c:pt>
                <c:pt idx="2089">
                  <c:v>441.364126686779</c:v>
                </c:pt>
                <c:pt idx="2090">
                  <c:v>441.364126686779</c:v>
                </c:pt>
                <c:pt idx="2091">
                  <c:v>441.364126686779</c:v>
                </c:pt>
                <c:pt idx="2092">
                  <c:v>441.364126686779</c:v>
                </c:pt>
                <c:pt idx="2093">
                  <c:v>441.364126686779</c:v>
                </c:pt>
                <c:pt idx="2094">
                  <c:v>441.364126686779</c:v>
                </c:pt>
                <c:pt idx="2095">
                  <c:v>441.364126686779</c:v>
                </c:pt>
                <c:pt idx="2096">
                  <c:v>441.364126686779</c:v>
                </c:pt>
                <c:pt idx="2097">
                  <c:v>441.364126686779</c:v>
                </c:pt>
                <c:pt idx="2098">
                  <c:v>441.364126686779</c:v>
                </c:pt>
                <c:pt idx="2099">
                  <c:v>441.364126686779</c:v>
                </c:pt>
                <c:pt idx="2100">
                  <c:v>441.364126686779</c:v>
                </c:pt>
                <c:pt idx="2101">
                  <c:v>441.364126686779</c:v>
                </c:pt>
                <c:pt idx="2102">
                  <c:v>441.364126686779</c:v>
                </c:pt>
                <c:pt idx="2103">
                  <c:v>441.364126686779</c:v>
                </c:pt>
                <c:pt idx="2104">
                  <c:v>441.364126686779</c:v>
                </c:pt>
                <c:pt idx="2105">
                  <c:v>441.364126686779</c:v>
                </c:pt>
                <c:pt idx="2106">
                  <c:v>441.364126686779</c:v>
                </c:pt>
                <c:pt idx="2107">
                  <c:v>441.364126686779</c:v>
                </c:pt>
                <c:pt idx="2108">
                  <c:v>441.364126686779</c:v>
                </c:pt>
                <c:pt idx="2109">
                  <c:v>441.364126686779</c:v>
                </c:pt>
                <c:pt idx="2110">
                  <c:v>441.364126686779</c:v>
                </c:pt>
                <c:pt idx="2111">
                  <c:v>441.364126686779</c:v>
                </c:pt>
                <c:pt idx="2112">
                  <c:v>441.364126686779</c:v>
                </c:pt>
                <c:pt idx="2113">
                  <c:v>441.364126686779</c:v>
                </c:pt>
                <c:pt idx="2114">
                  <c:v>441.364126686779</c:v>
                </c:pt>
                <c:pt idx="2115">
                  <c:v>441.364126686779</c:v>
                </c:pt>
                <c:pt idx="2116">
                  <c:v>441.364126686779</c:v>
                </c:pt>
                <c:pt idx="2117">
                  <c:v>441.364126686779</c:v>
                </c:pt>
                <c:pt idx="2118">
                  <c:v>441.364126686779</c:v>
                </c:pt>
                <c:pt idx="2119">
                  <c:v>441.364126686779</c:v>
                </c:pt>
                <c:pt idx="2120">
                  <c:v>441.364126686779</c:v>
                </c:pt>
                <c:pt idx="2121">
                  <c:v>441.364126686779</c:v>
                </c:pt>
                <c:pt idx="2122">
                  <c:v>441.364126686779</c:v>
                </c:pt>
                <c:pt idx="2123">
                  <c:v>441.364126686779</c:v>
                </c:pt>
                <c:pt idx="2124">
                  <c:v>441.364126686779</c:v>
                </c:pt>
                <c:pt idx="2125">
                  <c:v>441.364126686779</c:v>
                </c:pt>
                <c:pt idx="2126">
                  <c:v>441.364126686779</c:v>
                </c:pt>
                <c:pt idx="2127">
                  <c:v>441.364126686779</c:v>
                </c:pt>
                <c:pt idx="2128">
                  <c:v>441.364126686779</c:v>
                </c:pt>
                <c:pt idx="2129">
                  <c:v>441.364126686779</c:v>
                </c:pt>
                <c:pt idx="2130">
                  <c:v>441.364126686779</c:v>
                </c:pt>
                <c:pt idx="2131">
                  <c:v>441.364126686779</c:v>
                </c:pt>
                <c:pt idx="2132">
                  <c:v>441.364126686779</c:v>
                </c:pt>
                <c:pt idx="2133">
                  <c:v>441.364126686779</c:v>
                </c:pt>
                <c:pt idx="2134">
                  <c:v>441.364126686779</c:v>
                </c:pt>
                <c:pt idx="2135">
                  <c:v>441.364126686779</c:v>
                </c:pt>
                <c:pt idx="2136">
                  <c:v>441.364126686779</c:v>
                </c:pt>
                <c:pt idx="2137">
                  <c:v>441.364126686779</c:v>
                </c:pt>
                <c:pt idx="2138">
                  <c:v>441.364126686779</c:v>
                </c:pt>
                <c:pt idx="2139">
                  <c:v>441.364126686779</c:v>
                </c:pt>
                <c:pt idx="2140">
                  <c:v>441.364126686779</c:v>
                </c:pt>
                <c:pt idx="2141">
                  <c:v>441.364126686779</c:v>
                </c:pt>
                <c:pt idx="2142">
                  <c:v>441.364126686779</c:v>
                </c:pt>
                <c:pt idx="2143">
                  <c:v>441.364126686779</c:v>
                </c:pt>
                <c:pt idx="2144">
                  <c:v>441.364126686779</c:v>
                </c:pt>
                <c:pt idx="2145">
                  <c:v>441.364126686779</c:v>
                </c:pt>
                <c:pt idx="2146">
                  <c:v>441.364126686779</c:v>
                </c:pt>
                <c:pt idx="2147">
                  <c:v>441.364126686779</c:v>
                </c:pt>
                <c:pt idx="2148">
                  <c:v>441.364126686779</c:v>
                </c:pt>
                <c:pt idx="2149">
                  <c:v>441.364126686779</c:v>
                </c:pt>
                <c:pt idx="2150">
                  <c:v>441.364126686779</c:v>
                </c:pt>
                <c:pt idx="2151">
                  <c:v>441.364126686779</c:v>
                </c:pt>
                <c:pt idx="2152">
                  <c:v>441.364126686779</c:v>
                </c:pt>
                <c:pt idx="2153">
                  <c:v>441.364126686779</c:v>
                </c:pt>
                <c:pt idx="2154">
                  <c:v>441.364126686779</c:v>
                </c:pt>
                <c:pt idx="2155">
                  <c:v>441.364126686779</c:v>
                </c:pt>
                <c:pt idx="2156">
                  <c:v>441.364126686779</c:v>
                </c:pt>
                <c:pt idx="2157">
                  <c:v>441.364126686779</c:v>
                </c:pt>
              </c:numCache>
            </c:numRef>
          </c:val>
          <c:smooth val="0"/>
        </c:ser>
        <c:ser>
          <c:idx val="4"/>
          <c:order val="4"/>
          <c:tx>
            <c:strRef>
              <c:f>[铁矿供需库存.xlsx]Sheet2!$AD$2</c:f>
              <c:strCache>
                <c:ptCount val="1"/>
                <c:pt idx="0">
                  <c:v> 均值+2*标准差</c:v>
                </c:pt>
              </c:strCache>
            </c:strRef>
          </c:tx>
          <c:spPr>
            <a:ln w="28575" cap="rnd">
              <a:solidFill>
                <a:schemeClr val="accent5"/>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[铁矿供需库存.xlsx]Sheet2!$AD$3:$AD$2161</c:f>
              <c:numCache>
                <c:formatCode>General</c:formatCode>
                <c:ptCount val="2158"/>
                <c:pt idx="0">
                  <c:v>1052.07498958288</c:v>
                </c:pt>
                <c:pt idx="1">
                  <c:v>1052.07498958288</c:v>
                </c:pt>
                <c:pt idx="2">
                  <c:v>1052.07498958288</c:v>
                </c:pt>
                <c:pt idx="3">
                  <c:v>1052.07498958288</c:v>
                </c:pt>
                <c:pt idx="4">
                  <c:v>1052.07498958288</c:v>
                </c:pt>
                <c:pt idx="5">
                  <c:v>1052.07498958288</c:v>
                </c:pt>
                <c:pt idx="6">
                  <c:v>1052.07498958288</c:v>
                </c:pt>
                <c:pt idx="7">
                  <c:v>1052.07498958288</c:v>
                </c:pt>
                <c:pt idx="8">
                  <c:v>1052.07498958288</c:v>
                </c:pt>
                <c:pt idx="9">
                  <c:v>1052.07498958288</c:v>
                </c:pt>
                <c:pt idx="10">
                  <c:v>1052.07498958288</c:v>
                </c:pt>
                <c:pt idx="11">
                  <c:v>1052.07498958288</c:v>
                </c:pt>
                <c:pt idx="12">
                  <c:v>1052.07498958288</c:v>
                </c:pt>
                <c:pt idx="13">
                  <c:v>1052.07498958288</c:v>
                </c:pt>
                <c:pt idx="14">
                  <c:v>1052.07498958288</c:v>
                </c:pt>
                <c:pt idx="15">
                  <c:v>1052.07498958288</c:v>
                </c:pt>
                <c:pt idx="16">
                  <c:v>1052.07498958288</c:v>
                </c:pt>
                <c:pt idx="17">
                  <c:v>1052.07498958288</c:v>
                </c:pt>
                <c:pt idx="18">
                  <c:v>1052.07498958288</c:v>
                </c:pt>
                <c:pt idx="19">
                  <c:v>1052.07498958288</c:v>
                </c:pt>
                <c:pt idx="20">
                  <c:v>1052.07498958288</c:v>
                </c:pt>
                <c:pt idx="21">
                  <c:v>1052.07498958288</c:v>
                </c:pt>
                <c:pt idx="22">
                  <c:v>1052.07498958288</c:v>
                </c:pt>
                <c:pt idx="23">
                  <c:v>1052.07498958288</c:v>
                </c:pt>
                <c:pt idx="24">
                  <c:v>1052.07498958288</c:v>
                </c:pt>
                <c:pt idx="25">
                  <c:v>1052.07498958288</c:v>
                </c:pt>
                <c:pt idx="26">
                  <c:v>1052.07498958288</c:v>
                </c:pt>
                <c:pt idx="27">
                  <c:v>1052.07498958288</c:v>
                </c:pt>
                <c:pt idx="28">
                  <c:v>1052.07498958288</c:v>
                </c:pt>
                <c:pt idx="29">
                  <c:v>1052.07498958288</c:v>
                </c:pt>
                <c:pt idx="30">
                  <c:v>1052.07498958288</c:v>
                </c:pt>
                <c:pt idx="31">
                  <c:v>1052.07498958288</c:v>
                </c:pt>
                <c:pt idx="32">
                  <c:v>1052.07498958288</c:v>
                </c:pt>
                <c:pt idx="33">
                  <c:v>1052.07498958288</c:v>
                </c:pt>
                <c:pt idx="34">
                  <c:v>1052.07498958288</c:v>
                </c:pt>
                <c:pt idx="35">
                  <c:v>1052.07498958288</c:v>
                </c:pt>
                <c:pt idx="36">
                  <c:v>1052.07498958288</c:v>
                </c:pt>
                <c:pt idx="37">
                  <c:v>1052.07498958288</c:v>
                </c:pt>
                <c:pt idx="38">
                  <c:v>1052.07498958288</c:v>
                </c:pt>
                <c:pt idx="39">
                  <c:v>1052.07498958288</c:v>
                </c:pt>
                <c:pt idx="40">
                  <c:v>1052.07498958288</c:v>
                </c:pt>
                <c:pt idx="41">
                  <c:v>1052.07498958288</c:v>
                </c:pt>
                <c:pt idx="42">
                  <c:v>1052.07498958288</c:v>
                </c:pt>
                <c:pt idx="43">
                  <c:v>1052.07498958288</c:v>
                </c:pt>
                <c:pt idx="44">
                  <c:v>1052.07498958288</c:v>
                </c:pt>
                <c:pt idx="45">
                  <c:v>1052.07498958288</c:v>
                </c:pt>
                <c:pt idx="46">
                  <c:v>1052.07498958288</c:v>
                </c:pt>
                <c:pt idx="47">
                  <c:v>1052.07498958288</c:v>
                </c:pt>
                <c:pt idx="48">
                  <c:v>1052.07498958288</c:v>
                </c:pt>
                <c:pt idx="49">
                  <c:v>1052.07498958288</c:v>
                </c:pt>
                <c:pt idx="50">
                  <c:v>1052.07498958288</c:v>
                </c:pt>
                <c:pt idx="51">
                  <c:v>1052.07498958288</c:v>
                </c:pt>
                <c:pt idx="52">
                  <c:v>1052.07498958288</c:v>
                </c:pt>
                <c:pt idx="53">
                  <c:v>1052.07498958288</c:v>
                </c:pt>
                <c:pt idx="54">
                  <c:v>1052.07498958288</c:v>
                </c:pt>
                <c:pt idx="55">
                  <c:v>1052.07498958288</c:v>
                </c:pt>
                <c:pt idx="56">
                  <c:v>1052.07498958288</c:v>
                </c:pt>
                <c:pt idx="57">
                  <c:v>1052.07498958288</c:v>
                </c:pt>
                <c:pt idx="58">
                  <c:v>1052.07498958288</c:v>
                </c:pt>
                <c:pt idx="59">
                  <c:v>1052.07498958288</c:v>
                </c:pt>
                <c:pt idx="60">
                  <c:v>1052.07498958288</c:v>
                </c:pt>
                <c:pt idx="61">
                  <c:v>1052.07498958288</c:v>
                </c:pt>
                <c:pt idx="62">
                  <c:v>1052.07498958288</c:v>
                </c:pt>
                <c:pt idx="63">
                  <c:v>1052.07498958288</c:v>
                </c:pt>
                <c:pt idx="64">
                  <c:v>1052.07498958288</c:v>
                </c:pt>
                <c:pt idx="65">
                  <c:v>1052.07498958288</c:v>
                </c:pt>
                <c:pt idx="66">
                  <c:v>1052.07498958288</c:v>
                </c:pt>
                <c:pt idx="67">
                  <c:v>1052.07498958288</c:v>
                </c:pt>
                <c:pt idx="68">
                  <c:v>1052.07498958288</c:v>
                </c:pt>
                <c:pt idx="69">
                  <c:v>1052.07498958288</c:v>
                </c:pt>
                <c:pt idx="70">
                  <c:v>1052.07498958288</c:v>
                </c:pt>
                <c:pt idx="71">
                  <c:v>1052.07498958288</c:v>
                </c:pt>
                <c:pt idx="72">
                  <c:v>1052.07498958288</c:v>
                </c:pt>
                <c:pt idx="73">
                  <c:v>1052.07498958288</c:v>
                </c:pt>
                <c:pt idx="74">
                  <c:v>1052.07498958288</c:v>
                </c:pt>
                <c:pt idx="75">
                  <c:v>1052.07498958288</c:v>
                </c:pt>
                <c:pt idx="76">
                  <c:v>1052.07498958288</c:v>
                </c:pt>
                <c:pt idx="77">
                  <c:v>1052.07498958288</c:v>
                </c:pt>
                <c:pt idx="78">
                  <c:v>1052.07498958288</c:v>
                </c:pt>
                <c:pt idx="79">
                  <c:v>1052.07498958288</c:v>
                </c:pt>
                <c:pt idx="80">
                  <c:v>1052.07498958288</c:v>
                </c:pt>
                <c:pt idx="81">
                  <c:v>1052.07498958288</c:v>
                </c:pt>
                <c:pt idx="82">
                  <c:v>1052.07498958288</c:v>
                </c:pt>
                <c:pt idx="83">
                  <c:v>1052.07498958288</c:v>
                </c:pt>
                <c:pt idx="84">
                  <c:v>1052.07498958288</c:v>
                </c:pt>
                <c:pt idx="85">
                  <c:v>1052.07498958288</c:v>
                </c:pt>
                <c:pt idx="86">
                  <c:v>1052.07498958288</c:v>
                </c:pt>
                <c:pt idx="87">
                  <c:v>1052.07498958288</c:v>
                </c:pt>
                <c:pt idx="88">
                  <c:v>1052.07498958288</c:v>
                </c:pt>
                <c:pt idx="89">
                  <c:v>1052.07498958288</c:v>
                </c:pt>
                <c:pt idx="90">
                  <c:v>1052.07498958288</c:v>
                </c:pt>
                <c:pt idx="91">
                  <c:v>1052.07498958288</c:v>
                </c:pt>
                <c:pt idx="92">
                  <c:v>1052.07498958288</c:v>
                </c:pt>
                <c:pt idx="93">
                  <c:v>1052.07498958288</c:v>
                </c:pt>
                <c:pt idx="94">
                  <c:v>1052.07498958288</c:v>
                </c:pt>
                <c:pt idx="95">
                  <c:v>1052.07498958288</c:v>
                </c:pt>
                <c:pt idx="96">
                  <c:v>1052.07498958288</c:v>
                </c:pt>
                <c:pt idx="97">
                  <c:v>1052.07498958288</c:v>
                </c:pt>
                <c:pt idx="98">
                  <c:v>1052.07498958288</c:v>
                </c:pt>
                <c:pt idx="99">
                  <c:v>1052.07498958288</c:v>
                </c:pt>
                <c:pt idx="100">
                  <c:v>1052.07498958288</c:v>
                </c:pt>
                <c:pt idx="101">
                  <c:v>1052.07498958288</c:v>
                </c:pt>
                <c:pt idx="102">
                  <c:v>1052.07498958288</c:v>
                </c:pt>
                <c:pt idx="103">
                  <c:v>1052.07498958288</c:v>
                </c:pt>
                <c:pt idx="104">
                  <c:v>1052.07498958288</c:v>
                </c:pt>
                <c:pt idx="105">
                  <c:v>1052.07498958288</c:v>
                </c:pt>
                <c:pt idx="106">
                  <c:v>1052.07498958288</c:v>
                </c:pt>
                <c:pt idx="107">
                  <c:v>1052.07498958288</c:v>
                </c:pt>
                <c:pt idx="108">
                  <c:v>1052.07498958288</c:v>
                </c:pt>
                <c:pt idx="109">
                  <c:v>1052.07498958288</c:v>
                </c:pt>
                <c:pt idx="110">
                  <c:v>1052.07498958288</c:v>
                </c:pt>
                <c:pt idx="111">
                  <c:v>1052.07498958288</c:v>
                </c:pt>
                <c:pt idx="112">
                  <c:v>1052.07498958288</c:v>
                </c:pt>
                <c:pt idx="113">
                  <c:v>1052.07498958288</c:v>
                </c:pt>
                <c:pt idx="114">
                  <c:v>1052.07498958288</c:v>
                </c:pt>
                <c:pt idx="115">
                  <c:v>1052.07498958288</c:v>
                </c:pt>
                <c:pt idx="116">
                  <c:v>1052.07498958288</c:v>
                </c:pt>
                <c:pt idx="117">
                  <c:v>1052.07498958288</c:v>
                </c:pt>
                <c:pt idx="118">
                  <c:v>1052.07498958288</c:v>
                </c:pt>
                <c:pt idx="119">
                  <c:v>1052.07498958288</c:v>
                </c:pt>
                <c:pt idx="120">
                  <c:v>1052.07498958288</c:v>
                </c:pt>
                <c:pt idx="121">
                  <c:v>1052.07498958288</c:v>
                </c:pt>
                <c:pt idx="122">
                  <c:v>1052.07498958288</c:v>
                </c:pt>
                <c:pt idx="123">
                  <c:v>1052.07498958288</c:v>
                </c:pt>
                <c:pt idx="124">
                  <c:v>1052.07498958288</c:v>
                </c:pt>
                <c:pt idx="125">
                  <c:v>1052.07498958288</c:v>
                </c:pt>
                <c:pt idx="126">
                  <c:v>1052.07498958288</c:v>
                </c:pt>
                <c:pt idx="127">
                  <c:v>1052.07498958288</c:v>
                </c:pt>
                <c:pt idx="128">
                  <c:v>1052.07498958288</c:v>
                </c:pt>
                <c:pt idx="129">
                  <c:v>1052.07498958288</c:v>
                </c:pt>
                <c:pt idx="130">
                  <c:v>1052.07498958288</c:v>
                </c:pt>
                <c:pt idx="131">
                  <c:v>1052.07498958288</c:v>
                </c:pt>
                <c:pt idx="132">
                  <c:v>1052.07498958288</c:v>
                </c:pt>
                <c:pt idx="133">
                  <c:v>1052.07498958288</c:v>
                </c:pt>
                <c:pt idx="134">
                  <c:v>1052.07498958288</c:v>
                </c:pt>
                <c:pt idx="135">
                  <c:v>1052.07498958288</c:v>
                </c:pt>
                <c:pt idx="136">
                  <c:v>1052.07498958288</c:v>
                </c:pt>
                <c:pt idx="137">
                  <c:v>1052.07498958288</c:v>
                </c:pt>
                <c:pt idx="138">
                  <c:v>1052.07498958288</c:v>
                </c:pt>
                <c:pt idx="139">
                  <c:v>1052.07498958288</c:v>
                </c:pt>
                <c:pt idx="140">
                  <c:v>1052.07498958288</c:v>
                </c:pt>
                <c:pt idx="141">
                  <c:v>1052.07498958288</c:v>
                </c:pt>
                <c:pt idx="142">
                  <c:v>1052.07498958288</c:v>
                </c:pt>
                <c:pt idx="143">
                  <c:v>1052.07498958288</c:v>
                </c:pt>
                <c:pt idx="144">
                  <c:v>1052.07498958288</c:v>
                </c:pt>
                <c:pt idx="145">
                  <c:v>1052.07498958288</c:v>
                </c:pt>
                <c:pt idx="146">
                  <c:v>1052.07498958288</c:v>
                </c:pt>
                <c:pt idx="147">
                  <c:v>1052.07498958288</c:v>
                </c:pt>
                <c:pt idx="148">
                  <c:v>1052.07498958288</c:v>
                </c:pt>
                <c:pt idx="149">
                  <c:v>1052.07498958288</c:v>
                </c:pt>
                <c:pt idx="150">
                  <c:v>1052.07498958288</c:v>
                </c:pt>
                <c:pt idx="151">
                  <c:v>1052.07498958288</c:v>
                </c:pt>
                <c:pt idx="152">
                  <c:v>1052.07498958288</c:v>
                </c:pt>
                <c:pt idx="153">
                  <c:v>1052.07498958288</c:v>
                </c:pt>
                <c:pt idx="154">
                  <c:v>1052.07498958288</c:v>
                </c:pt>
                <c:pt idx="155">
                  <c:v>1052.07498958288</c:v>
                </c:pt>
                <c:pt idx="156">
                  <c:v>1052.07498958288</c:v>
                </c:pt>
                <c:pt idx="157">
                  <c:v>1052.07498958288</c:v>
                </c:pt>
                <c:pt idx="158">
                  <c:v>1052.07498958288</c:v>
                </c:pt>
                <c:pt idx="159">
                  <c:v>1052.07498958288</c:v>
                </c:pt>
                <c:pt idx="160">
                  <c:v>1052.07498958288</c:v>
                </c:pt>
                <c:pt idx="161">
                  <c:v>1052.07498958288</c:v>
                </c:pt>
                <c:pt idx="162">
                  <c:v>1052.07498958288</c:v>
                </c:pt>
                <c:pt idx="163">
                  <c:v>1052.07498958288</c:v>
                </c:pt>
                <c:pt idx="164">
                  <c:v>1052.07498958288</c:v>
                </c:pt>
                <c:pt idx="165">
                  <c:v>1052.07498958288</c:v>
                </c:pt>
                <c:pt idx="166">
                  <c:v>1052.07498958288</c:v>
                </c:pt>
                <c:pt idx="167">
                  <c:v>1052.07498958288</c:v>
                </c:pt>
                <c:pt idx="168">
                  <c:v>1052.07498958288</c:v>
                </c:pt>
                <c:pt idx="169">
                  <c:v>1052.07498958288</c:v>
                </c:pt>
                <c:pt idx="170">
                  <c:v>1052.07498958288</c:v>
                </c:pt>
                <c:pt idx="171">
                  <c:v>1052.07498958288</c:v>
                </c:pt>
                <c:pt idx="172">
                  <c:v>1052.07498958288</c:v>
                </c:pt>
                <c:pt idx="173">
                  <c:v>1052.07498958288</c:v>
                </c:pt>
                <c:pt idx="174">
                  <c:v>1052.07498958288</c:v>
                </c:pt>
                <c:pt idx="175">
                  <c:v>1052.07498958288</c:v>
                </c:pt>
                <c:pt idx="176">
                  <c:v>1052.07498958288</c:v>
                </c:pt>
                <c:pt idx="177">
                  <c:v>1052.07498958288</c:v>
                </c:pt>
                <c:pt idx="178">
                  <c:v>1052.07498958288</c:v>
                </c:pt>
                <c:pt idx="179">
                  <c:v>1052.07498958288</c:v>
                </c:pt>
                <c:pt idx="180">
                  <c:v>1052.07498958288</c:v>
                </c:pt>
                <c:pt idx="181">
                  <c:v>1052.07498958288</c:v>
                </c:pt>
                <c:pt idx="182">
                  <c:v>1052.07498958288</c:v>
                </c:pt>
                <c:pt idx="183">
                  <c:v>1052.07498958288</c:v>
                </c:pt>
                <c:pt idx="184">
                  <c:v>1052.07498958288</c:v>
                </c:pt>
                <c:pt idx="185">
                  <c:v>1052.07498958288</c:v>
                </c:pt>
                <c:pt idx="186">
                  <c:v>1052.07498958288</c:v>
                </c:pt>
                <c:pt idx="187">
                  <c:v>1052.07498958288</c:v>
                </c:pt>
                <c:pt idx="188">
                  <c:v>1052.07498958288</c:v>
                </c:pt>
                <c:pt idx="189">
                  <c:v>1052.07498958288</c:v>
                </c:pt>
                <c:pt idx="190">
                  <c:v>1052.07498958288</c:v>
                </c:pt>
                <c:pt idx="191">
                  <c:v>1052.07498958288</c:v>
                </c:pt>
                <c:pt idx="192">
                  <c:v>1052.07498958288</c:v>
                </c:pt>
                <c:pt idx="193">
                  <c:v>1052.07498958288</c:v>
                </c:pt>
                <c:pt idx="194">
                  <c:v>1052.07498958288</c:v>
                </c:pt>
                <c:pt idx="195">
                  <c:v>1052.07498958288</c:v>
                </c:pt>
                <c:pt idx="196">
                  <c:v>1052.07498958288</c:v>
                </c:pt>
                <c:pt idx="197">
                  <c:v>1052.07498958288</c:v>
                </c:pt>
                <c:pt idx="198">
                  <c:v>1052.07498958288</c:v>
                </c:pt>
                <c:pt idx="199">
                  <c:v>1052.07498958288</c:v>
                </c:pt>
                <c:pt idx="200">
                  <c:v>1052.07498958288</c:v>
                </c:pt>
                <c:pt idx="201">
                  <c:v>1052.07498958288</c:v>
                </c:pt>
                <c:pt idx="202">
                  <c:v>1052.07498958288</c:v>
                </c:pt>
                <c:pt idx="203">
                  <c:v>1052.07498958288</c:v>
                </c:pt>
                <c:pt idx="204">
                  <c:v>1052.07498958288</c:v>
                </c:pt>
                <c:pt idx="205">
                  <c:v>1052.07498958288</c:v>
                </c:pt>
                <c:pt idx="206">
                  <c:v>1052.07498958288</c:v>
                </c:pt>
                <c:pt idx="207">
                  <c:v>1052.07498958288</c:v>
                </c:pt>
                <c:pt idx="208">
                  <c:v>1052.07498958288</c:v>
                </c:pt>
                <c:pt idx="209">
                  <c:v>1052.07498958288</c:v>
                </c:pt>
                <c:pt idx="210">
                  <c:v>1052.07498958288</c:v>
                </c:pt>
                <c:pt idx="211">
                  <c:v>1052.07498958288</c:v>
                </c:pt>
                <c:pt idx="212">
                  <c:v>1052.07498958288</c:v>
                </c:pt>
                <c:pt idx="213">
                  <c:v>1052.07498958288</c:v>
                </c:pt>
                <c:pt idx="214">
                  <c:v>1052.07498958288</c:v>
                </c:pt>
                <c:pt idx="215">
                  <c:v>1052.07498958288</c:v>
                </c:pt>
                <c:pt idx="216">
                  <c:v>1052.07498958288</c:v>
                </c:pt>
                <c:pt idx="217">
                  <c:v>1052.07498958288</c:v>
                </c:pt>
                <c:pt idx="218">
                  <c:v>1052.07498958288</c:v>
                </c:pt>
                <c:pt idx="219">
                  <c:v>1052.07498958288</c:v>
                </c:pt>
                <c:pt idx="220">
                  <c:v>1052.07498958288</c:v>
                </c:pt>
                <c:pt idx="221">
                  <c:v>1052.07498958288</c:v>
                </c:pt>
                <c:pt idx="222">
                  <c:v>1052.07498958288</c:v>
                </c:pt>
                <c:pt idx="223">
                  <c:v>1052.07498958288</c:v>
                </c:pt>
                <c:pt idx="224">
                  <c:v>1052.07498958288</c:v>
                </c:pt>
                <c:pt idx="225">
                  <c:v>1052.07498958288</c:v>
                </c:pt>
                <c:pt idx="226">
                  <c:v>1052.07498958288</c:v>
                </c:pt>
                <c:pt idx="227">
                  <c:v>1052.07498958288</c:v>
                </c:pt>
                <c:pt idx="228">
                  <c:v>1052.07498958288</c:v>
                </c:pt>
                <c:pt idx="229">
                  <c:v>1052.07498958288</c:v>
                </c:pt>
                <c:pt idx="230">
                  <c:v>1052.07498958288</c:v>
                </c:pt>
                <c:pt idx="231">
                  <c:v>1052.07498958288</c:v>
                </c:pt>
                <c:pt idx="232">
                  <c:v>1052.07498958288</c:v>
                </c:pt>
                <c:pt idx="233">
                  <c:v>1052.07498958288</c:v>
                </c:pt>
                <c:pt idx="234">
                  <c:v>1052.07498958288</c:v>
                </c:pt>
                <c:pt idx="235">
                  <c:v>1052.07498958288</c:v>
                </c:pt>
                <c:pt idx="236">
                  <c:v>1052.07498958288</c:v>
                </c:pt>
                <c:pt idx="237">
                  <c:v>1052.07498958288</c:v>
                </c:pt>
                <c:pt idx="238">
                  <c:v>1052.07498958288</c:v>
                </c:pt>
                <c:pt idx="239">
                  <c:v>1052.07498958288</c:v>
                </c:pt>
                <c:pt idx="240">
                  <c:v>1052.07498958288</c:v>
                </c:pt>
                <c:pt idx="241">
                  <c:v>1052.07498958288</c:v>
                </c:pt>
                <c:pt idx="242">
                  <c:v>1052.07498958288</c:v>
                </c:pt>
                <c:pt idx="243">
                  <c:v>1052.07498958288</c:v>
                </c:pt>
                <c:pt idx="244">
                  <c:v>1052.07498958288</c:v>
                </c:pt>
                <c:pt idx="245">
                  <c:v>1052.07498958288</c:v>
                </c:pt>
                <c:pt idx="246">
                  <c:v>1052.07498958288</c:v>
                </c:pt>
                <c:pt idx="247">
                  <c:v>1052.07498958288</c:v>
                </c:pt>
                <c:pt idx="248">
                  <c:v>1052.07498958288</c:v>
                </c:pt>
                <c:pt idx="249">
                  <c:v>1052.07498958288</c:v>
                </c:pt>
                <c:pt idx="250">
                  <c:v>1052.07498958288</c:v>
                </c:pt>
                <c:pt idx="251">
                  <c:v>1052.07498958288</c:v>
                </c:pt>
                <c:pt idx="252">
                  <c:v>1052.07498958288</c:v>
                </c:pt>
                <c:pt idx="253">
                  <c:v>1052.07498958288</c:v>
                </c:pt>
                <c:pt idx="254">
                  <c:v>1052.07498958288</c:v>
                </c:pt>
                <c:pt idx="255">
                  <c:v>1052.07498958288</c:v>
                </c:pt>
                <c:pt idx="256">
                  <c:v>1052.07498958288</c:v>
                </c:pt>
                <c:pt idx="257">
                  <c:v>1052.07498958288</c:v>
                </c:pt>
                <c:pt idx="258">
                  <c:v>1052.07498958288</c:v>
                </c:pt>
                <c:pt idx="259">
                  <c:v>1052.07498958288</c:v>
                </c:pt>
                <c:pt idx="260">
                  <c:v>1052.07498958288</c:v>
                </c:pt>
                <c:pt idx="261">
                  <c:v>1052.07498958288</c:v>
                </c:pt>
                <c:pt idx="262">
                  <c:v>1052.07498958288</c:v>
                </c:pt>
                <c:pt idx="263">
                  <c:v>1052.07498958288</c:v>
                </c:pt>
                <c:pt idx="264">
                  <c:v>1052.07498958288</c:v>
                </c:pt>
                <c:pt idx="265">
                  <c:v>1052.07498958288</c:v>
                </c:pt>
                <c:pt idx="266">
                  <c:v>1052.07498958288</c:v>
                </c:pt>
                <c:pt idx="267">
                  <c:v>1052.07498958288</c:v>
                </c:pt>
                <c:pt idx="268">
                  <c:v>1052.07498958288</c:v>
                </c:pt>
                <c:pt idx="269">
                  <c:v>1052.07498958288</c:v>
                </c:pt>
                <c:pt idx="270">
                  <c:v>1052.07498958288</c:v>
                </c:pt>
                <c:pt idx="271">
                  <c:v>1052.07498958288</c:v>
                </c:pt>
                <c:pt idx="272">
                  <c:v>1052.07498958288</c:v>
                </c:pt>
                <c:pt idx="273">
                  <c:v>1052.07498958288</c:v>
                </c:pt>
                <c:pt idx="274">
                  <c:v>1052.07498958288</c:v>
                </c:pt>
                <c:pt idx="275">
                  <c:v>1052.07498958288</c:v>
                </c:pt>
                <c:pt idx="276">
                  <c:v>1052.07498958288</c:v>
                </c:pt>
                <c:pt idx="277">
                  <c:v>1052.07498958288</c:v>
                </c:pt>
                <c:pt idx="278">
                  <c:v>1052.07498958288</c:v>
                </c:pt>
                <c:pt idx="279">
                  <c:v>1052.07498958288</c:v>
                </c:pt>
                <c:pt idx="280">
                  <c:v>1052.07498958288</c:v>
                </c:pt>
                <c:pt idx="281">
                  <c:v>1052.07498958288</c:v>
                </c:pt>
                <c:pt idx="282">
                  <c:v>1052.07498958288</c:v>
                </c:pt>
                <c:pt idx="283">
                  <c:v>1052.07498958288</c:v>
                </c:pt>
                <c:pt idx="284">
                  <c:v>1052.07498958288</c:v>
                </c:pt>
                <c:pt idx="285">
                  <c:v>1052.07498958288</c:v>
                </c:pt>
                <c:pt idx="286">
                  <c:v>1052.07498958288</c:v>
                </c:pt>
                <c:pt idx="287">
                  <c:v>1052.07498958288</c:v>
                </c:pt>
                <c:pt idx="288">
                  <c:v>1052.07498958288</c:v>
                </c:pt>
                <c:pt idx="289">
                  <c:v>1052.07498958288</c:v>
                </c:pt>
                <c:pt idx="290">
                  <c:v>1052.07498958288</c:v>
                </c:pt>
                <c:pt idx="291">
                  <c:v>1052.07498958288</c:v>
                </c:pt>
                <c:pt idx="292">
                  <c:v>1052.07498958288</c:v>
                </c:pt>
                <c:pt idx="293">
                  <c:v>1052.07498958288</c:v>
                </c:pt>
                <c:pt idx="294">
                  <c:v>1052.07498958288</c:v>
                </c:pt>
                <c:pt idx="295">
                  <c:v>1052.07498958288</c:v>
                </c:pt>
                <c:pt idx="296">
                  <c:v>1052.07498958288</c:v>
                </c:pt>
                <c:pt idx="297">
                  <c:v>1052.07498958288</c:v>
                </c:pt>
                <c:pt idx="298">
                  <c:v>1052.07498958288</c:v>
                </c:pt>
                <c:pt idx="299">
                  <c:v>1052.07498958288</c:v>
                </c:pt>
                <c:pt idx="300">
                  <c:v>1052.07498958288</c:v>
                </c:pt>
                <c:pt idx="301">
                  <c:v>1052.07498958288</c:v>
                </c:pt>
                <c:pt idx="302">
                  <c:v>1052.07498958288</c:v>
                </c:pt>
                <c:pt idx="303">
                  <c:v>1052.07498958288</c:v>
                </c:pt>
                <c:pt idx="304">
                  <c:v>1052.07498958288</c:v>
                </c:pt>
                <c:pt idx="305">
                  <c:v>1052.07498958288</c:v>
                </c:pt>
                <c:pt idx="306">
                  <c:v>1052.07498958288</c:v>
                </c:pt>
                <c:pt idx="307">
                  <c:v>1052.07498958288</c:v>
                </c:pt>
                <c:pt idx="308">
                  <c:v>1052.07498958288</c:v>
                </c:pt>
                <c:pt idx="309">
                  <c:v>1052.07498958288</c:v>
                </c:pt>
                <c:pt idx="310">
                  <c:v>1052.07498958288</c:v>
                </c:pt>
                <c:pt idx="311">
                  <c:v>1052.07498958288</c:v>
                </c:pt>
                <c:pt idx="312">
                  <c:v>1052.07498958288</c:v>
                </c:pt>
                <c:pt idx="313">
                  <c:v>1052.07498958288</c:v>
                </c:pt>
                <c:pt idx="314">
                  <c:v>1052.07498958288</c:v>
                </c:pt>
                <c:pt idx="315">
                  <c:v>1052.07498958288</c:v>
                </c:pt>
                <c:pt idx="316">
                  <c:v>1052.07498958288</c:v>
                </c:pt>
                <c:pt idx="317">
                  <c:v>1052.07498958288</c:v>
                </c:pt>
                <c:pt idx="318">
                  <c:v>1052.07498958288</c:v>
                </c:pt>
                <c:pt idx="319">
                  <c:v>1052.07498958288</c:v>
                </c:pt>
                <c:pt idx="320">
                  <c:v>1052.07498958288</c:v>
                </c:pt>
                <c:pt idx="321">
                  <c:v>1052.07498958288</c:v>
                </c:pt>
                <c:pt idx="322">
                  <c:v>1052.07498958288</c:v>
                </c:pt>
                <c:pt idx="323">
                  <c:v>1052.07498958288</c:v>
                </c:pt>
                <c:pt idx="324">
                  <c:v>1052.07498958288</c:v>
                </c:pt>
                <c:pt idx="325">
                  <c:v>1052.07498958288</c:v>
                </c:pt>
                <c:pt idx="326">
                  <c:v>1052.07498958288</c:v>
                </c:pt>
                <c:pt idx="327">
                  <c:v>1052.07498958288</c:v>
                </c:pt>
                <c:pt idx="328">
                  <c:v>1052.07498958288</c:v>
                </c:pt>
                <c:pt idx="329">
                  <c:v>1052.07498958288</c:v>
                </c:pt>
                <c:pt idx="330">
                  <c:v>1052.07498958288</c:v>
                </c:pt>
                <c:pt idx="331">
                  <c:v>1052.07498958288</c:v>
                </c:pt>
                <c:pt idx="332">
                  <c:v>1052.07498958288</c:v>
                </c:pt>
                <c:pt idx="333">
                  <c:v>1052.07498958288</c:v>
                </c:pt>
                <c:pt idx="334">
                  <c:v>1052.07498958288</c:v>
                </c:pt>
                <c:pt idx="335">
                  <c:v>1052.07498958288</c:v>
                </c:pt>
                <c:pt idx="336">
                  <c:v>1052.07498958288</c:v>
                </c:pt>
                <c:pt idx="337">
                  <c:v>1052.07498958288</c:v>
                </c:pt>
                <c:pt idx="338">
                  <c:v>1052.07498958288</c:v>
                </c:pt>
                <c:pt idx="339">
                  <c:v>1052.07498958288</c:v>
                </c:pt>
                <c:pt idx="340">
                  <c:v>1052.07498958288</c:v>
                </c:pt>
                <c:pt idx="341">
                  <c:v>1052.07498958288</c:v>
                </c:pt>
                <c:pt idx="342">
                  <c:v>1052.07498958288</c:v>
                </c:pt>
                <c:pt idx="343">
                  <c:v>1052.07498958288</c:v>
                </c:pt>
                <c:pt idx="344">
                  <c:v>1052.07498958288</c:v>
                </c:pt>
                <c:pt idx="345">
                  <c:v>1052.07498958288</c:v>
                </c:pt>
                <c:pt idx="346">
                  <c:v>1052.07498958288</c:v>
                </c:pt>
                <c:pt idx="347">
                  <c:v>1052.07498958288</c:v>
                </c:pt>
                <c:pt idx="348">
                  <c:v>1052.07498958288</c:v>
                </c:pt>
                <c:pt idx="349">
                  <c:v>1052.07498958288</c:v>
                </c:pt>
                <c:pt idx="350">
                  <c:v>1052.07498958288</c:v>
                </c:pt>
                <c:pt idx="351">
                  <c:v>1052.07498958288</c:v>
                </c:pt>
                <c:pt idx="352">
                  <c:v>1052.07498958288</c:v>
                </c:pt>
                <c:pt idx="353">
                  <c:v>1052.07498958288</c:v>
                </c:pt>
                <c:pt idx="354">
                  <c:v>1052.07498958288</c:v>
                </c:pt>
                <c:pt idx="355">
                  <c:v>1052.07498958288</c:v>
                </c:pt>
                <c:pt idx="356">
                  <c:v>1052.07498958288</c:v>
                </c:pt>
                <c:pt idx="357">
                  <c:v>1052.07498958288</c:v>
                </c:pt>
                <c:pt idx="358">
                  <c:v>1052.07498958288</c:v>
                </c:pt>
                <c:pt idx="359">
                  <c:v>1052.07498958288</c:v>
                </c:pt>
                <c:pt idx="360">
                  <c:v>1052.07498958288</c:v>
                </c:pt>
                <c:pt idx="361">
                  <c:v>1052.07498958288</c:v>
                </c:pt>
                <c:pt idx="362">
                  <c:v>1052.07498958288</c:v>
                </c:pt>
                <c:pt idx="363">
                  <c:v>1052.07498958288</c:v>
                </c:pt>
                <c:pt idx="364">
                  <c:v>1052.07498958288</c:v>
                </c:pt>
                <c:pt idx="365">
                  <c:v>1052.07498958288</c:v>
                </c:pt>
                <c:pt idx="366">
                  <c:v>1052.07498958288</c:v>
                </c:pt>
                <c:pt idx="367">
                  <c:v>1052.07498958288</c:v>
                </c:pt>
                <c:pt idx="368">
                  <c:v>1052.07498958288</c:v>
                </c:pt>
                <c:pt idx="369">
                  <c:v>1052.07498958288</c:v>
                </c:pt>
                <c:pt idx="370">
                  <c:v>1052.07498958288</c:v>
                </c:pt>
                <c:pt idx="371">
                  <c:v>1052.07498958288</c:v>
                </c:pt>
                <c:pt idx="372">
                  <c:v>1052.07498958288</c:v>
                </c:pt>
                <c:pt idx="373">
                  <c:v>1052.07498958288</c:v>
                </c:pt>
                <c:pt idx="374">
                  <c:v>1052.07498958288</c:v>
                </c:pt>
                <c:pt idx="375">
                  <c:v>1052.07498958288</c:v>
                </c:pt>
                <c:pt idx="376">
                  <c:v>1052.07498958288</c:v>
                </c:pt>
                <c:pt idx="377">
                  <c:v>1052.07498958288</c:v>
                </c:pt>
                <c:pt idx="378">
                  <c:v>1052.07498958288</c:v>
                </c:pt>
                <c:pt idx="379">
                  <c:v>1052.07498958288</c:v>
                </c:pt>
                <c:pt idx="380">
                  <c:v>1052.07498958288</c:v>
                </c:pt>
                <c:pt idx="381">
                  <c:v>1052.07498958288</c:v>
                </c:pt>
                <c:pt idx="382">
                  <c:v>1052.07498958288</c:v>
                </c:pt>
                <c:pt idx="383">
                  <c:v>1052.07498958288</c:v>
                </c:pt>
                <c:pt idx="384">
                  <c:v>1052.07498958288</c:v>
                </c:pt>
                <c:pt idx="385">
                  <c:v>1052.07498958288</c:v>
                </c:pt>
                <c:pt idx="386">
                  <c:v>1052.07498958288</c:v>
                </c:pt>
                <c:pt idx="387">
                  <c:v>1052.07498958288</c:v>
                </c:pt>
                <c:pt idx="388">
                  <c:v>1052.07498958288</c:v>
                </c:pt>
                <c:pt idx="389">
                  <c:v>1052.07498958288</c:v>
                </c:pt>
                <c:pt idx="390">
                  <c:v>1052.07498958288</c:v>
                </c:pt>
                <c:pt idx="391">
                  <c:v>1052.07498958288</c:v>
                </c:pt>
                <c:pt idx="392">
                  <c:v>1052.07498958288</c:v>
                </c:pt>
                <c:pt idx="393">
                  <c:v>1052.07498958288</c:v>
                </c:pt>
                <c:pt idx="394">
                  <c:v>1052.07498958288</c:v>
                </c:pt>
                <c:pt idx="395">
                  <c:v>1052.07498958288</c:v>
                </c:pt>
                <c:pt idx="396">
                  <c:v>1052.07498958288</c:v>
                </c:pt>
                <c:pt idx="397">
                  <c:v>1052.07498958288</c:v>
                </c:pt>
                <c:pt idx="398">
                  <c:v>1052.07498958288</c:v>
                </c:pt>
                <c:pt idx="399">
                  <c:v>1052.07498958288</c:v>
                </c:pt>
                <c:pt idx="400">
                  <c:v>1052.07498958288</c:v>
                </c:pt>
                <c:pt idx="401">
                  <c:v>1052.07498958288</c:v>
                </c:pt>
                <c:pt idx="402">
                  <c:v>1052.07498958288</c:v>
                </c:pt>
                <c:pt idx="403">
                  <c:v>1052.07498958288</c:v>
                </c:pt>
                <c:pt idx="404">
                  <c:v>1052.07498958288</c:v>
                </c:pt>
                <c:pt idx="405">
                  <c:v>1052.07498958288</c:v>
                </c:pt>
                <c:pt idx="406">
                  <c:v>1052.07498958288</c:v>
                </c:pt>
                <c:pt idx="407">
                  <c:v>1052.07498958288</c:v>
                </c:pt>
                <c:pt idx="408">
                  <c:v>1052.07498958288</c:v>
                </c:pt>
                <c:pt idx="409">
                  <c:v>1052.07498958288</c:v>
                </c:pt>
                <c:pt idx="410">
                  <c:v>1052.07498958288</c:v>
                </c:pt>
                <c:pt idx="411">
                  <c:v>1052.07498958288</c:v>
                </c:pt>
                <c:pt idx="412">
                  <c:v>1052.07498958288</c:v>
                </c:pt>
                <c:pt idx="413">
                  <c:v>1052.07498958288</c:v>
                </c:pt>
                <c:pt idx="414">
                  <c:v>1052.07498958288</c:v>
                </c:pt>
                <c:pt idx="415">
                  <c:v>1052.07498958288</c:v>
                </c:pt>
                <c:pt idx="416">
                  <c:v>1052.07498958288</c:v>
                </c:pt>
                <c:pt idx="417">
                  <c:v>1052.07498958288</c:v>
                </c:pt>
                <c:pt idx="418">
                  <c:v>1052.07498958288</c:v>
                </c:pt>
                <c:pt idx="419">
                  <c:v>1052.07498958288</c:v>
                </c:pt>
                <c:pt idx="420">
                  <c:v>1052.07498958288</c:v>
                </c:pt>
                <c:pt idx="421">
                  <c:v>1052.07498958288</c:v>
                </c:pt>
                <c:pt idx="422">
                  <c:v>1052.07498958288</c:v>
                </c:pt>
                <c:pt idx="423">
                  <c:v>1052.07498958288</c:v>
                </c:pt>
                <c:pt idx="424">
                  <c:v>1052.07498958288</c:v>
                </c:pt>
                <c:pt idx="425">
                  <c:v>1052.07498958288</c:v>
                </c:pt>
                <c:pt idx="426">
                  <c:v>1052.07498958288</c:v>
                </c:pt>
                <c:pt idx="427">
                  <c:v>1052.07498958288</c:v>
                </c:pt>
                <c:pt idx="428">
                  <c:v>1052.07498958288</c:v>
                </c:pt>
                <c:pt idx="429">
                  <c:v>1052.07498958288</c:v>
                </c:pt>
                <c:pt idx="430">
                  <c:v>1052.07498958288</c:v>
                </c:pt>
                <c:pt idx="431">
                  <c:v>1052.07498958288</c:v>
                </c:pt>
                <c:pt idx="432">
                  <c:v>1052.07498958288</c:v>
                </c:pt>
                <c:pt idx="433">
                  <c:v>1052.07498958288</c:v>
                </c:pt>
                <c:pt idx="434">
                  <c:v>1052.07498958288</c:v>
                </c:pt>
                <c:pt idx="435">
                  <c:v>1052.07498958288</c:v>
                </c:pt>
                <c:pt idx="436">
                  <c:v>1052.07498958288</c:v>
                </c:pt>
                <c:pt idx="437">
                  <c:v>1052.07498958288</c:v>
                </c:pt>
                <c:pt idx="438">
                  <c:v>1052.07498958288</c:v>
                </c:pt>
                <c:pt idx="439">
                  <c:v>1052.07498958288</c:v>
                </c:pt>
                <c:pt idx="440">
                  <c:v>1052.07498958288</c:v>
                </c:pt>
                <c:pt idx="441">
                  <c:v>1052.07498958288</c:v>
                </c:pt>
                <c:pt idx="442">
                  <c:v>1052.07498958288</c:v>
                </c:pt>
                <c:pt idx="443">
                  <c:v>1052.07498958288</c:v>
                </c:pt>
                <c:pt idx="444">
                  <c:v>1052.07498958288</c:v>
                </c:pt>
                <c:pt idx="445">
                  <c:v>1052.07498958288</c:v>
                </c:pt>
                <c:pt idx="446">
                  <c:v>1052.07498958288</c:v>
                </c:pt>
                <c:pt idx="447">
                  <c:v>1052.07498958288</c:v>
                </c:pt>
                <c:pt idx="448">
                  <c:v>1052.07498958288</c:v>
                </c:pt>
                <c:pt idx="449">
                  <c:v>1052.07498958288</c:v>
                </c:pt>
                <c:pt idx="450">
                  <c:v>1052.07498958288</c:v>
                </c:pt>
                <c:pt idx="451">
                  <c:v>1052.07498958288</c:v>
                </c:pt>
                <c:pt idx="452">
                  <c:v>1052.07498958288</c:v>
                </c:pt>
                <c:pt idx="453">
                  <c:v>1052.07498958288</c:v>
                </c:pt>
                <c:pt idx="454">
                  <c:v>1052.07498958288</c:v>
                </c:pt>
                <c:pt idx="455">
                  <c:v>1052.07498958288</c:v>
                </c:pt>
                <c:pt idx="456">
                  <c:v>1052.07498958288</c:v>
                </c:pt>
                <c:pt idx="457">
                  <c:v>1052.07498958288</c:v>
                </c:pt>
                <c:pt idx="458">
                  <c:v>1052.07498958288</c:v>
                </c:pt>
                <c:pt idx="459">
                  <c:v>1052.07498958288</c:v>
                </c:pt>
                <c:pt idx="460">
                  <c:v>1052.07498958288</c:v>
                </c:pt>
                <c:pt idx="461">
                  <c:v>1052.07498958288</c:v>
                </c:pt>
                <c:pt idx="462">
                  <c:v>1052.07498958288</c:v>
                </c:pt>
                <c:pt idx="463">
                  <c:v>1052.07498958288</c:v>
                </c:pt>
                <c:pt idx="464">
                  <c:v>1052.07498958288</c:v>
                </c:pt>
                <c:pt idx="465">
                  <c:v>1052.07498958288</c:v>
                </c:pt>
                <c:pt idx="466">
                  <c:v>1052.07498958288</c:v>
                </c:pt>
                <c:pt idx="467">
                  <c:v>1052.07498958288</c:v>
                </c:pt>
                <c:pt idx="468">
                  <c:v>1052.07498958288</c:v>
                </c:pt>
                <c:pt idx="469">
                  <c:v>1052.07498958288</c:v>
                </c:pt>
                <c:pt idx="470">
                  <c:v>1052.07498958288</c:v>
                </c:pt>
                <c:pt idx="471">
                  <c:v>1052.07498958288</c:v>
                </c:pt>
                <c:pt idx="472">
                  <c:v>1052.07498958288</c:v>
                </c:pt>
                <c:pt idx="473">
                  <c:v>1052.07498958288</c:v>
                </c:pt>
                <c:pt idx="474">
                  <c:v>1052.07498958288</c:v>
                </c:pt>
                <c:pt idx="475">
                  <c:v>1052.07498958288</c:v>
                </c:pt>
                <c:pt idx="476">
                  <c:v>1052.07498958288</c:v>
                </c:pt>
                <c:pt idx="477">
                  <c:v>1052.07498958288</c:v>
                </c:pt>
                <c:pt idx="478">
                  <c:v>1052.07498958288</c:v>
                </c:pt>
                <c:pt idx="479">
                  <c:v>1052.07498958288</c:v>
                </c:pt>
                <c:pt idx="480">
                  <c:v>1052.07498958288</c:v>
                </c:pt>
                <c:pt idx="481">
                  <c:v>1052.07498958288</c:v>
                </c:pt>
                <c:pt idx="482">
                  <c:v>1052.07498958288</c:v>
                </c:pt>
                <c:pt idx="483">
                  <c:v>1052.07498958288</c:v>
                </c:pt>
                <c:pt idx="484">
                  <c:v>1052.07498958288</c:v>
                </c:pt>
                <c:pt idx="485">
                  <c:v>1052.07498958288</c:v>
                </c:pt>
                <c:pt idx="486">
                  <c:v>1052.07498958288</c:v>
                </c:pt>
                <c:pt idx="487">
                  <c:v>1052.07498958288</c:v>
                </c:pt>
                <c:pt idx="488">
                  <c:v>1052.07498958288</c:v>
                </c:pt>
                <c:pt idx="489">
                  <c:v>1052.07498958288</c:v>
                </c:pt>
                <c:pt idx="490">
                  <c:v>1052.07498958288</c:v>
                </c:pt>
                <c:pt idx="491">
                  <c:v>1052.07498958288</c:v>
                </c:pt>
                <c:pt idx="492">
                  <c:v>1052.07498958288</c:v>
                </c:pt>
                <c:pt idx="493">
                  <c:v>1052.07498958288</c:v>
                </c:pt>
                <c:pt idx="494">
                  <c:v>1052.07498958288</c:v>
                </c:pt>
                <c:pt idx="495">
                  <c:v>1052.07498958288</c:v>
                </c:pt>
                <c:pt idx="496">
                  <c:v>1052.07498958288</c:v>
                </c:pt>
                <c:pt idx="497">
                  <c:v>1052.07498958288</c:v>
                </c:pt>
                <c:pt idx="498">
                  <c:v>1052.07498958288</c:v>
                </c:pt>
                <c:pt idx="499">
                  <c:v>1052.07498958288</c:v>
                </c:pt>
                <c:pt idx="500">
                  <c:v>1052.07498958288</c:v>
                </c:pt>
                <c:pt idx="501">
                  <c:v>1052.07498958288</c:v>
                </c:pt>
                <c:pt idx="502">
                  <c:v>1052.07498958288</c:v>
                </c:pt>
                <c:pt idx="503">
                  <c:v>1052.07498958288</c:v>
                </c:pt>
                <c:pt idx="504">
                  <c:v>1052.07498958288</c:v>
                </c:pt>
                <c:pt idx="505">
                  <c:v>1052.07498958288</c:v>
                </c:pt>
                <c:pt idx="506">
                  <c:v>1052.07498958288</c:v>
                </c:pt>
                <c:pt idx="507">
                  <c:v>1052.07498958288</c:v>
                </c:pt>
                <c:pt idx="508">
                  <c:v>1052.07498958288</c:v>
                </c:pt>
                <c:pt idx="509">
                  <c:v>1052.07498958288</c:v>
                </c:pt>
                <c:pt idx="510">
                  <c:v>1052.07498958288</c:v>
                </c:pt>
                <c:pt idx="511">
                  <c:v>1052.07498958288</c:v>
                </c:pt>
                <c:pt idx="512">
                  <c:v>1052.07498958288</c:v>
                </c:pt>
                <c:pt idx="513">
                  <c:v>1052.07498958288</c:v>
                </c:pt>
                <c:pt idx="514">
                  <c:v>1052.07498958288</c:v>
                </c:pt>
                <c:pt idx="515">
                  <c:v>1052.07498958288</c:v>
                </c:pt>
                <c:pt idx="516">
                  <c:v>1052.07498958288</c:v>
                </c:pt>
                <c:pt idx="517">
                  <c:v>1052.07498958288</c:v>
                </c:pt>
                <c:pt idx="518">
                  <c:v>1052.07498958288</c:v>
                </c:pt>
                <c:pt idx="519">
                  <c:v>1052.07498958288</c:v>
                </c:pt>
                <c:pt idx="520">
                  <c:v>1052.07498958288</c:v>
                </c:pt>
                <c:pt idx="521">
                  <c:v>1052.07498958288</c:v>
                </c:pt>
                <c:pt idx="522">
                  <c:v>1052.07498958288</c:v>
                </c:pt>
                <c:pt idx="523">
                  <c:v>1052.07498958288</c:v>
                </c:pt>
                <c:pt idx="524">
                  <c:v>1052.07498958288</c:v>
                </c:pt>
                <c:pt idx="525">
                  <c:v>1052.07498958288</c:v>
                </c:pt>
                <c:pt idx="526">
                  <c:v>1052.07498958288</c:v>
                </c:pt>
                <c:pt idx="527">
                  <c:v>1052.07498958288</c:v>
                </c:pt>
                <c:pt idx="528">
                  <c:v>1052.07498958288</c:v>
                </c:pt>
                <c:pt idx="529">
                  <c:v>1052.07498958288</c:v>
                </c:pt>
                <c:pt idx="530">
                  <c:v>1052.07498958288</c:v>
                </c:pt>
                <c:pt idx="531">
                  <c:v>1052.07498958288</c:v>
                </c:pt>
                <c:pt idx="532">
                  <c:v>1052.07498958288</c:v>
                </c:pt>
                <c:pt idx="533">
                  <c:v>1052.07498958288</c:v>
                </c:pt>
                <c:pt idx="534">
                  <c:v>1052.07498958288</c:v>
                </c:pt>
                <c:pt idx="535">
                  <c:v>1052.07498958288</c:v>
                </c:pt>
                <c:pt idx="536">
                  <c:v>1052.07498958288</c:v>
                </c:pt>
                <c:pt idx="537">
                  <c:v>1052.07498958288</c:v>
                </c:pt>
                <c:pt idx="538">
                  <c:v>1052.07498958288</c:v>
                </c:pt>
                <c:pt idx="539">
                  <c:v>1052.07498958288</c:v>
                </c:pt>
                <c:pt idx="540">
                  <c:v>1052.07498958288</c:v>
                </c:pt>
                <c:pt idx="541">
                  <c:v>1052.07498958288</c:v>
                </c:pt>
                <c:pt idx="542">
                  <c:v>1052.07498958288</c:v>
                </c:pt>
                <c:pt idx="543">
                  <c:v>1052.07498958288</c:v>
                </c:pt>
                <c:pt idx="544">
                  <c:v>1052.07498958288</c:v>
                </c:pt>
                <c:pt idx="545">
                  <c:v>1052.07498958288</c:v>
                </c:pt>
                <c:pt idx="546">
                  <c:v>1052.07498958288</c:v>
                </c:pt>
                <c:pt idx="547">
                  <c:v>1052.07498958288</c:v>
                </c:pt>
                <c:pt idx="548">
                  <c:v>1052.07498958288</c:v>
                </c:pt>
                <c:pt idx="549">
                  <c:v>1052.07498958288</c:v>
                </c:pt>
                <c:pt idx="550">
                  <c:v>1052.07498958288</c:v>
                </c:pt>
                <c:pt idx="551">
                  <c:v>1052.07498958288</c:v>
                </c:pt>
                <c:pt idx="552">
                  <c:v>1052.07498958288</c:v>
                </c:pt>
                <c:pt idx="553">
                  <c:v>1052.07498958288</c:v>
                </c:pt>
                <c:pt idx="554">
                  <c:v>1052.07498958288</c:v>
                </c:pt>
                <c:pt idx="555">
                  <c:v>1052.07498958288</c:v>
                </c:pt>
                <c:pt idx="556">
                  <c:v>1052.07498958288</c:v>
                </c:pt>
                <c:pt idx="557">
                  <c:v>1052.07498958288</c:v>
                </c:pt>
                <c:pt idx="558">
                  <c:v>1052.07498958288</c:v>
                </c:pt>
                <c:pt idx="559">
                  <c:v>1052.07498958288</c:v>
                </c:pt>
                <c:pt idx="560">
                  <c:v>1052.07498958288</c:v>
                </c:pt>
                <c:pt idx="561">
                  <c:v>1052.07498958288</c:v>
                </c:pt>
                <c:pt idx="562">
                  <c:v>1052.07498958288</c:v>
                </c:pt>
                <c:pt idx="563">
                  <c:v>1052.07498958288</c:v>
                </c:pt>
                <c:pt idx="564">
                  <c:v>1052.07498958288</c:v>
                </c:pt>
                <c:pt idx="565">
                  <c:v>1052.07498958288</c:v>
                </c:pt>
                <c:pt idx="566">
                  <c:v>1052.07498958288</c:v>
                </c:pt>
                <c:pt idx="567">
                  <c:v>1052.07498958288</c:v>
                </c:pt>
                <c:pt idx="568">
                  <c:v>1052.07498958288</c:v>
                </c:pt>
                <c:pt idx="569">
                  <c:v>1052.07498958288</c:v>
                </c:pt>
                <c:pt idx="570">
                  <c:v>1052.07498958288</c:v>
                </c:pt>
                <c:pt idx="571">
                  <c:v>1052.07498958288</c:v>
                </c:pt>
                <c:pt idx="572">
                  <c:v>1052.07498958288</c:v>
                </c:pt>
                <c:pt idx="573">
                  <c:v>1052.07498958288</c:v>
                </c:pt>
                <c:pt idx="574">
                  <c:v>1052.07498958288</c:v>
                </c:pt>
                <c:pt idx="575">
                  <c:v>1052.07498958288</c:v>
                </c:pt>
                <c:pt idx="576">
                  <c:v>1052.07498958288</c:v>
                </c:pt>
                <c:pt idx="577">
                  <c:v>1052.07498958288</c:v>
                </c:pt>
                <c:pt idx="578">
                  <c:v>1052.07498958288</c:v>
                </c:pt>
                <c:pt idx="579">
                  <c:v>1052.07498958288</c:v>
                </c:pt>
                <c:pt idx="580">
                  <c:v>1052.07498958288</c:v>
                </c:pt>
                <c:pt idx="581">
                  <c:v>1052.07498958288</c:v>
                </c:pt>
                <c:pt idx="582">
                  <c:v>1052.07498958288</c:v>
                </c:pt>
                <c:pt idx="583">
                  <c:v>1052.07498958288</c:v>
                </c:pt>
                <c:pt idx="584">
                  <c:v>1052.07498958288</c:v>
                </c:pt>
                <c:pt idx="585">
                  <c:v>1052.07498958288</c:v>
                </c:pt>
                <c:pt idx="586">
                  <c:v>1052.07498958288</c:v>
                </c:pt>
                <c:pt idx="587">
                  <c:v>1052.07498958288</c:v>
                </c:pt>
                <c:pt idx="588">
                  <c:v>1052.07498958288</c:v>
                </c:pt>
                <c:pt idx="589">
                  <c:v>1052.07498958288</c:v>
                </c:pt>
                <c:pt idx="590">
                  <c:v>1052.07498958288</c:v>
                </c:pt>
                <c:pt idx="591">
                  <c:v>1052.07498958288</c:v>
                </c:pt>
                <c:pt idx="592">
                  <c:v>1052.07498958288</c:v>
                </c:pt>
                <c:pt idx="593">
                  <c:v>1052.07498958288</c:v>
                </c:pt>
                <c:pt idx="594">
                  <c:v>1052.07498958288</c:v>
                </c:pt>
                <c:pt idx="595">
                  <c:v>1052.07498958288</c:v>
                </c:pt>
                <c:pt idx="596">
                  <c:v>1052.07498958288</c:v>
                </c:pt>
                <c:pt idx="597">
                  <c:v>1052.07498958288</c:v>
                </c:pt>
                <c:pt idx="598">
                  <c:v>1052.07498958288</c:v>
                </c:pt>
                <c:pt idx="599">
                  <c:v>1052.07498958288</c:v>
                </c:pt>
                <c:pt idx="600">
                  <c:v>1052.07498958288</c:v>
                </c:pt>
                <c:pt idx="601">
                  <c:v>1052.07498958288</c:v>
                </c:pt>
                <c:pt idx="602">
                  <c:v>1052.07498958288</c:v>
                </c:pt>
                <c:pt idx="603">
                  <c:v>1052.07498958288</c:v>
                </c:pt>
                <c:pt idx="604">
                  <c:v>1052.07498958288</c:v>
                </c:pt>
                <c:pt idx="605">
                  <c:v>1052.07498958288</c:v>
                </c:pt>
                <c:pt idx="606">
                  <c:v>1052.07498958288</c:v>
                </c:pt>
                <c:pt idx="607">
                  <c:v>1052.07498958288</c:v>
                </c:pt>
                <c:pt idx="608">
                  <c:v>1052.07498958288</c:v>
                </c:pt>
                <c:pt idx="609">
                  <c:v>1052.07498958288</c:v>
                </c:pt>
                <c:pt idx="610">
                  <c:v>1052.07498958288</c:v>
                </c:pt>
                <c:pt idx="611">
                  <c:v>1052.07498958288</c:v>
                </c:pt>
                <c:pt idx="612">
                  <c:v>1052.07498958288</c:v>
                </c:pt>
                <c:pt idx="613">
                  <c:v>1052.07498958288</c:v>
                </c:pt>
                <c:pt idx="614">
                  <c:v>1052.07498958288</c:v>
                </c:pt>
                <c:pt idx="615">
                  <c:v>1052.07498958288</c:v>
                </c:pt>
                <c:pt idx="616">
                  <c:v>1052.07498958288</c:v>
                </c:pt>
                <c:pt idx="617">
                  <c:v>1052.07498958288</c:v>
                </c:pt>
                <c:pt idx="618">
                  <c:v>1052.07498958288</c:v>
                </c:pt>
                <c:pt idx="619">
                  <c:v>1052.07498958288</c:v>
                </c:pt>
                <c:pt idx="620">
                  <c:v>1052.07498958288</c:v>
                </c:pt>
                <c:pt idx="621">
                  <c:v>1052.07498958288</c:v>
                </c:pt>
                <c:pt idx="622">
                  <c:v>1052.07498958288</c:v>
                </c:pt>
                <c:pt idx="623">
                  <c:v>1052.07498958288</c:v>
                </c:pt>
                <c:pt idx="624">
                  <c:v>1052.07498958288</c:v>
                </c:pt>
                <c:pt idx="625">
                  <c:v>1052.07498958288</c:v>
                </c:pt>
                <c:pt idx="626">
                  <c:v>1052.07498958288</c:v>
                </c:pt>
                <c:pt idx="627">
                  <c:v>1052.07498958288</c:v>
                </c:pt>
                <c:pt idx="628">
                  <c:v>1052.07498958288</c:v>
                </c:pt>
                <c:pt idx="629">
                  <c:v>1052.07498958288</c:v>
                </c:pt>
                <c:pt idx="630">
                  <c:v>1052.07498958288</c:v>
                </c:pt>
                <c:pt idx="631">
                  <c:v>1052.07498958288</c:v>
                </c:pt>
                <c:pt idx="632">
                  <c:v>1052.07498958288</c:v>
                </c:pt>
                <c:pt idx="633">
                  <c:v>1052.07498958288</c:v>
                </c:pt>
                <c:pt idx="634">
                  <c:v>1052.07498958288</c:v>
                </c:pt>
                <c:pt idx="635">
                  <c:v>1052.07498958288</c:v>
                </c:pt>
                <c:pt idx="636">
                  <c:v>1052.07498958288</c:v>
                </c:pt>
                <c:pt idx="637">
                  <c:v>1052.07498958288</c:v>
                </c:pt>
                <c:pt idx="638">
                  <c:v>1052.07498958288</c:v>
                </c:pt>
                <c:pt idx="639">
                  <c:v>1052.07498958288</c:v>
                </c:pt>
                <c:pt idx="640">
                  <c:v>1052.07498958288</c:v>
                </c:pt>
                <c:pt idx="641">
                  <c:v>1052.07498958288</c:v>
                </c:pt>
                <c:pt idx="642">
                  <c:v>1052.07498958288</c:v>
                </c:pt>
                <c:pt idx="643">
                  <c:v>1052.07498958288</c:v>
                </c:pt>
                <c:pt idx="644">
                  <c:v>1052.07498958288</c:v>
                </c:pt>
                <c:pt idx="645">
                  <c:v>1052.07498958288</c:v>
                </c:pt>
                <c:pt idx="646">
                  <c:v>1052.07498958288</c:v>
                </c:pt>
                <c:pt idx="647">
                  <c:v>1052.07498958288</c:v>
                </c:pt>
                <c:pt idx="648">
                  <c:v>1052.07498958288</c:v>
                </c:pt>
                <c:pt idx="649">
                  <c:v>1052.07498958288</c:v>
                </c:pt>
                <c:pt idx="650">
                  <c:v>1052.07498958288</c:v>
                </c:pt>
                <c:pt idx="651">
                  <c:v>1052.07498958288</c:v>
                </c:pt>
                <c:pt idx="652">
                  <c:v>1052.07498958288</c:v>
                </c:pt>
                <c:pt idx="653">
                  <c:v>1052.07498958288</c:v>
                </c:pt>
                <c:pt idx="654">
                  <c:v>1052.07498958288</c:v>
                </c:pt>
                <c:pt idx="655">
                  <c:v>1052.07498958288</c:v>
                </c:pt>
                <c:pt idx="656">
                  <c:v>1052.07498958288</c:v>
                </c:pt>
                <c:pt idx="657">
                  <c:v>1052.07498958288</c:v>
                </c:pt>
                <c:pt idx="658">
                  <c:v>1052.07498958288</c:v>
                </c:pt>
                <c:pt idx="659">
                  <c:v>1052.07498958288</c:v>
                </c:pt>
                <c:pt idx="660">
                  <c:v>1052.07498958288</c:v>
                </c:pt>
                <c:pt idx="661">
                  <c:v>1052.07498958288</c:v>
                </c:pt>
                <c:pt idx="662">
                  <c:v>1052.07498958288</c:v>
                </c:pt>
                <c:pt idx="663">
                  <c:v>1052.07498958288</c:v>
                </c:pt>
                <c:pt idx="664">
                  <c:v>1052.07498958288</c:v>
                </c:pt>
                <c:pt idx="665">
                  <c:v>1052.07498958288</c:v>
                </c:pt>
                <c:pt idx="666">
                  <c:v>1052.07498958288</c:v>
                </c:pt>
                <c:pt idx="667">
                  <c:v>1052.07498958288</c:v>
                </c:pt>
                <c:pt idx="668">
                  <c:v>1052.07498958288</c:v>
                </c:pt>
                <c:pt idx="669">
                  <c:v>1052.07498958288</c:v>
                </c:pt>
                <c:pt idx="670">
                  <c:v>1052.07498958288</c:v>
                </c:pt>
                <c:pt idx="671">
                  <c:v>1052.07498958288</c:v>
                </c:pt>
                <c:pt idx="672">
                  <c:v>1052.07498958288</c:v>
                </c:pt>
                <c:pt idx="673">
                  <c:v>1052.07498958288</c:v>
                </c:pt>
                <c:pt idx="674">
                  <c:v>1052.07498958288</c:v>
                </c:pt>
                <c:pt idx="675">
                  <c:v>1052.07498958288</c:v>
                </c:pt>
                <c:pt idx="676">
                  <c:v>1052.07498958288</c:v>
                </c:pt>
                <c:pt idx="677">
                  <c:v>1052.07498958288</c:v>
                </c:pt>
                <c:pt idx="678">
                  <c:v>1052.07498958288</c:v>
                </c:pt>
                <c:pt idx="679">
                  <c:v>1052.07498958288</c:v>
                </c:pt>
                <c:pt idx="680">
                  <c:v>1052.07498958288</c:v>
                </c:pt>
                <c:pt idx="681">
                  <c:v>1052.07498958288</c:v>
                </c:pt>
                <c:pt idx="682">
                  <c:v>1052.07498958288</c:v>
                </c:pt>
                <c:pt idx="683">
                  <c:v>1052.07498958288</c:v>
                </c:pt>
                <c:pt idx="684">
                  <c:v>1052.07498958288</c:v>
                </c:pt>
                <c:pt idx="685">
                  <c:v>1052.07498958288</c:v>
                </c:pt>
                <c:pt idx="686">
                  <c:v>1052.07498958288</c:v>
                </c:pt>
                <c:pt idx="687">
                  <c:v>1052.07498958288</c:v>
                </c:pt>
                <c:pt idx="688">
                  <c:v>1052.07498958288</c:v>
                </c:pt>
                <c:pt idx="689">
                  <c:v>1052.07498958288</c:v>
                </c:pt>
                <c:pt idx="690">
                  <c:v>1052.07498958288</c:v>
                </c:pt>
                <c:pt idx="691">
                  <c:v>1052.07498958288</c:v>
                </c:pt>
                <c:pt idx="692">
                  <c:v>1052.07498958288</c:v>
                </c:pt>
                <c:pt idx="693">
                  <c:v>1052.07498958288</c:v>
                </c:pt>
                <c:pt idx="694">
                  <c:v>1052.07498958288</c:v>
                </c:pt>
                <c:pt idx="695">
                  <c:v>1052.07498958288</c:v>
                </c:pt>
                <c:pt idx="696">
                  <c:v>1052.07498958288</c:v>
                </c:pt>
                <c:pt idx="697">
                  <c:v>1052.07498958288</c:v>
                </c:pt>
                <c:pt idx="698">
                  <c:v>1052.07498958288</c:v>
                </c:pt>
                <c:pt idx="699">
                  <c:v>1052.07498958288</c:v>
                </c:pt>
                <c:pt idx="700">
                  <c:v>1052.07498958288</c:v>
                </c:pt>
                <c:pt idx="701">
                  <c:v>1052.07498958288</c:v>
                </c:pt>
                <c:pt idx="702">
                  <c:v>1052.07498958288</c:v>
                </c:pt>
                <c:pt idx="703">
                  <c:v>1052.07498958288</c:v>
                </c:pt>
                <c:pt idx="704">
                  <c:v>1052.07498958288</c:v>
                </c:pt>
                <c:pt idx="705">
                  <c:v>1052.07498958288</c:v>
                </c:pt>
                <c:pt idx="706">
                  <c:v>1052.07498958288</c:v>
                </c:pt>
                <c:pt idx="707">
                  <c:v>1052.07498958288</c:v>
                </c:pt>
                <c:pt idx="708">
                  <c:v>1052.07498958288</c:v>
                </c:pt>
                <c:pt idx="709">
                  <c:v>1052.07498958288</c:v>
                </c:pt>
                <c:pt idx="710">
                  <c:v>1052.07498958288</c:v>
                </c:pt>
                <c:pt idx="711">
                  <c:v>1052.07498958288</c:v>
                </c:pt>
                <c:pt idx="712">
                  <c:v>1052.07498958288</c:v>
                </c:pt>
                <c:pt idx="713">
                  <c:v>1052.07498958288</c:v>
                </c:pt>
                <c:pt idx="714">
                  <c:v>1052.07498958288</c:v>
                </c:pt>
                <c:pt idx="715">
                  <c:v>1052.07498958288</c:v>
                </c:pt>
                <c:pt idx="716">
                  <c:v>1052.07498958288</c:v>
                </c:pt>
                <c:pt idx="717">
                  <c:v>1052.07498958288</c:v>
                </c:pt>
                <c:pt idx="718">
                  <c:v>1052.07498958288</c:v>
                </c:pt>
                <c:pt idx="719">
                  <c:v>1052.07498958288</c:v>
                </c:pt>
                <c:pt idx="720">
                  <c:v>1052.07498958288</c:v>
                </c:pt>
                <c:pt idx="721">
                  <c:v>1052.07498958288</c:v>
                </c:pt>
                <c:pt idx="722">
                  <c:v>1052.07498958288</c:v>
                </c:pt>
                <c:pt idx="723">
                  <c:v>1052.07498958288</c:v>
                </c:pt>
                <c:pt idx="724">
                  <c:v>1052.07498958288</c:v>
                </c:pt>
                <c:pt idx="725">
                  <c:v>1052.07498958288</c:v>
                </c:pt>
                <c:pt idx="726">
                  <c:v>1052.07498958288</c:v>
                </c:pt>
                <c:pt idx="727">
                  <c:v>1052.07498958288</c:v>
                </c:pt>
                <c:pt idx="728">
                  <c:v>1052.07498958288</c:v>
                </c:pt>
                <c:pt idx="729">
                  <c:v>1052.07498958288</c:v>
                </c:pt>
                <c:pt idx="730">
                  <c:v>1052.07498958288</c:v>
                </c:pt>
                <c:pt idx="731">
                  <c:v>1052.07498958288</c:v>
                </c:pt>
                <c:pt idx="732">
                  <c:v>1052.07498958288</c:v>
                </c:pt>
                <c:pt idx="733">
                  <c:v>1052.07498958288</c:v>
                </c:pt>
                <c:pt idx="734">
                  <c:v>1052.07498958288</c:v>
                </c:pt>
                <c:pt idx="735">
                  <c:v>1052.07498958288</c:v>
                </c:pt>
                <c:pt idx="736">
                  <c:v>1052.07498958288</c:v>
                </c:pt>
                <c:pt idx="737">
                  <c:v>1052.07498958288</c:v>
                </c:pt>
                <c:pt idx="738">
                  <c:v>1052.07498958288</c:v>
                </c:pt>
                <c:pt idx="739">
                  <c:v>1052.07498958288</c:v>
                </c:pt>
                <c:pt idx="740">
                  <c:v>1052.07498958288</c:v>
                </c:pt>
                <c:pt idx="741">
                  <c:v>1052.07498958288</c:v>
                </c:pt>
                <c:pt idx="742">
                  <c:v>1052.07498958288</c:v>
                </c:pt>
                <c:pt idx="743">
                  <c:v>1052.07498958288</c:v>
                </c:pt>
                <c:pt idx="744">
                  <c:v>1052.07498958288</c:v>
                </c:pt>
                <c:pt idx="745">
                  <c:v>1052.07498958288</c:v>
                </c:pt>
                <c:pt idx="746">
                  <c:v>1052.07498958288</c:v>
                </c:pt>
                <c:pt idx="747">
                  <c:v>1052.07498958288</c:v>
                </c:pt>
                <c:pt idx="748">
                  <c:v>1052.07498958288</c:v>
                </c:pt>
                <c:pt idx="749">
                  <c:v>1052.07498958288</c:v>
                </c:pt>
                <c:pt idx="750">
                  <c:v>1052.07498958288</c:v>
                </c:pt>
                <c:pt idx="751">
                  <c:v>1052.07498958288</c:v>
                </c:pt>
                <c:pt idx="752">
                  <c:v>1052.07498958288</c:v>
                </c:pt>
                <c:pt idx="753">
                  <c:v>1052.07498958288</c:v>
                </c:pt>
                <c:pt idx="754">
                  <c:v>1052.07498958288</c:v>
                </c:pt>
                <c:pt idx="755">
                  <c:v>1052.07498958288</c:v>
                </c:pt>
                <c:pt idx="756">
                  <c:v>1052.07498958288</c:v>
                </c:pt>
                <c:pt idx="757">
                  <c:v>1052.07498958288</c:v>
                </c:pt>
                <c:pt idx="758">
                  <c:v>1052.07498958288</c:v>
                </c:pt>
                <c:pt idx="759">
                  <c:v>1052.07498958288</c:v>
                </c:pt>
                <c:pt idx="760">
                  <c:v>1052.07498958288</c:v>
                </c:pt>
                <c:pt idx="761">
                  <c:v>1052.07498958288</c:v>
                </c:pt>
                <c:pt idx="762">
                  <c:v>1052.07498958288</c:v>
                </c:pt>
                <c:pt idx="763">
                  <c:v>1052.07498958288</c:v>
                </c:pt>
                <c:pt idx="764">
                  <c:v>1052.07498958288</c:v>
                </c:pt>
                <c:pt idx="765">
                  <c:v>1052.07498958288</c:v>
                </c:pt>
                <c:pt idx="766">
                  <c:v>1052.07498958288</c:v>
                </c:pt>
                <c:pt idx="767">
                  <c:v>1052.07498958288</c:v>
                </c:pt>
                <c:pt idx="768">
                  <c:v>1052.07498958288</c:v>
                </c:pt>
                <c:pt idx="769">
                  <c:v>1052.07498958288</c:v>
                </c:pt>
                <c:pt idx="770">
                  <c:v>1052.07498958288</c:v>
                </c:pt>
                <c:pt idx="771">
                  <c:v>1052.07498958288</c:v>
                </c:pt>
                <c:pt idx="772">
                  <c:v>1052.07498958288</c:v>
                </c:pt>
                <c:pt idx="773">
                  <c:v>1052.07498958288</c:v>
                </c:pt>
                <c:pt idx="774">
                  <c:v>1052.07498958288</c:v>
                </c:pt>
                <c:pt idx="775">
                  <c:v>1052.07498958288</c:v>
                </c:pt>
                <c:pt idx="776">
                  <c:v>1052.07498958288</c:v>
                </c:pt>
                <c:pt idx="777">
                  <c:v>1052.07498958288</c:v>
                </c:pt>
                <c:pt idx="778">
                  <c:v>1052.07498958288</c:v>
                </c:pt>
                <c:pt idx="779">
                  <c:v>1052.07498958288</c:v>
                </c:pt>
                <c:pt idx="780">
                  <c:v>1052.07498958288</c:v>
                </c:pt>
                <c:pt idx="781">
                  <c:v>1052.07498958288</c:v>
                </c:pt>
                <c:pt idx="782">
                  <c:v>1052.07498958288</c:v>
                </c:pt>
                <c:pt idx="783">
                  <c:v>1052.07498958288</c:v>
                </c:pt>
                <c:pt idx="784">
                  <c:v>1052.07498958288</c:v>
                </c:pt>
                <c:pt idx="785">
                  <c:v>1052.07498958288</c:v>
                </c:pt>
                <c:pt idx="786">
                  <c:v>1052.07498958288</c:v>
                </c:pt>
                <c:pt idx="787">
                  <c:v>1052.07498958288</c:v>
                </c:pt>
                <c:pt idx="788">
                  <c:v>1052.07498958288</c:v>
                </c:pt>
                <c:pt idx="789">
                  <c:v>1052.07498958288</c:v>
                </c:pt>
                <c:pt idx="790">
                  <c:v>1052.07498958288</c:v>
                </c:pt>
                <c:pt idx="791">
                  <c:v>1052.07498958288</c:v>
                </c:pt>
                <c:pt idx="792">
                  <c:v>1052.07498958288</c:v>
                </c:pt>
                <c:pt idx="793">
                  <c:v>1052.07498958288</c:v>
                </c:pt>
                <c:pt idx="794">
                  <c:v>1052.07498958288</c:v>
                </c:pt>
                <c:pt idx="795">
                  <c:v>1052.07498958288</c:v>
                </c:pt>
                <c:pt idx="796">
                  <c:v>1052.07498958288</c:v>
                </c:pt>
                <c:pt idx="797">
                  <c:v>1052.07498958288</c:v>
                </c:pt>
                <c:pt idx="798">
                  <c:v>1052.07498958288</c:v>
                </c:pt>
                <c:pt idx="799">
                  <c:v>1052.07498958288</c:v>
                </c:pt>
                <c:pt idx="800">
                  <c:v>1052.07498958288</c:v>
                </c:pt>
                <c:pt idx="801">
                  <c:v>1052.07498958288</c:v>
                </c:pt>
                <c:pt idx="802">
                  <c:v>1052.07498958288</c:v>
                </c:pt>
                <c:pt idx="803">
                  <c:v>1052.07498958288</c:v>
                </c:pt>
                <c:pt idx="804">
                  <c:v>1052.07498958288</c:v>
                </c:pt>
                <c:pt idx="805">
                  <c:v>1052.07498958288</c:v>
                </c:pt>
                <c:pt idx="806">
                  <c:v>1052.07498958288</c:v>
                </c:pt>
                <c:pt idx="807">
                  <c:v>1052.07498958288</c:v>
                </c:pt>
                <c:pt idx="808">
                  <c:v>1052.07498958288</c:v>
                </c:pt>
                <c:pt idx="809">
                  <c:v>1052.07498958288</c:v>
                </c:pt>
                <c:pt idx="810">
                  <c:v>1052.07498958288</c:v>
                </c:pt>
                <c:pt idx="811">
                  <c:v>1052.07498958288</c:v>
                </c:pt>
                <c:pt idx="812">
                  <c:v>1052.07498958288</c:v>
                </c:pt>
                <c:pt idx="813">
                  <c:v>1052.07498958288</c:v>
                </c:pt>
                <c:pt idx="814">
                  <c:v>1052.07498958288</c:v>
                </c:pt>
                <c:pt idx="815">
                  <c:v>1052.07498958288</c:v>
                </c:pt>
                <c:pt idx="816">
                  <c:v>1052.07498958288</c:v>
                </c:pt>
                <c:pt idx="817">
                  <c:v>1052.07498958288</c:v>
                </c:pt>
                <c:pt idx="818">
                  <c:v>1052.07498958288</c:v>
                </c:pt>
                <c:pt idx="819">
                  <c:v>1052.07498958288</c:v>
                </c:pt>
                <c:pt idx="820">
                  <c:v>1052.07498958288</c:v>
                </c:pt>
                <c:pt idx="821">
                  <c:v>1052.07498958288</c:v>
                </c:pt>
                <c:pt idx="822">
                  <c:v>1052.07498958288</c:v>
                </c:pt>
                <c:pt idx="823">
                  <c:v>1052.07498958288</c:v>
                </c:pt>
                <c:pt idx="824">
                  <c:v>1052.07498958288</c:v>
                </c:pt>
                <c:pt idx="825">
                  <c:v>1052.07498958288</c:v>
                </c:pt>
                <c:pt idx="826">
                  <c:v>1052.07498958288</c:v>
                </c:pt>
                <c:pt idx="827">
                  <c:v>1052.07498958288</c:v>
                </c:pt>
                <c:pt idx="828">
                  <c:v>1052.07498958288</c:v>
                </c:pt>
                <c:pt idx="829">
                  <c:v>1052.07498958288</c:v>
                </c:pt>
                <c:pt idx="830">
                  <c:v>1052.07498958288</c:v>
                </c:pt>
                <c:pt idx="831">
                  <c:v>1052.07498958288</c:v>
                </c:pt>
                <c:pt idx="832">
                  <c:v>1052.07498958288</c:v>
                </c:pt>
                <c:pt idx="833">
                  <c:v>1052.07498958288</c:v>
                </c:pt>
                <c:pt idx="834">
                  <c:v>1052.07498958288</c:v>
                </c:pt>
                <c:pt idx="835">
                  <c:v>1052.07498958288</c:v>
                </c:pt>
                <c:pt idx="836">
                  <c:v>1052.07498958288</c:v>
                </c:pt>
                <c:pt idx="837">
                  <c:v>1052.07498958288</c:v>
                </c:pt>
                <c:pt idx="838">
                  <c:v>1052.07498958288</c:v>
                </c:pt>
                <c:pt idx="839">
                  <c:v>1052.07498958288</c:v>
                </c:pt>
                <c:pt idx="840">
                  <c:v>1052.07498958288</c:v>
                </c:pt>
                <c:pt idx="841">
                  <c:v>1052.07498958288</c:v>
                </c:pt>
                <c:pt idx="842">
                  <c:v>1052.07498958288</c:v>
                </c:pt>
                <c:pt idx="843">
                  <c:v>1052.07498958288</c:v>
                </c:pt>
                <c:pt idx="844">
                  <c:v>1052.07498958288</c:v>
                </c:pt>
                <c:pt idx="845">
                  <c:v>1052.07498958288</c:v>
                </c:pt>
                <c:pt idx="846">
                  <c:v>1052.07498958288</c:v>
                </c:pt>
                <c:pt idx="847">
                  <c:v>1052.07498958288</c:v>
                </c:pt>
                <c:pt idx="848">
                  <c:v>1052.07498958288</c:v>
                </c:pt>
                <c:pt idx="849">
                  <c:v>1052.07498958288</c:v>
                </c:pt>
                <c:pt idx="850">
                  <c:v>1052.07498958288</c:v>
                </c:pt>
                <c:pt idx="851">
                  <c:v>1052.07498958288</c:v>
                </c:pt>
                <c:pt idx="852">
                  <c:v>1052.07498958288</c:v>
                </c:pt>
                <c:pt idx="853">
                  <c:v>1052.07498958288</c:v>
                </c:pt>
                <c:pt idx="854">
                  <c:v>1052.07498958288</c:v>
                </c:pt>
                <c:pt idx="855">
                  <c:v>1052.07498958288</c:v>
                </c:pt>
                <c:pt idx="856">
                  <c:v>1052.07498958288</c:v>
                </c:pt>
                <c:pt idx="857">
                  <c:v>1052.07498958288</c:v>
                </c:pt>
                <c:pt idx="858">
                  <c:v>1052.07498958288</c:v>
                </c:pt>
                <c:pt idx="859">
                  <c:v>1052.07498958288</c:v>
                </c:pt>
                <c:pt idx="860">
                  <c:v>1052.07498958288</c:v>
                </c:pt>
                <c:pt idx="861">
                  <c:v>1052.07498958288</c:v>
                </c:pt>
                <c:pt idx="862">
                  <c:v>1052.07498958288</c:v>
                </c:pt>
                <c:pt idx="863">
                  <c:v>1052.07498958288</c:v>
                </c:pt>
                <c:pt idx="864">
                  <c:v>1052.07498958288</c:v>
                </c:pt>
                <c:pt idx="865">
                  <c:v>1052.07498958288</c:v>
                </c:pt>
                <c:pt idx="866">
                  <c:v>1052.07498958288</c:v>
                </c:pt>
                <c:pt idx="867">
                  <c:v>1052.07498958288</c:v>
                </c:pt>
                <c:pt idx="868">
                  <c:v>1052.07498958288</c:v>
                </c:pt>
                <c:pt idx="869">
                  <c:v>1052.07498958288</c:v>
                </c:pt>
                <c:pt idx="870">
                  <c:v>1052.07498958288</c:v>
                </c:pt>
                <c:pt idx="871">
                  <c:v>1052.07498958288</c:v>
                </c:pt>
                <c:pt idx="872">
                  <c:v>1052.07498958288</c:v>
                </c:pt>
                <c:pt idx="873">
                  <c:v>1052.07498958288</c:v>
                </c:pt>
                <c:pt idx="874">
                  <c:v>1052.07498958288</c:v>
                </c:pt>
                <c:pt idx="875">
                  <c:v>1052.07498958288</c:v>
                </c:pt>
                <c:pt idx="876">
                  <c:v>1052.07498958288</c:v>
                </c:pt>
                <c:pt idx="877">
                  <c:v>1052.07498958288</c:v>
                </c:pt>
                <c:pt idx="878">
                  <c:v>1052.07498958288</c:v>
                </c:pt>
                <c:pt idx="879">
                  <c:v>1052.07498958288</c:v>
                </c:pt>
                <c:pt idx="880">
                  <c:v>1052.07498958288</c:v>
                </c:pt>
                <c:pt idx="881">
                  <c:v>1052.07498958288</c:v>
                </c:pt>
                <c:pt idx="882">
                  <c:v>1052.07498958288</c:v>
                </c:pt>
                <c:pt idx="883">
                  <c:v>1052.07498958288</c:v>
                </c:pt>
                <c:pt idx="884">
                  <c:v>1052.07498958288</c:v>
                </c:pt>
                <c:pt idx="885">
                  <c:v>1052.07498958288</c:v>
                </c:pt>
                <c:pt idx="886">
                  <c:v>1052.07498958288</c:v>
                </c:pt>
                <c:pt idx="887">
                  <c:v>1052.07498958288</c:v>
                </c:pt>
                <c:pt idx="888">
                  <c:v>1052.07498958288</c:v>
                </c:pt>
                <c:pt idx="889">
                  <c:v>1052.07498958288</c:v>
                </c:pt>
                <c:pt idx="890">
                  <c:v>1052.07498958288</c:v>
                </c:pt>
                <c:pt idx="891">
                  <c:v>1052.07498958288</c:v>
                </c:pt>
                <c:pt idx="892">
                  <c:v>1052.07498958288</c:v>
                </c:pt>
                <c:pt idx="893">
                  <c:v>1052.07498958288</c:v>
                </c:pt>
                <c:pt idx="894">
                  <c:v>1052.07498958288</c:v>
                </c:pt>
                <c:pt idx="895">
                  <c:v>1052.07498958288</c:v>
                </c:pt>
                <c:pt idx="896">
                  <c:v>1052.07498958288</c:v>
                </c:pt>
                <c:pt idx="897">
                  <c:v>1052.07498958288</c:v>
                </c:pt>
                <c:pt idx="898">
                  <c:v>1052.07498958288</c:v>
                </c:pt>
                <c:pt idx="899">
                  <c:v>1052.07498958288</c:v>
                </c:pt>
                <c:pt idx="900">
                  <c:v>1052.07498958288</c:v>
                </c:pt>
                <c:pt idx="901">
                  <c:v>1052.07498958288</c:v>
                </c:pt>
                <c:pt idx="902">
                  <c:v>1052.07498958288</c:v>
                </c:pt>
                <c:pt idx="903">
                  <c:v>1052.07498958288</c:v>
                </c:pt>
                <c:pt idx="904">
                  <c:v>1052.07498958288</c:v>
                </c:pt>
                <c:pt idx="905">
                  <c:v>1052.07498958288</c:v>
                </c:pt>
                <c:pt idx="906">
                  <c:v>1052.07498958288</c:v>
                </c:pt>
                <c:pt idx="907">
                  <c:v>1052.07498958288</c:v>
                </c:pt>
                <c:pt idx="908">
                  <c:v>1052.07498958288</c:v>
                </c:pt>
                <c:pt idx="909">
                  <c:v>1052.07498958288</c:v>
                </c:pt>
                <c:pt idx="910">
                  <c:v>1052.07498958288</c:v>
                </c:pt>
                <c:pt idx="911">
                  <c:v>1052.07498958288</c:v>
                </c:pt>
                <c:pt idx="912">
                  <c:v>1052.07498958288</c:v>
                </c:pt>
                <c:pt idx="913">
                  <c:v>1052.07498958288</c:v>
                </c:pt>
                <c:pt idx="914">
                  <c:v>1052.07498958288</c:v>
                </c:pt>
                <c:pt idx="915">
                  <c:v>1052.07498958288</c:v>
                </c:pt>
                <c:pt idx="916">
                  <c:v>1052.07498958288</c:v>
                </c:pt>
                <c:pt idx="917">
                  <c:v>1052.07498958288</c:v>
                </c:pt>
                <c:pt idx="918">
                  <c:v>1052.07498958288</c:v>
                </c:pt>
                <c:pt idx="919">
                  <c:v>1052.07498958288</c:v>
                </c:pt>
                <c:pt idx="920">
                  <c:v>1052.07498958288</c:v>
                </c:pt>
                <c:pt idx="921">
                  <c:v>1052.07498958288</c:v>
                </c:pt>
                <c:pt idx="922">
                  <c:v>1052.07498958288</c:v>
                </c:pt>
                <c:pt idx="923">
                  <c:v>1052.07498958288</c:v>
                </c:pt>
                <c:pt idx="924">
                  <c:v>1052.07498958288</c:v>
                </c:pt>
                <c:pt idx="925">
                  <c:v>1052.07498958288</c:v>
                </c:pt>
                <c:pt idx="926">
                  <c:v>1052.07498958288</c:v>
                </c:pt>
                <c:pt idx="927">
                  <c:v>1052.07498958288</c:v>
                </c:pt>
                <c:pt idx="928">
                  <c:v>1052.07498958288</c:v>
                </c:pt>
                <c:pt idx="929">
                  <c:v>1052.07498958288</c:v>
                </c:pt>
                <c:pt idx="930">
                  <c:v>1052.07498958288</c:v>
                </c:pt>
                <c:pt idx="931">
                  <c:v>1052.07498958288</c:v>
                </c:pt>
                <c:pt idx="932">
                  <c:v>1052.07498958288</c:v>
                </c:pt>
                <c:pt idx="933">
                  <c:v>1052.07498958288</c:v>
                </c:pt>
                <c:pt idx="934">
                  <c:v>1052.07498958288</c:v>
                </c:pt>
                <c:pt idx="935">
                  <c:v>1052.07498958288</c:v>
                </c:pt>
                <c:pt idx="936">
                  <c:v>1052.07498958288</c:v>
                </c:pt>
                <c:pt idx="937">
                  <c:v>1052.07498958288</c:v>
                </c:pt>
                <c:pt idx="938">
                  <c:v>1052.07498958288</c:v>
                </c:pt>
                <c:pt idx="939">
                  <c:v>1052.07498958288</c:v>
                </c:pt>
                <c:pt idx="940">
                  <c:v>1052.07498958288</c:v>
                </c:pt>
                <c:pt idx="941">
                  <c:v>1052.07498958288</c:v>
                </c:pt>
                <c:pt idx="942">
                  <c:v>1052.07498958288</c:v>
                </c:pt>
                <c:pt idx="943">
                  <c:v>1052.07498958288</c:v>
                </c:pt>
                <c:pt idx="944">
                  <c:v>1052.07498958288</c:v>
                </c:pt>
                <c:pt idx="945">
                  <c:v>1052.07498958288</c:v>
                </c:pt>
                <c:pt idx="946">
                  <c:v>1052.07498958288</c:v>
                </c:pt>
                <c:pt idx="947">
                  <c:v>1052.07498958288</c:v>
                </c:pt>
                <c:pt idx="948">
                  <c:v>1052.07498958288</c:v>
                </c:pt>
                <c:pt idx="949">
                  <c:v>1052.07498958288</c:v>
                </c:pt>
                <c:pt idx="950">
                  <c:v>1052.07498958288</c:v>
                </c:pt>
                <c:pt idx="951">
                  <c:v>1052.07498958288</c:v>
                </c:pt>
                <c:pt idx="952">
                  <c:v>1052.07498958288</c:v>
                </c:pt>
                <c:pt idx="953">
                  <c:v>1052.07498958288</c:v>
                </c:pt>
                <c:pt idx="954">
                  <c:v>1052.07498958288</c:v>
                </c:pt>
                <c:pt idx="955">
                  <c:v>1052.07498958288</c:v>
                </c:pt>
                <c:pt idx="956">
                  <c:v>1052.07498958288</c:v>
                </c:pt>
                <c:pt idx="957">
                  <c:v>1052.07498958288</c:v>
                </c:pt>
                <c:pt idx="958">
                  <c:v>1052.07498958288</c:v>
                </c:pt>
                <c:pt idx="959">
                  <c:v>1052.07498958288</c:v>
                </c:pt>
                <c:pt idx="960">
                  <c:v>1052.07498958288</c:v>
                </c:pt>
                <c:pt idx="961">
                  <c:v>1052.07498958288</c:v>
                </c:pt>
                <c:pt idx="962">
                  <c:v>1052.07498958288</c:v>
                </c:pt>
                <c:pt idx="963">
                  <c:v>1052.07498958288</c:v>
                </c:pt>
                <c:pt idx="964">
                  <c:v>1052.07498958288</c:v>
                </c:pt>
                <c:pt idx="965">
                  <c:v>1052.07498958288</c:v>
                </c:pt>
                <c:pt idx="966">
                  <c:v>1052.07498958288</c:v>
                </c:pt>
                <c:pt idx="967">
                  <c:v>1052.07498958288</c:v>
                </c:pt>
                <c:pt idx="968">
                  <c:v>1052.07498958288</c:v>
                </c:pt>
                <c:pt idx="969">
                  <c:v>1052.07498958288</c:v>
                </c:pt>
                <c:pt idx="970">
                  <c:v>1052.07498958288</c:v>
                </c:pt>
                <c:pt idx="971">
                  <c:v>1052.07498958288</c:v>
                </c:pt>
                <c:pt idx="972">
                  <c:v>1052.07498958288</c:v>
                </c:pt>
                <c:pt idx="973">
                  <c:v>1052.07498958288</c:v>
                </c:pt>
                <c:pt idx="974">
                  <c:v>1052.07498958288</c:v>
                </c:pt>
                <c:pt idx="975">
                  <c:v>1052.07498958288</c:v>
                </c:pt>
                <c:pt idx="976">
                  <c:v>1052.07498958288</c:v>
                </c:pt>
                <c:pt idx="977">
                  <c:v>1052.07498958288</c:v>
                </c:pt>
                <c:pt idx="978">
                  <c:v>1052.07498958288</c:v>
                </c:pt>
                <c:pt idx="979">
                  <c:v>1052.07498958288</c:v>
                </c:pt>
                <c:pt idx="980">
                  <c:v>1052.07498958288</c:v>
                </c:pt>
                <c:pt idx="981">
                  <c:v>1052.07498958288</c:v>
                </c:pt>
                <c:pt idx="982">
                  <c:v>1052.07498958288</c:v>
                </c:pt>
                <c:pt idx="983">
                  <c:v>1052.07498958288</c:v>
                </c:pt>
                <c:pt idx="984">
                  <c:v>1052.07498958288</c:v>
                </c:pt>
                <c:pt idx="985">
                  <c:v>1052.07498958288</c:v>
                </c:pt>
                <c:pt idx="986">
                  <c:v>1052.07498958288</c:v>
                </c:pt>
                <c:pt idx="987">
                  <c:v>1052.07498958288</c:v>
                </c:pt>
                <c:pt idx="988">
                  <c:v>1052.07498958288</c:v>
                </c:pt>
                <c:pt idx="989">
                  <c:v>1052.07498958288</c:v>
                </c:pt>
                <c:pt idx="990">
                  <c:v>1052.07498958288</c:v>
                </c:pt>
                <c:pt idx="991">
                  <c:v>1052.07498958288</c:v>
                </c:pt>
                <c:pt idx="992">
                  <c:v>1052.07498958288</c:v>
                </c:pt>
                <c:pt idx="993">
                  <c:v>1052.07498958288</c:v>
                </c:pt>
                <c:pt idx="994">
                  <c:v>1052.07498958288</c:v>
                </c:pt>
                <c:pt idx="995">
                  <c:v>1052.07498958288</c:v>
                </c:pt>
                <c:pt idx="996">
                  <c:v>1052.07498958288</c:v>
                </c:pt>
                <c:pt idx="997">
                  <c:v>1052.07498958288</c:v>
                </c:pt>
                <c:pt idx="998">
                  <c:v>1052.07498958288</c:v>
                </c:pt>
                <c:pt idx="999">
                  <c:v>1052.07498958288</c:v>
                </c:pt>
                <c:pt idx="1000">
                  <c:v>1052.07498958288</c:v>
                </c:pt>
                <c:pt idx="1001">
                  <c:v>1052.07498958288</c:v>
                </c:pt>
                <c:pt idx="1002">
                  <c:v>1052.07498958288</c:v>
                </c:pt>
                <c:pt idx="1003">
                  <c:v>1052.07498958288</c:v>
                </c:pt>
                <c:pt idx="1004">
                  <c:v>1052.07498958288</c:v>
                </c:pt>
                <c:pt idx="1005">
                  <c:v>1052.07498958288</c:v>
                </c:pt>
                <c:pt idx="1006">
                  <c:v>1052.07498958288</c:v>
                </c:pt>
                <c:pt idx="1007">
                  <c:v>1052.07498958288</c:v>
                </c:pt>
                <c:pt idx="1008">
                  <c:v>1052.07498958288</c:v>
                </c:pt>
                <c:pt idx="1009">
                  <c:v>1052.07498958288</c:v>
                </c:pt>
                <c:pt idx="1010">
                  <c:v>1052.07498958288</c:v>
                </c:pt>
                <c:pt idx="1011">
                  <c:v>1052.07498958288</c:v>
                </c:pt>
                <c:pt idx="1012">
                  <c:v>1052.07498958288</c:v>
                </c:pt>
                <c:pt idx="1013">
                  <c:v>1052.07498958288</c:v>
                </c:pt>
                <c:pt idx="1014">
                  <c:v>1052.07498958288</c:v>
                </c:pt>
                <c:pt idx="1015">
                  <c:v>1052.07498958288</c:v>
                </c:pt>
                <c:pt idx="1016">
                  <c:v>1052.07498958288</c:v>
                </c:pt>
                <c:pt idx="1017">
                  <c:v>1052.07498958288</c:v>
                </c:pt>
                <c:pt idx="1018">
                  <c:v>1052.07498958288</c:v>
                </c:pt>
                <c:pt idx="1019">
                  <c:v>1052.07498958288</c:v>
                </c:pt>
                <c:pt idx="1020">
                  <c:v>1052.07498958288</c:v>
                </c:pt>
                <c:pt idx="1021">
                  <c:v>1052.07498958288</c:v>
                </c:pt>
                <c:pt idx="1022">
                  <c:v>1052.07498958288</c:v>
                </c:pt>
                <c:pt idx="1023">
                  <c:v>1052.07498958288</c:v>
                </c:pt>
                <c:pt idx="1024">
                  <c:v>1052.07498958288</c:v>
                </c:pt>
                <c:pt idx="1025">
                  <c:v>1052.07498958288</c:v>
                </c:pt>
                <c:pt idx="1026">
                  <c:v>1052.07498958288</c:v>
                </c:pt>
                <c:pt idx="1027">
                  <c:v>1052.07498958288</c:v>
                </c:pt>
                <c:pt idx="1028">
                  <c:v>1052.07498958288</c:v>
                </c:pt>
                <c:pt idx="1029">
                  <c:v>1052.07498958288</c:v>
                </c:pt>
                <c:pt idx="1030">
                  <c:v>1052.07498958288</c:v>
                </c:pt>
                <c:pt idx="1031">
                  <c:v>1052.07498958288</c:v>
                </c:pt>
                <c:pt idx="1032">
                  <c:v>1052.07498958288</c:v>
                </c:pt>
                <c:pt idx="1033">
                  <c:v>1052.07498958288</c:v>
                </c:pt>
                <c:pt idx="1034">
                  <c:v>1052.07498958288</c:v>
                </c:pt>
                <c:pt idx="1035">
                  <c:v>1052.07498958288</c:v>
                </c:pt>
                <c:pt idx="1036">
                  <c:v>1052.07498958288</c:v>
                </c:pt>
                <c:pt idx="1037">
                  <c:v>1052.07498958288</c:v>
                </c:pt>
                <c:pt idx="1038">
                  <c:v>1052.07498958288</c:v>
                </c:pt>
                <c:pt idx="1039">
                  <c:v>1052.07498958288</c:v>
                </c:pt>
                <c:pt idx="1040">
                  <c:v>1052.07498958288</c:v>
                </c:pt>
                <c:pt idx="1041">
                  <c:v>1052.07498958288</c:v>
                </c:pt>
                <c:pt idx="1042">
                  <c:v>1052.07498958288</c:v>
                </c:pt>
                <c:pt idx="1043">
                  <c:v>1052.07498958288</c:v>
                </c:pt>
                <c:pt idx="1044">
                  <c:v>1052.07498958288</c:v>
                </c:pt>
                <c:pt idx="1045">
                  <c:v>1052.07498958288</c:v>
                </c:pt>
                <c:pt idx="1046">
                  <c:v>1052.07498958288</c:v>
                </c:pt>
                <c:pt idx="1047">
                  <c:v>1052.07498958288</c:v>
                </c:pt>
                <c:pt idx="1048">
                  <c:v>1052.07498958288</c:v>
                </c:pt>
                <c:pt idx="1049">
                  <c:v>1052.07498958288</c:v>
                </c:pt>
                <c:pt idx="1050">
                  <c:v>1052.07498958288</c:v>
                </c:pt>
                <c:pt idx="1051">
                  <c:v>1052.07498958288</c:v>
                </c:pt>
                <c:pt idx="1052">
                  <c:v>1052.07498958288</c:v>
                </c:pt>
                <c:pt idx="1053">
                  <c:v>1052.07498958288</c:v>
                </c:pt>
                <c:pt idx="1054">
                  <c:v>1052.07498958288</c:v>
                </c:pt>
                <c:pt idx="1055">
                  <c:v>1052.07498958288</c:v>
                </c:pt>
                <c:pt idx="1056">
                  <c:v>1052.07498958288</c:v>
                </c:pt>
                <c:pt idx="1057">
                  <c:v>1052.07498958288</c:v>
                </c:pt>
                <c:pt idx="1058">
                  <c:v>1052.07498958288</c:v>
                </c:pt>
                <c:pt idx="1059">
                  <c:v>1052.07498958288</c:v>
                </c:pt>
                <c:pt idx="1060">
                  <c:v>1052.07498958288</c:v>
                </c:pt>
                <c:pt idx="1061">
                  <c:v>1052.07498958288</c:v>
                </c:pt>
                <c:pt idx="1062">
                  <c:v>1052.07498958288</c:v>
                </c:pt>
                <c:pt idx="1063">
                  <c:v>1052.07498958288</c:v>
                </c:pt>
                <c:pt idx="1064">
                  <c:v>1052.07498958288</c:v>
                </c:pt>
                <c:pt idx="1065">
                  <c:v>1052.07498958288</c:v>
                </c:pt>
                <c:pt idx="1066">
                  <c:v>1052.07498958288</c:v>
                </c:pt>
                <c:pt idx="1067">
                  <c:v>1052.07498958288</c:v>
                </c:pt>
                <c:pt idx="1068">
                  <c:v>1052.07498958288</c:v>
                </c:pt>
                <c:pt idx="1069">
                  <c:v>1052.07498958288</c:v>
                </c:pt>
                <c:pt idx="1070">
                  <c:v>1052.07498958288</c:v>
                </c:pt>
                <c:pt idx="1071">
                  <c:v>1052.07498958288</c:v>
                </c:pt>
                <c:pt idx="1072">
                  <c:v>1052.07498958288</c:v>
                </c:pt>
                <c:pt idx="1073">
                  <c:v>1052.07498958288</c:v>
                </c:pt>
                <c:pt idx="1074">
                  <c:v>1052.07498958288</c:v>
                </c:pt>
                <c:pt idx="1075">
                  <c:v>1052.07498958288</c:v>
                </c:pt>
                <c:pt idx="1076">
                  <c:v>1052.07498958288</c:v>
                </c:pt>
                <c:pt idx="1077">
                  <c:v>1052.07498958288</c:v>
                </c:pt>
                <c:pt idx="1078">
                  <c:v>1052.07498958288</c:v>
                </c:pt>
                <c:pt idx="1079">
                  <c:v>1052.07498958288</c:v>
                </c:pt>
                <c:pt idx="1080">
                  <c:v>1052.07498958288</c:v>
                </c:pt>
                <c:pt idx="1081">
                  <c:v>1052.07498958288</c:v>
                </c:pt>
                <c:pt idx="1082">
                  <c:v>1052.07498958288</c:v>
                </c:pt>
                <c:pt idx="1083">
                  <c:v>1052.07498958288</c:v>
                </c:pt>
                <c:pt idx="1084">
                  <c:v>1052.07498958288</c:v>
                </c:pt>
                <c:pt idx="1085">
                  <c:v>1052.07498958288</c:v>
                </c:pt>
                <c:pt idx="1086">
                  <c:v>1052.07498958288</c:v>
                </c:pt>
                <c:pt idx="1087">
                  <c:v>1052.07498958288</c:v>
                </c:pt>
                <c:pt idx="1088">
                  <c:v>1052.07498958288</c:v>
                </c:pt>
                <c:pt idx="1089">
                  <c:v>1052.07498958288</c:v>
                </c:pt>
                <c:pt idx="1090">
                  <c:v>1052.07498958288</c:v>
                </c:pt>
                <c:pt idx="1091">
                  <c:v>1052.07498958288</c:v>
                </c:pt>
                <c:pt idx="1092">
                  <c:v>1052.07498958288</c:v>
                </c:pt>
                <c:pt idx="1093">
                  <c:v>1052.07498958288</c:v>
                </c:pt>
                <c:pt idx="1094">
                  <c:v>1052.07498958288</c:v>
                </c:pt>
                <c:pt idx="1095">
                  <c:v>1052.07498958288</c:v>
                </c:pt>
                <c:pt idx="1096">
                  <c:v>1052.07498958288</c:v>
                </c:pt>
                <c:pt idx="1097">
                  <c:v>1052.07498958288</c:v>
                </c:pt>
                <c:pt idx="1098">
                  <c:v>1052.07498958288</c:v>
                </c:pt>
                <c:pt idx="1099">
                  <c:v>1052.07498958288</c:v>
                </c:pt>
                <c:pt idx="1100">
                  <c:v>1052.07498958288</c:v>
                </c:pt>
                <c:pt idx="1101">
                  <c:v>1052.07498958288</c:v>
                </c:pt>
                <c:pt idx="1102">
                  <c:v>1052.07498958288</c:v>
                </c:pt>
                <c:pt idx="1103">
                  <c:v>1052.07498958288</c:v>
                </c:pt>
                <c:pt idx="1104">
                  <c:v>1052.07498958288</c:v>
                </c:pt>
                <c:pt idx="1105">
                  <c:v>1052.07498958288</c:v>
                </c:pt>
                <c:pt idx="1106">
                  <c:v>1052.07498958288</c:v>
                </c:pt>
                <c:pt idx="1107">
                  <c:v>1052.07498958288</c:v>
                </c:pt>
                <c:pt idx="1108">
                  <c:v>1052.07498958288</c:v>
                </c:pt>
                <c:pt idx="1109">
                  <c:v>1052.07498958288</c:v>
                </c:pt>
                <c:pt idx="1110">
                  <c:v>1052.07498958288</c:v>
                </c:pt>
                <c:pt idx="1111">
                  <c:v>1052.07498958288</c:v>
                </c:pt>
                <c:pt idx="1112">
                  <c:v>1052.07498958288</c:v>
                </c:pt>
                <c:pt idx="1113">
                  <c:v>1052.07498958288</c:v>
                </c:pt>
                <c:pt idx="1114">
                  <c:v>1052.07498958288</c:v>
                </c:pt>
                <c:pt idx="1115">
                  <c:v>1052.07498958288</c:v>
                </c:pt>
                <c:pt idx="1116">
                  <c:v>1052.07498958288</c:v>
                </c:pt>
                <c:pt idx="1117">
                  <c:v>1052.07498958288</c:v>
                </c:pt>
                <c:pt idx="1118">
                  <c:v>1052.07498958288</c:v>
                </c:pt>
                <c:pt idx="1119">
                  <c:v>1052.07498958288</c:v>
                </c:pt>
                <c:pt idx="1120">
                  <c:v>1052.07498958288</c:v>
                </c:pt>
                <c:pt idx="1121">
                  <c:v>1052.07498958288</c:v>
                </c:pt>
                <c:pt idx="1122">
                  <c:v>1052.07498958288</c:v>
                </c:pt>
                <c:pt idx="1123">
                  <c:v>1052.07498958288</c:v>
                </c:pt>
                <c:pt idx="1124">
                  <c:v>1052.07498958288</c:v>
                </c:pt>
                <c:pt idx="1125">
                  <c:v>1052.07498958288</c:v>
                </c:pt>
                <c:pt idx="1126">
                  <c:v>1052.07498958288</c:v>
                </c:pt>
                <c:pt idx="1127">
                  <c:v>1052.07498958288</c:v>
                </c:pt>
                <c:pt idx="1128">
                  <c:v>1052.07498958288</c:v>
                </c:pt>
                <c:pt idx="1129">
                  <c:v>1052.07498958288</c:v>
                </c:pt>
                <c:pt idx="1130">
                  <c:v>1052.07498958288</c:v>
                </c:pt>
                <c:pt idx="1131">
                  <c:v>1052.07498958288</c:v>
                </c:pt>
                <c:pt idx="1132">
                  <c:v>1052.07498958288</c:v>
                </c:pt>
                <c:pt idx="1133">
                  <c:v>1052.07498958288</c:v>
                </c:pt>
                <c:pt idx="1134">
                  <c:v>1052.07498958288</c:v>
                </c:pt>
                <c:pt idx="1135">
                  <c:v>1052.07498958288</c:v>
                </c:pt>
                <c:pt idx="1136">
                  <c:v>1052.07498958288</c:v>
                </c:pt>
                <c:pt idx="1137">
                  <c:v>1052.07498958288</c:v>
                </c:pt>
                <c:pt idx="1138">
                  <c:v>1052.07498958288</c:v>
                </c:pt>
                <c:pt idx="1139">
                  <c:v>1052.07498958288</c:v>
                </c:pt>
                <c:pt idx="1140">
                  <c:v>1052.07498958288</c:v>
                </c:pt>
                <c:pt idx="1141">
                  <c:v>1052.07498958288</c:v>
                </c:pt>
                <c:pt idx="1142">
                  <c:v>1052.07498958288</c:v>
                </c:pt>
                <c:pt idx="1143">
                  <c:v>1052.07498958288</c:v>
                </c:pt>
                <c:pt idx="1144">
                  <c:v>1052.07498958288</c:v>
                </c:pt>
                <c:pt idx="1145">
                  <c:v>1052.07498958288</c:v>
                </c:pt>
                <c:pt idx="1146">
                  <c:v>1052.07498958288</c:v>
                </c:pt>
                <c:pt idx="1147">
                  <c:v>1052.07498958288</c:v>
                </c:pt>
                <c:pt idx="1148">
                  <c:v>1052.07498958288</c:v>
                </c:pt>
                <c:pt idx="1149">
                  <c:v>1052.07498958288</c:v>
                </c:pt>
                <c:pt idx="1150">
                  <c:v>1052.07498958288</c:v>
                </c:pt>
                <c:pt idx="1151">
                  <c:v>1052.07498958288</c:v>
                </c:pt>
                <c:pt idx="1152">
                  <c:v>1052.07498958288</c:v>
                </c:pt>
                <c:pt idx="1153">
                  <c:v>1052.07498958288</c:v>
                </c:pt>
                <c:pt idx="1154">
                  <c:v>1052.07498958288</c:v>
                </c:pt>
                <c:pt idx="1155">
                  <c:v>1052.07498958288</c:v>
                </c:pt>
                <c:pt idx="1156">
                  <c:v>1052.07498958288</c:v>
                </c:pt>
                <c:pt idx="1157">
                  <c:v>1052.07498958288</c:v>
                </c:pt>
                <c:pt idx="1158">
                  <c:v>1052.07498958288</c:v>
                </c:pt>
                <c:pt idx="1159">
                  <c:v>1052.07498958288</c:v>
                </c:pt>
                <c:pt idx="1160">
                  <c:v>1052.07498958288</c:v>
                </c:pt>
                <c:pt idx="1161">
                  <c:v>1052.07498958288</c:v>
                </c:pt>
                <c:pt idx="1162">
                  <c:v>1052.07498958288</c:v>
                </c:pt>
                <c:pt idx="1163">
                  <c:v>1052.07498958288</c:v>
                </c:pt>
                <c:pt idx="1164">
                  <c:v>1052.07498958288</c:v>
                </c:pt>
                <c:pt idx="1165">
                  <c:v>1052.07498958288</c:v>
                </c:pt>
                <c:pt idx="1166">
                  <c:v>1052.07498958288</c:v>
                </c:pt>
                <c:pt idx="1167">
                  <c:v>1052.07498958288</c:v>
                </c:pt>
                <c:pt idx="1168">
                  <c:v>1052.07498958288</c:v>
                </c:pt>
                <c:pt idx="1169">
                  <c:v>1052.07498958288</c:v>
                </c:pt>
                <c:pt idx="1170">
                  <c:v>1052.07498958288</c:v>
                </c:pt>
                <c:pt idx="1171">
                  <c:v>1052.07498958288</c:v>
                </c:pt>
                <c:pt idx="1172">
                  <c:v>1052.07498958288</c:v>
                </c:pt>
                <c:pt idx="1173">
                  <c:v>1052.07498958288</c:v>
                </c:pt>
                <c:pt idx="1174">
                  <c:v>1052.07498958288</c:v>
                </c:pt>
                <c:pt idx="1175">
                  <c:v>1052.07498958288</c:v>
                </c:pt>
                <c:pt idx="1176">
                  <c:v>1052.07498958288</c:v>
                </c:pt>
                <c:pt idx="1177">
                  <c:v>1052.07498958288</c:v>
                </c:pt>
                <c:pt idx="1178">
                  <c:v>1052.07498958288</c:v>
                </c:pt>
                <c:pt idx="1179">
                  <c:v>1052.07498958288</c:v>
                </c:pt>
                <c:pt idx="1180">
                  <c:v>1052.07498958288</c:v>
                </c:pt>
                <c:pt idx="1181">
                  <c:v>1052.07498958288</c:v>
                </c:pt>
                <c:pt idx="1182">
                  <c:v>1052.07498958288</c:v>
                </c:pt>
                <c:pt idx="1183">
                  <c:v>1052.07498958288</c:v>
                </c:pt>
                <c:pt idx="1184">
                  <c:v>1052.07498958288</c:v>
                </c:pt>
                <c:pt idx="1185">
                  <c:v>1052.07498958288</c:v>
                </c:pt>
                <c:pt idx="1186">
                  <c:v>1052.07498958288</c:v>
                </c:pt>
                <c:pt idx="1187">
                  <c:v>1052.07498958288</c:v>
                </c:pt>
                <c:pt idx="1188">
                  <c:v>1052.07498958288</c:v>
                </c:pt>
                <c:pt idx="1189">
                  <c:v>1052.07498958288</c:v>
                </c:pt>
                <c:pt idx="1190">
                  <c:v>1052.07498958288</c:v>
                </c:pt>
                <c:pt idx="1191">
                  <c:v>1052.07498958288</c:v>
                </c:pt>
                <c:pt idx="1192">
                  <c:v>1052.07498958288</c:v>
                </c:pt>
                <c:pt idx="1193">
                  <c:v>1052.07498958288</c:v>
                </c:pt>
                <c:pt idx="1194">
                  <c:v>1052.07498958288</c:v>
                </c:pt>
                <c:pt idx="1195">
                  <c:v>1052.07498958288</c:v>
                </c:pt>
                <c:pt idx="1196">
                  <c:v>1052.07498958288</c:v>
                </c:pt>
                <c:pt idx="1197">
                  <c:v>1052.07498958288</c:v>
                </c:pt>
                <c:pt idx="1198">
                  <c:v>1052.07498958288</c:v>
                </c:pt>
                <c:pt idx="1199">
                  <c:v>1052.07498958288</c:v>
                </c:pt>
                <c:pt idx="1200">
                  <c:v>1052.07498958288</c:v>
                </c:pt>
                <c:pt idx="1201">
                  <c:v>1052.07498958288</c:v>
                </c:pt>
                <c:pt idx="1202">
                  <c:v>1052.07498958288</c:v>
                </c:pt>
                <c:pt idx="1203">
                  <c:v>1052.07498958288</c:v>
                </c:pt>
                <c:pt idx="1204">
                  <c:v>1052.07498958288</c:v>
                </c:pt>
                <c:pt idx="1205">
                  <c:v>1052.07498958288</c:v>
                </c:pt>
                <c:pt idx="1206">
                  <c:v>1052.07498958288</c:v>
                </c:pt>
                <c:pt idx="1207">
                  <c:v>1052.07498958288</c:v>
                </c:pt>
                <c:pt idx="1208">
                  <c:v>1052.07498958288</c:v>
                </c:pt>
                <c:pt idx="1209">
                  <c:v>1052.07498958288</c:v>
                </c:pt>
                <c:pt idx="1210">
                  <c:v>1052.07498958288</c:v>
                </c:pt>
                <c:pt idx="1211">
                  <c:v>1052.07498958288</c:v>
                </c:pt>
                <c:pt idx="1212">
                  <c:v>1052.07498958288</c:v>
                </c:pt>
                <c:pt idx="1213">
                  <c:v>1052.07498958288</c:v>
                </c:pt>
                <c:pt idx="1214">
                  <c:v>1052.07498958288</c:v>
                </c:pt>
                <c:pt idx="1215">
                  <c:v>1052.07498958288</c:v>
                </c:pt>
                <c:pt idx="1216">
                  <c:v>1052.07498958288</c:v>
                </c:pt>
                <c:pt idx="1217">
                  <c:v>1052.07498958288</c:v>
                </c:pt>
                <c:pt idx="1218">
                  <c:v>1052.07498958288</c:v>
                </c:pt>
                <c:pt idx="1219">
                  <c:v>1052.07498958288</c:v>
                </c:pt>
                <c:pt idx="1220">
                  <c:v>1052.07498958288</c:v>
                </c:pt>
                <c:pt idx="1221">
                  <c:v>1052.07498958288</c:v>
                </c:pt>
                <c:pt idx="1222">
                  <c:v>1052.07498958288</c:v>
                </c:pt>
                <c:pt idx="1223">
                  <c:v>1052.07498958288</c:v>
                </c:pt>
                <c:pt idx="1224">
                  <c:v>1052.07498958288</c:v>
                </c:pt>
                <c:pt idx="1225">
                  <c:v>1052.07498958288</c:v>
                </c:pt>
                <c:pt idx="1226">
                  <c:v>1052.07498958288</c:v>
                </c:pt>
                <c:pt idx="1227">
                  <c:v>1052.07498958288</c:v>
                </c:pt>
                <c:pt idx="1228">
                  <c:v>1052.07498958288</c:v>
                </c:pt>
                <c:pt idx="1229">
                  <c:v>1052.07498958288</c:v>
                </c:pt>
                <c:pt idx="1230">
                  <c:v>1052.07498958288</c:v>
                </c:pt>
                <c:pt idx="1231">
                  <c:v>1052.07498958288</c:v>
                </c:pt>
                <c:pt idx="1232">
                  <c:v>1052.07498958288</c:v>
                </c:pt>
                <c:pt idx="1233">
                  <c:v>1052.07498958288</c:v>
                </c:pt>
                <c:pt idx="1234">
                  <c:v>1052.07498958288</c:v>
                </c:pt>
                <c:pt idx="1235">
                  <c:v>1052.07498958288</c:v>
                </c:pt>
                <c:pt idx="1236">
                  <c:v>1052.07498958288</c:v>
                </c:pt>
                <c:pt idx="1237">
                  <c:v>1052.07498958288</c:v>
                </c:pt>
                <c:pt idx="1238">
                  <c:v>1052.07498958288</c:v>
                </c:pt>
                <c:pt idx="1239">
                  <c:v>1052.07498958288</c:v>
                </c:pt>
                <c:pt idx="1240">
                  <c:v>1052.07498958288</c:v>
                </c:pt>
                <c:pt idx="1241">
                  <c:v>1052.07498958288</c:v>
                </c:pt>
                <c:pt idx="1242">
                  <c:v>1052.07498958288</c:v>
                </c:pt>
                <c:pt idx="1243">
                  <c:v>1052.07498958288</c:v>
                </c:pt>
                <c:pt idx="1244">
                  <c:v>1052.07498958288</c:v>
                </c:pt>
                <c:pt idx="1245">
                  <c:v>1052.07498958288</c:v>
                </c:pt>
                <c:pt idx="1246">
                  <c:v>1052.07498958288</c:v>
                </c:pt>
                <c:pt idx="1247">
                  <c:v>1052.07498958288</c:v>
                </c:pt>
                <c:pt idx="1248">
                  <c:v>1052.07498958288</c:v>
                </c:pt>
                <c:pt idx="1249">
                  <c:v>1052.07498958288</c:v>
                </c:pt>
                <c:pt idx="1250">
                  <c:v>1052.07498958288</c:v>
                </c:pt>
                <c:pt idx="1251">
                  <c:v>1052.07498958288</c:v>
                </c:pt>
                <c:pt idx="1252">
                  <c:v>1052.07498958288</c:v>
                </c:pt>
                <c:pt idx="1253">
                  <c:v>1052.07498958288</c:v>
                </c:pt>
                <c:pt idx="1254">
                  <c:v>1052.07498958288</c:v>
                </c:pt>
                <c:pt idx="1255">
                  <c:v>1052.07498958288</c:v>
                </c:pt>
                <c:pt idx="1256">
                  <c:v>1052.07498958288</c:v>
                </c:pt>
                <c:pt idx="1257">
                  <c:v>1052.07498958288</c:v>
                </c:pt>
                <c:pt idx="1258">
                  <c:v>1052.07498958288</c:v>
                </c:pt>
                <c:pt idx="1259">
                  <c:v>1052.07498958288</c:v>
                </c:pt>
                <c:pt idx="1260">
                  <c:v>1052.07498958288</c:v>
                </c:pt>
                <c:pt idx="1261">
                  <c:v>1052.07498958288</c:v>
                </c:pt>
                <c:pt idx="1262">
                  <c:v>1052.07498958288</c:v>
                </c:pt>
                <c:pt idx="1263">
                  <c:v>1052.07498958288</c:v>
                </c:pt>
                <c:pt idx="1264">
                  <c:v>1052.07498958288</c:v>
                </c:pt>
                <c:pt idx="1265">
                  <c:v>1052.07498958288</c:v>
                </c:pt>
                <c:pt idx="1266">
                  <c:v>1052.07498958288</c:v>
                </c:pt>
                <c:pt idx="1267">
                  <c:v>1052.07498958288</c:v>
                </c:pt>
                <c:pt idx="1268">
                  <c:v>1052.07498958288</c:v>
                </c:pt>
                <c:pt idx="1269">
                  <c:v>1052.07498958288</c:v>
                </c:pt>
                <c:pt idx="1270">
                  <c:v>1052.07498958288</c:v>
                </c:pt>
                <c:pt idx="1271">
                  <c:v>1052.07498958288</c:v>
                </c:pt>
                <c:pt idx="1272">
                  <c:v>1052.07498958288</c:v>
                </c:pt>
                <c:pt idx="1273">
                  <c:v>1052.07498958288</c:v>
                </c:pt>
                <c:pt idx="1274">
                  <c:v>1052.07498958288</c:v>
                </c:pt>
                <c:pt idx="1275">
                  <c:v>1052.07498958288</c:v>
                </c:pt>
                <c:pt idx="1276">
                  <c:v>1052.07498958288</c:v>
                </c:pt>
                <c:pt idx="1277">
                  <c:v>1052.07498958288</c:v>
                </c:pt>
                <c:pt idx="1278">
                  <c:v>1052.07498958288</c:v>
                </c:pt>
                <c:pt idx="1279">
                  <c:v>1052.07498958288</c:v>
                </c:pt>
                <c:pt idx="1280">
                  <c:v>1052.07498958288</c:v>
                </c:pt>
                <c:pt idx="1281">
                  <c:v>1052.07498958288</c:v>
                </c:pt>
                <c:pt idx="1282">
                  <c:v>1052.07498958288</c:v>
                </c:pt>
                <c:pt idx="1283">
                  <c:v>1052.07498958288</c:v>
                </c:pt>
                <c:pt idx="1284">
                  <c:v>1052.07498958288</c:v>
                </c:pt>
                <c:pt idx="1285">
                  <c:v>1052.07498958288</c:v>
                </c:pt>
                <c:pt idx="1286">
                  <c:v>1052.07498958288</c:v>
                </c:pt>
                <c:pt idx="1287">
                  <c:v>1052.07498958288</c:v>
                </c:pt>
                <c:pt idx="1288">
                  <c:v>1052.07498958288</c:v>
                </c:pt>
                <c:pt idx="1289">
                  <c:v>1052.07498958288</c:v>
                </c:pt>
                <c:pt idx="1290">
                  <c:v>1052.07498958288</c:v>
                </c:pt>
                <c:pt idx="1291">
                  <c:v>1052.07498958288</c:v>
                </c:pt>
                <c:pt idx="1292">
                  <c:v>1052.07498958288</c:v>
                </c:pt>
                <c:pt idx="1293">
                  <c:v>1052.07498958288</c:v>
                </c:pt>
                <c:pt idx="1294">
                  <c:v>1052.07498958288</c:v>
                </c:pt>
                <c:pt idx="1295">
                  <c:v>1052.07498958288</c:v>
                </c:pt>
                <c:pt idx="1296">
                  <c:v>1052.07498958288</c:v>
                </c:pt>
                <c:pt idx="1297">
                  <c:v>1052.07498958288</c:v>
                </c:pt>
                <c:pt idx="1298">
                  <c:v>1052.07498958288</c:v>
                </c:pt>
                <c:pt idx="1299">
                  <c:v>1052.07498958288</c:v>
                </c:pt>
                <c:pt idx="1300">
                  <c:v>1052.07498958288</c:v>
                </c:pt>
                <c:pt idx="1301">
                  <c:v>1052.07498958288</c:v>
                </c:pt>
                <c:pt idx="1302">
                  <c:v>1052.07498958288</c:v>
                </c:pt>
                <c:pt idx="1303">
                  <c:v>1052.07498958288</c:v>
                </c:pt>
                <c:pt idx="1304">
                  <c:v>1052.07498958288</c:v>
                </c:pt>
                <c:pt idx="1305">
                  <c:v>1052.07498958288</c:v>
                </c:pt>
                <c:pt idx="1306">
                  <c:v>1052.07498958288</c:v>
                </c:pt>
                <c:pt idx="1307">
                  <c:v>1052.07498958288</c:v>
                </c:pt>
                <c:pt idx="1308">
                  <c:v>1052.07498958288</c:v>
                </c:pt>
                <c:pt idx="1309">
                  <c:v>1052.07498958288</c:v>
                </c:pt>
                <c:pt idx="1310">
                  <c:v>1052.07498958288</c:v>
                </c:pt>
                <c:pt idx="1311">
                  <c:v>1052.07498958288</c:v>
                </c:pt>
                <c:pt idx="1312">
                  <c:v>1052.07498958288</c:v>
                </c:pt>
                <c:pt idx="1313">
                  <c:v>1052.07498958288</c:v>
                </c:pt>
                <c:pt idx="1314">
                  <c:v>1052.07498958288</c:v>
                </c:pt>
                <c:pt idx="1315">
                  <c:v>1052.07498958288</c:v>
                </c:pt>
                <c:pt idx="1316">
                  <c:v>1052.07498958288</c:v>
                </c:pt>
                <c:pt idx="1317">
                  <c:v>1052.07498958288</c:v>
                </c:pt>
                <c:pt idx="1318">
                  <c:v>1052.07498958288</c:v>
                </c:pt>
                <c:pt idx="1319">
                  <c:v>1052.07498958288</c:v>
                </c:pt>
                <c:pt idx="1320">
                  <c:v>1052.07498958288</c:v>
                </c:pt>
                <c:pt idx="1321">
                  <c:v>1052.07498958288</c:v>
                </c:pt>
                <c:pt idx="1322">
                  <c:v>1052.07498958288</c:v>
                </c:pt>
                <c:pt idx="1323">
                  <c:v>1052.07498958288</c:v>
                </c:pt>
                <c:pt idx="1324">
                  <c:v>1052.07498958288</c:v>
                </c:pt>
                <c:pt idx="1325">
                  <c:v>1052.07498958288</c:v>
                </c:pt>
                <c:pt idx="1326">
                  <c:v>1052.07498958288</c:v>
                </c:pt>
                <c:pt idx="1327">
                  <c:v>1052.07498958288</c:v>
                </c:pt>
                <c:pt idx="1328">
                  <c:v>1052.07498958288</c:v>
                </c:pt>
                <c:pt idx="1329">
                  <c:v>1052.07498958288</c:v>
                </c:pt>
                <c:pt idx="1330">
                  <c:v>1052.07498958288</c:v>
                </c:pt>
                <c:pt idx="1331">
                  <c:v>1052.07498958288</c:v>
                </c:pt>
                <c:pt idx="1332">
                  <c:v>1052.07498958288</c:v>
                </c:pt>
                <c:pt idx="1333">
                  <c:v>1052.07498958288</c:v>
                </c:pt>
                <c:pt idx="1334">
                  <c:v>1052.07498958288</c:v>
                </c:pt>
                <c:pt idx="1335">
                  <c:v>1052.07498958288</c:v>
                </c:pt>
                <c:pt idx="1336">
                  <c:v>1052.07498958288</c:v>
                </c:pt>
                <c:pt idx="1337">
                  <c:v>1052.07498958288</c:v>
                </c:pt>
                <c:pt idx="1338">
                  <c:v>1052.07498958288</c:v>
                </c:pt>
                <c:pt idx="1339">
                  <c:v>1052.07498958288</c:v>
                </c:pt>
                <c:pt idx="1340">
                  <c:v>1052.07498958288</c:v>
                </c:pt>
                <c:pt idx="1341">
                  <c:v>1052.07498958288</c:v>
                </c:pt>
                <c:pt idx="1342">
                  <c:v>1052.07498958288</c:v>
                </c:pt>
                <c:pt idx="1343">
                  <c:v>1052.07498958288</c:v>
                </c:pt>
                <c:pt idx="1344">
                  <c:v>1052.07498958288</c:v>
                </c:pt>
                <c:pt idx="1345">
                  <c:v>1052.07498958288</c:v>
                </c:pt>
                <c:pt idx="1346">
                  <c:v>1052.07498958288</c:v>
                </c:pt>
                <c:pt idx="1347">
                  <c:v>1052.07498958288</c:v>
                </c:pt>
                <c:pt idx="1348">
                  <c:v>1052.07498958288</c:v>
                </c:pt>
                <c:pt idx="1349">
                  <c:v>1052.07498958288</c:v>
                </c:pt>
                <c:pt idx="1350">
                  <c:v>1052.07498958288</c:v>
                </c:pt>
                <c:pt idx="1351">
                  <c:v>1052.07498958288</c:v>
                </c:pt>
                <c:pt idx="1352">
                  <c:v>1052.07498958288</c:v>
                </c:pt>
                <c:pt idx="1353">
                  <c:v>1052.07498958288</c:v>
                </c:pt>
                <c:pt idx="1354">
                  <c:v>1052.07498958288</c:v>
                </c:pt>
                <c:pt idx="1355">
                  <c:v>1052.07498958288</c:v>
                </c:pt>
                <c:pt idx="1356">
                  <c:v>1052.07498958288</c:v>
                </c:pt>
                <c:pt idx="1357">
                  <c:v>1052.07498958288</c:v>
                </c:pt>
                <c:pt idx="1358">
                  <c:v>1052.07498958288</c:v>
                </c:pt>
                <c:pt idx="1359">
                  <c:v>1052.07498958288</c:v>
                </c:pt>
                <c:pt idx="1360">
                  <c:v>1052.07498958288</c:v>
                </c:pt>
                <c:pt idx="1361">
                  <c:v>1052.07498958288</c:v>
                </c:pt>
                <c:pt idx="1362">
                  <c:v>1052.07498958288</c:v>
                </c:pt>
                <c:pt idx="1363">
                  <c:v>1052.07498958288</c:v>
                </c:pt>
                <c:pt idx="1364">
                  <c:v>1052.07498958288</c:v>
                </c:pt>
                <c:pt idx="1365">
                  <c:v>1052.07498958288</c:v>
                </c:pt>
                <c:pt idx="1366">
                  <c:v>1052.07498958288</c:v>
                </c:pt>
                <c:pt idx="1367">
                  <c:v>1052.07498958288</c:v>
                </c:pt>
                <c:pt idx="1368">
                  <c:v>1052.07498958288</c:v>
                </c:pt>
                <c:pt idx="1369">
                  <c:v>1052.07498958288</c:v>
                </c:pt>
                <c:pt idx="1370">
                  <c:v>1052.07498958288</c:v>
                </c:pt>
                <c:pt idx="1371">
                  <c:v>1052.07498958288</c:v>
                </c:pt>
                <c:pt idx="1372">
                  <c:v>1052.07498958288</c:v>
                </c:pt>
                <c:pt idx="1373">
                  <c:v>1052.07498958288</c:v>
                </c:pt>
                <c:pt idx="1374">
                  <c:v>1052.07498958288</c:v>
                </c:pt>
                <c:pt idx="1375">
                  <c:v>1052.07498958288</c:v>
                </c:pt>
                <c:pt idx="1376">
                  <c:v>1052.07498958288</c:v>
                </c:pt>
                <c:pt idx="1377">
                  <c:v>1052.07498958288</c:v>
                </c:pt>
                <c:pt idx="1378">
                  <c:v>1052.07498958288</c:v>
                </c:pt>
                <c:pt idx="1379">
                  <c:v>1052.07498958288</c:v>
                </c:pt>
                <c:pt idx="1380">
                  <c:v>1052.07498958288</c:v>
                </c:pt>
                <c:pt idx="1381">
                  <c:v>1052.07498958288</c:v>
                </c:pt>
                <c:pt idx="1382">
                  <c:v>1052.07498958288</c:v>
                </c:pt>
                <c:pt idx="1383">
                  <c:v>1052.07498958288</c:v>
                </c:pt>
                <c:pt idx="1384">
                  <c:v>1052.07498958288</c:v>
                </c:pt>
                <c:pt idx="1385">
                  <c:v>1052.07498958288</c:v>
                </c:pt>
                <c:pt idx="1386">
                  <c:v>1052.07498958288</c:v>
                </c:pt>
                <c:pt idx="1387">
                  <c:v>1052.07498958288</c:v>
                </c:pt>
                <c:pt idx="1388">
                  <c:v>1052.07498958288</c:v>
                </c:pt>
                <c:pt idx="1389">
                  <c:v>1052.07498958288</c:v>
                </c:pt>
                <c:pt idx="1390">
                  <c:v>1052.07498958288</c:v>
                </c:pt>
                <c:pt idx="1391">
                  <c:v>1052.07498958288</c:v>
                </c:pt>
                <c:pt idx="1392">
                  <c:v>1052.07498958288</c:v>
                </c:pt>
                <c:pt idx="1393">
                  <c:v>1052.07498958288</c:v>
                </c:pt>
                <c:pt idx="1394">
                  <c:v>1052.07498958288</c:v>
                </c:pt>
                <c:pt idx="1395">
                  <c:v>1052.07498958288</c:v>
                </c:pt>
                <c:pt idx="1396">
                  <c:v>1052.07498958288</c:v>
                </c:pt>
                <c:pt idx="1397">
                  <c:v>1052.07498958288</c:v>
                </c:pt>
                <c:pt idx="1398">
                  <c:v>1052.07498958288</c:v>
                </c:pt>
                <c:pt idx="1399">
                  <c:v>1052.07498958288</c:v>
                </c:pt>
                <c:pt idx="1400">
                  <c:v>1052.07498958288</c:v>
                </c:pt>
                <c:pt idx="1401">
                  <c:v>1052.07498958288</c:v>
                </c:pt>
                <c:pt idx="1402">
                  <c:v>1052.07498958288</c:v>
                </c:pt>
                <c:pt idx="1403">
                  <c:v>1052.07498958288</c:v>
                </c:pt>
                <c:pt idx="1404">
                  <c:v>1052.07498958288</c:v>
                </c:pt>
                <c:pt idx="1405">
                  <c:v>1052.07498958288</c:v>
                </c:pt>
                <c:pt idx="1406">
                  <c:v>1052.07498958288</c:v>
                </c:pt>
                <c:pt idx="1407">
                  <c:v>1052.07498958288</c:v>
                </c:pt>
                <c:pt idx="1408">
                  <c:v>1052.07498958288</c:v>
                </c:pt>
                <c:pt idx="1409">
                  <c:v>1052.07498958288</c:v>
                </c:pt>
                <c:pt idx="1410">
                  <c:v>1052.07498958288</c:v>
                </c:pt>
                <c:pt idx="1411">
                  <c:v>1052.07498958288</c:v>
                </c:pt>
                <c:pt idx="1412">
                  <c:v>1052.07498958288</c:v>
                </c:pt>
                <c:pt idx="1413">
                  <c:v>1052.07498958288</c:v>
                </c:pt>
                <c:pt idx="1414">
                  <c:v>1052.07498958288</c:v>
                </c:pt>
                <c:pt idx="1415">
                  <c:v>1052.07498958288</c:v>
                </c:pt>
                <c:pt idx="1416">
                  <c:v>1052.07498958288</c:v>
                </c:pt>
                <c:pt idx="1417">
                  <c:v>1052.07498958288</c:v>
                </c:pt>
                <c:pt idx="1418">
                  <c:v>1052.07498958288</c:v>
                </c:pt>
                <c:pt idx="1419">
                  <c:v>1052.07498958288</c:v>
                </c:pt>
                <c:pt idx="1420">
                  <c:v>1052.07498958288</c:v>
                </c:pt>
                <c:pt idx="1421">
                  <c:v>1052.07498958288</c:v>
                </c:pt>
                <c:pt idx="1422">
                  <c:v>1052.07498958288</c:v>
                </c:pt>
                <c:pt idx="1423">
                  <c:v>1052.07498958288</c:v>
                </c:pt>
                <c:pt idx="1424">
                  <c:v>1052.07498958288</c:v>
                </c:pt>
                <c:pt idx="1425">
                  <c:v>1052.07498958288</c:v>
                </c:pt>
                <c:pt idx="1426">
                  <c:v>1052.07498958288</c:v>
                </c:pt>
                <c:pt idx="1427">
                  <c:v>1052.07498958288</c:v>
                </c:pt>
                <c:pt idx="1428">
                  <c:v>1052.07498958288</c:v>
                </c:pt>
                <c:pt idx="1429">
                  <c:v>1052.07498958288</c:v>
                </c:pt>
                <c:pt idx="1430">
                  <c:v>1052.07498958288</c:v>
                </c:pt>
                <c:pt idx="1431">
                  <c:v>1052.07498958288</c:v>
                </c:pt>
                <c:pt idx="1432">
                  <c:v>1052.07498958288</c:v>
                </c:pt>
                <c:pt idx="1433">
                  <c:v>1052.07498958288</c:v>
                </c:pt>
                <c:pt idx="1434">
                  <c:v>1052.07498958288</c:v>
                </c:pt>
                <c:pt idx="1435">
                  <c:v>1052.07498958288</c:v>
                </c:pt>
                <c:pt idx="1436">
                  <c:v>1052.07498958288</c:v>
                </c:pt>
                <c:pt idx="1437">
                  <c:v>1052.07498958288</c:v>
                </c:pt>
                <c:pt idx="1438">
                  <c:v>1052.07498958288</c:v>
                </c:pt>
                <c:pt idx="1439">
                  <c:v>1052.07498958288</c:v>
                </c:pt>
                <c:pt idx="1440">
                  <c:v>1052.07498958288</c:v>
                </c:pt>
                <c:pt idx="1441">
                  <c:v>1052.07498958288</c:v>
                </c:pt>
                <c:pt idx="1442">
                  <c:v>1052.07498958288</c:v>
                </c:pt>
                <c:pt idx="1443">
                  <c:v>1052.07498958288</c:v>
                </c:pt>
                <c:pt idx="1444">
                  <c:v>1052.07498958288</c:v>
                </c:pt>
                <c:pt idx="1445">
                  <c:v>1052.07498958288</c:v>
                </c:pt>
                <c:pt idx="1446">
                  <c:v>1052.07498958288</c:v>
                </c:pt>
                <c:pt idx="1447">
                  <c:v>1052.07498958288</c:v>
                </c:pt>
                <c:pt idx="1448">
                  <c:v>1052.07498958288</c:v>
                </c:pt>
                <c:pt idx="1449">
                  <c:v>1052.07498958288</c:v>
                </c:pt>
                <c:pt idx="1450">
                  <c:v>1052.07498958288</c:v>
                </c:pt>
                <c:pt idx="1451">
                  <c:v>1052.07498958288</c:v>
                </c:pt>
                <c:pt idx="1452">
                  <c:v>1052.07498958288</c:v>
                </c:pt>
                <c:pt idx="1453">
                  <c:v>1052.07498958288</c:v>
                </c:pt>
                <c:pt idx="1454">
                  <c:v>1052.07498958288</c:v>
                </c:pt>
                <c:pt idx="1455">
                  <c:v>1052.07498958288</c:v>
                </c:pt>
                <c:pt idx="1456">
                  <c:v>1052.07498958288</c:v>
                </c:pt>
                <c:pt idx="1457">
                  <c:v>1052.07498958288</c:v>
                </c:pt>
                <c:pt idx="1458">
                  <c:v>1052.07498958288</c:v>
                </c:pt>
                <c:pt idx="1459">
                  <c:v>1052.07498958288</c:v>
                </c:pt>
                <c:pt idx="1460">
                  <c:v>1052.07498958288</c:v>
                </c:pt>
                <c:pt idx="1461">
                  <c:v>1052.07498958288</c:v>
                </c:pt>
                <c:pt idx="1462">
                  <c:v>1052.07498958288</c:v>
                </c:pt>
                <c:pt idx="1463">
                  <c:v>1052.07498958288</c:v>
                </c:pt>
                <c:pt idx="1464">
                  <c:v>1052.07498958288</c:v>
                </c:pt>
                <c:pt idx="1465">
                  <c:v>1052.07498958288</c:v>
                </c:pt>
                <c:pt idx="1466">
                  <c:v>1052.07498958288</c:v>
                </c:pt>
                <c:pt idx="1467">
                  <c:v>1052.07498958288</c:v>
                </c:pt>
                <c:pt idx="1468">
                  <c:v>1052.07498958288</c:v>
                </c:pt>
                <c:pt idx="1469">
                  <c:v>1052.07498958288</c:v>
                </c:pt>
                <c:pt idx="1470">
                  <c:v>1052.07498958288</c:v>
                </c:pt>
                <c:pt idx="1471">
                  <c:v>1052.07498958288</c:v>
                </c:pt>
                <c:pt idx="1472">
                  <c:v>1052.07498958288</c:v>
                </c:pt>
                <c:pt idx="1473">
                  <c:v>1052.07498958288</c:v>
                </c:pt>
                <c:pt idx="1474">
                  <c:v>1052.07498958288</c:v>
                </c:pt>
                <c:pt idx="1475">
                  <c:v>1052.07498958288</c:v>
                </c:pt>
                <c:pt idx="1476">
                  <c:v>1052.07498958288</c:v>
                </c:pt>
                <c:pt idx="1477">
                  <c:v>1052.07498958288</c:v>
                </c:pt>
                <c:pt idx="1478">
                  <c:v>1052.07498958288</c:v>
                </c:pt>
                <c:pt idx="1479">
                  <c:v>1052.07498958288</c:v>
                </c:pt>
                <c:pt idx="1480">
                  <c:v>1052.07498958288</c:v>
                </c:pt>
                <c:pt idx="1481">
                  <c:v>1052.07498958288</c:v>
                </c:pt>
                <c:pt idx="1482">
                  <c:v>1052.07498958288</c:v>
                </c:pt>
                <c:pt idx="1483">
                  <c:v>1052.07498958288</c:v>
                </c:pt>
                <c:pt idx="1484">
                  <c:v>1052.07498958288</c:v>
                </c:pt>
                <c:pt idx="1485">
                  <c:v>1052.07498958288</c:v>
                </c:pt>
                <c:pt idx="1486">
                  <c:v>1052.07498958288</c:v>
                </c:pt>
                <c:pt idx="1487">
                  <c:v>1052.07498958288</c:v>
                </c:pt>
                <c:pt idx="1488">
                  <c:v>1052.07498958288</c:v>
                </c:pt>
                <c:pt idx="1489">
                  <c:v>1052.07498958288</c:v>
                </c:pt>
                <c:pt idx="1490">
                  <c:v>1052.07498958288</c:v>
                </c:pt>
                <c:pt idx="1491">
                  <c:v>1052.07498958288</c:v>
                </c:pt>
                <c:pt idx="1492">
                  <c:v>1052.07498958288</c:v>
                </c:pt>
                <c:pt idx="1493">
                  <c:v>1052.07498958288</c:v>
                </c:pt>
                <c:pt idx="1494">
                  <c:v>1052.07498958288</c:v>
                </c:pt>
                <c:pt idx="1495">
                  <c:v>1052.07498958288</c:v>
                </c:pt>
                <c:pt idx="1496">
                  <c:v>1052.07498958288</c:v>
                </c:pt>
                <c:pt idx="1497">
                  <c:v>1052.07498958288</c:v>
                </c:pt>
                <c:pt idx="1498">
                  <c:v>1052.07498958288</c:v>
                </c:pt>
                <c:pt idx="1499">
                  <c:v>1052.07498958288</c:v>
                </c:pt>
                <c:pt idx="1500">
                  <c:v>1052.07498958288</c:v>
                </c:pt>
                <c:pt idx="1501">
                  <c:v>1052.07498958288</c:v>
                </c:pt>
                <c:pt idx="1502">
                  <c:v>1052.07498958288</c:v>
                </c:pt>
                <c:pt idx="1503">
                  <c:v>1052.07498958288</c:v>
                </c:pt>
                <c:pt idx="1504">
                  <c:v>1052.07498958288</c:v>
                </c:pt>
                <c:pt idx="1505">
                  <c:v>1052.07498958288</c:v>
                </c:pt>
                <c:pt idx="1506">
                  <c:v>1052.07498958288</c:v>
                </c:pt>
                <c:pt idx="1507">
                  <c:v>1052.07498958288</c:v>
                </c:pt>
                <c:pt idx="1508">
                  <c:v>1052.07498958288</c:v>
                </c:pt>
                <c:pt idx="1509">
                  <c:v>1052.07498958288</c:v>
                </c:pt>
                <c:pt idx="1510">
                  <c:v>1052.07498958288</c:v>
                </c:pt>
                <c:pt idx="1511">
                  <c:v>1052.07498958288</c:v>
                </c:pt>
                <c:pt idx="1512">
                  <c:v>1052.07498958288</c:v>
                </c:pt>
                <c:pt idx="1513">
                  <c:v>1052.07498958288</c:v>
                </c:pt>
                <c:pt idx="1514">
                  <c:v>1052.07498958288</c:v>
                </c:pt>
                <c:pt idx="1515">
                  <c:v>1052.07498958288</c:v>
                </c:pt>
                <c:pt idx="1516">
                  <c:v>1052.07498958288</c:v>
                </c:pt>
                <c:pt idx="1517">
                  <c:v>1052.07498958288</c:v>
                </c:pt>
                <c:pt idx="1518">
                  <c:v>1052.07498958288</c:v>
                </c:pt>
                <c:pt idx="1519">
                  <c:v>1052.07498958288</c:v>
                </c:pt>
                <c:pt idx="1520">
                  <c:v>1052.07498958288</c:v>
                </c:pt>
                <c:pt idx="1521">
                  <c:v>1052.07498958288</c:v>
                </c:pt>
                <c:pt idx="1522">
                  <c:v>1052.07498958288</c:v>
                </c:pt>
                <c:pt idx="1523">
                  <c:v>1052.07498958288</c:v>
                </c:pt>
                <c:pt idx="1524">
                  <c:v>1052.07498958288</c:v>
                </c:pt>
                <c:pt idx="1525">
                  <c:v>1052.07498958288</c:v>
                </c:pt>
                <c:pt idx="1526">
                  <c:v>1052.07498958288</c:v>
                </c:pt>
                <c:pt idx="1527">
                  <c:v>1052.07498958288</c:v>
                </c:pt>
                <c:pt idx="1528">
                  <c:v>1052.07498958288</c:v>
                </c:pt>
                <c:pt idx="1529">
                  <c:v>1052.07498958288</c:v>
                </c:pt>
                <c:pt idx="1530">
                  <c:v>1052.07498958288</c:v>
                </c:pt>
                <c:pt idx="1531">
                  <c:v>1052.07498958288</c:v>
                </c:pt>
                <c:pt idx="1532">
                  <c:v>1052.07498958288</c:v>
                </c:pt>
                <c:pt idx="1533">
                  <c:v>1052.07498958288</c:v>
                </c:pt>
                <c:pt idx="1534">
                  <c:v>1052.07498958288</c:v>
                </c:pt>
                <c:pt idx="1535">
                  <c:v>1052.07498958288</c:v>
                </c:pt>
                <c:pt idx="1536">
                  <c:v>1052.07498958288</c:v>
                </c:pt>
                <c:pt idx="1537">
                  <c:v>1052.07498958288</c:v>
                </c:pt>
                <c:pt idx="1538">
                  <c:v>1052.07498958288</c:v>
                </c:pt>
                <c:pt idx="1539">
                  <c:v>1052.07498958288</c:v>
                </c:pt>
                <c:pt idx="1540">
                  <c:v>1052.07498958288</c:v>
                </c:pt>
                <c:pt idx="1541">
                  <c:v>1052.07498958288</c:v>
                </c:pt>
                <c:pt idx="1542">
                  <c:v>1052.07498958288</c:v>
                </c:pt>
                <c:pt idx="1543">
                  <c:v>1052.07498958288</c:v>
                </c:pt>
                <c:pt idx="1544">
                  <c:v>1052.07498958288</c:v>
                </c:pt>
                <c:pt idx="1545">
                  <c:v>1052.07498958288</c:v>
                </c:pt>
                <c:pt idx="1546">
                  <c:v>1052.07498958288</c:v>
                </c:pt>
                <c:pt idx="1547">
                  <c:v>1052.07498958288</c:v>
                </c:pt>
                <c:pt idx="1548">
                  <c:v>1052.07498958288</c:v>
                </c:pt>
                <c:pt idx="1549">
                  <c:v>1052.07498958288</c:v>
                </c:pt>
                <c:pt idx="1550">
                  <c:v>1052.07498958288</c:v>
                </c:pt>
                <c:pt idx="1551">
                  <c:v>1052.07498958288</c:v>
                </c:pt>
                <c:pt idx="1552">
                  <c:v>1052.07498958288</c:v>
                </c:pt>
                <c:pt idx="1553">
                  <c:v>1052.07498958288</c:v>
                </c:pt>
                <c:pt idx="1554">
                  <c:v>1052.07498958288</c:v>
                </c:pt>
                <c:pt idx="1555">
                  <c:v>1052.07498958288</c:v>
                </c:pt>
                <c:pt idx="1556">
                  <c:v>1052.07498958288</c:v>
                </c:pt>
                <c:pt idx="1557">
                  <c:v>1052.07498958288</c:v>
                </c:pt>
                <c:pt idx="1558">
                  <c:v>1052.07498958288</c:v>
                </c:pt>
                <c:pt idx="1559">
                  <c:v>1052.07498958288</c:v>
                </c:pt>
                <c:pt idx="1560">
                  <c:v>1052.07498958288</c:v>
                </c:pt>
                <c:pt idx="1561">
                  <c:v>1052.07498958288</c:v>
                </c:pt>
                <c:pt idx="1562">
                  <c:v>1052.07498958288</c:v>
                </c:pt>
                <c:pt idx="1563">
                  <c:v>1052.07498958288</c:v>
                </c:pt>
                <c:pt idx="1564">
                  <c:v>1052.07498958288</c:v>
                </c:pt>
                <c:pt idx="1565">
                  <c:v>1052.07498958288</c:v>
                </c:pt>
                <c:pt idx="1566">
                  <c:v>1052.07498958288</c:v>
                </c:pt>
                <c:pt idx="1567">
                  <c:v>1052.07498958288</c:v>
                </c:pt>
                <c:pt idx="1568">
                  <c:v>1052.07498958288</c:v>
                </c:pt>
                <c:pt idx="1569">
                  <c:v>1052.07498958288</c:v>
                </c:pt>
                <c:pt idx="1570">
                  <c:v>1052.07498958288</c:v>
                </c:pt>
                <c:pt idx="1571">
                  <c:v>1052.07498958288</c:v>
                </c:pt>
                <c:pt idx="1572">
                  <c:v>1052.07498958288</c:v>
                </c:pt>
                <c:pt idx="1573">
                  <c:v>1052.07498958288</c:v>
                </c:pt>
                <c:pt idx="1574">
                  <c:v>1052.07498958288</c:v>
                </c:pt>
                <c:pt idx="1575">
                  <c:v>1052.07498958288</c:v>
                </c:pt>
                <c:pt idx="1576">
                  <c:v>1052.07498958288</c:v>
                </c:pt>
                <c:pt idx="1577">
                  <c:v>1052.07498958288</c:v>
                </c:pt>
                <c:pt idx="1578">
                  <c:v>1052.07498958288</c:v>
                </c:pt>
                <c:pt idx="1579">
                  <c:v>1052.07498958288</c:v>
                </c:pt>
                <c:pt idx="1580">
                  <c:v>1052.07498958288</c:v>
                </c:pt>
                <c:pt idx="1581">
                  <c:v>1052.07498958288</c:v>
                </c:pt>
                <c:pt idx="1582">
                  <c:v>1052.07498958288</c:v>
                </c:pt>
                <c:pt idx="1583">
                  <c:v>1052.07498958288</c:v>
                </c:pt>
                <c:pt idx="1584">
                  <c:v>1052.07498958288</c:v>
                </c:pt>
                <c:pt idx="1585">
                  <c:v>1052.07498958288</c:v>
                </c:pt>
                <c:pt idx="1586">
                  <c:v>1052.07498958288</c:v>
                </c:pt>
                <c:pt idx="1587">
                  <c:v>1052.07498958288</c:v>
                </c:pt>
                <c:pt idx="1588">
                  <c:v>1052.07498958288</c:v>
                </c:pt>
                <c:pt idx="1589">
                  <c:v>1052.07498958288</c:v>
                </c:pt>
                <c:pt idx="1590">
                  <c:v>1052.07498958288</c:v>
                </c:pt>
                <c:pt idx="1591">
                  <c:v>1052.07498958288</c:v>
                </c:pt>
                <c:pt idx="1592">
                  <c:v>1052.07498958288</c:v>
                </c:pt>
                <c:pt idx="1593">
                  <c:v>1052.07498958288</c:v>
                </c:pt>
                <c:pt idx="1594">
                  <c:v>1052.07498958288</c:v>
                </c:pt>
                <c:pt idx="1595">
                  <c:v>1052.07498958288</c:v>
                </c:pt>
                <c:pt idx="1596">
                  <c:v>1052.07498958288</c:v>
                </c:pt>
                <c:pt idx="1597">
                  <c:v>1052.07498958288</c:v>
                </c:pt>
                <c:pt idx="1598">
                  <c:v>1052.07498958288</c:v>
                </c:pt>
                <c:pt idx="1599">
                  <c:v>1052.07498958288</c:v>
                </c:pt>
                <c:pt idx="1600">
                  <c:v>1052.07498958288</c:v>
                </c:pt>
                <c:pt idx="1601">
                  <c:v>1052.07498958288</c:v>
                </c:pt>
                <c:pt idx="1602">
                  <c:v>1052.07498958288</c:v>
                </c:pt>
                <c:pt idx="1603">
                  <c:v>1052.07498958288</c:v>
                </c:pt>
                <c:pt idx="1604">
                  <c:v>1052.07498958288</c:v>
                </c:pt>
                <c:pt idx="1605">
                  <c:v>1052.07498958288</c:v>
                </c:pt>
                <c:pt idx="1606">
                  <c:v>1052.07498958288</c:v>
                </c:pt>
                <c:pt idx="1607">
                  <c:v>1052.07498958288</c:v>
                </c:pt>
                <c:pt idx="1608">
                  <c:v>1052.07498958288</c:v>
                </c:pt>
                <c:pt idx="1609">
                  <c:v>1052.07498958288</c:v>
                </c:pt>
                <c:pt idx="1610">
                  <c:v>1052.07498958288</c:v>
                </c:pt>
                <c:pt idx="1611">
                  <c:v>1052.07498958288</c:v>
                </c:pt>
                <c:pt idx="1612">
                  <c:v>1052.07498958288</c:v>
                </c:pt>
                <c:pt idx="1613">
                  <c:v>1052.07498958288</c:v>
                </c:pt>
                <c:pt idx="1614">
                  <c:v>1052.07498958288</c:v>
                </c:pt>
                <c:pt idx="1615">
                  <c:v>1052.07498958288</c:v>
                </c:pt>
                <c:pt idx="1616">
                  <c:v>1052.07498958288</c:v>
                </c:pt>
                <c:pt idx="1617">
                  <c:v>1052.07498958288</c:v>
                </c:pt>
                <c:pt idx="1618">
                  <c:v>1052.07498958288</c:v>
                </c:pt>
                <c:pt idx="1619">
                  <c:v>1052.07498958288</c:v>
                </c:pt>
                <c:pt idx="1620">
                  <c:v>1052.07498958288</c:v>
                </c:pt>
                <c:pt idx="1621">
                  <c:v>1052.07498958288</c:v>
                </c:pt>
                <c:pt idx="1622">
                  <c:v>1052.07498958288</c:v>
                </c:pt>
                <c:pt idx="1623">
                  <c:v>1052.07498958288</c:v>
                </c:pt>
                <c:pt idx="1624">
                  <c:v>1052.07498958288</c:v>
                </c:pt>
                <c:pt idx="1625">
                  <c:v>1052.07498958288</c:v>
                </c:pt>
                <c:pt idx="1626">
                  <c:v>1052.07498958288</c:v>
                </c:pt>
                <c:pt idx="1627">
                  <c:v>1052.07498958288</c:v>
                </c:pt>
                <c:pt idx="1628">
                  <c:v>1052.07498958288</c:v>
                </c:pt>
                <c:pt idx="1629">
                  <c:v>1052.07498958288</c:v>
                </c:pt>
                <c:pt idx="1630">
                  <c:v>1052.07498958288</c:v>
                </c:pt>
                <c:pt idx="1631">
                  <c:v>1052.07498958288</c:v>
                </c:pt>
                <c:pt idx="1632">
                  <c:v>1052.07498958288</c:v>
                </c:pt>
                <c:pt idx="1633">
                  <c:v>1052.07498958288</c:v>
                </c:pt>
                <c:pt idx="1634">
                  <c:v>1052.07498958288</c:v>
                </c:pt>
                <c:pt idx="1635">
                  <c:v>1052.07498958288</c:v>
                </c:pt>
                <c:pt idx="1636">
                  <c:v>1052.07498958288</c:v>
                </c:pt>
                <c:pt idx="1637">
                  <c:v>1052.07498958288</c:v>
                </c:pt>
                <c:pt idx="1638">
                  <c:v>1052.07498958288</c:v>
                </c:pt>
                <c:pt idx="1639">
                  <c:v>1052.07498958288</c:v>
                </c:pt>
                <c:pt idx="1640">
                  <c:v>1052.07498958288</c:v>
                </c:pt>
                <c:pt idx="1641">
                  <c:v>1052.07498958288</c:v>
                </c:pt>
                <c:pt idx="1642">
                  <c:v>1052.07498958288</c:v>
                </c:pt>
                <c:pt idx="1643">
                  <c:v>1052.07498958288</c:v>
                </c:pt>
                <c:pt idx="1644">
                  <c:v>1052.07498958288</c:v>
                </c:pt>
                <c:pt idx="1645">
                  <c:v>1052.07498958288</c:v>
                </c:pt>
                <c:pt idx="1646">
                  <c:v>1052.07498958288</c:v>
                </c:pt>
                <c:pt idx="1647">
                  <c:v>1052.07498958288</c:v>
                </c:pt>
                <c:pt idx="1648">
                  <c:v>1052.07498958288</c:v>
                </c:pt>
                <c:pt idx="1649">
                  <c:v>1052.07498958288</c:v>
                </c:pt>
                <c:pt idx="1650">
                  <c:v>1052.07498958288</c:v>
                </c:pt>
                <c:pt idx="1651">
                  <c:v>1052.07498958288</c:v>
                </c:pt>
                <c:pt idx="1652">
                  <c:v>1052.07498958288</c:v>
                </c:pt>
                <c:pt idx="1653">
                  <c:v>1052.07498958288</c:v>
                </c:pt>
                <c:pt idx="1654">
                  <c:v>1052.07498958288</c:v>
                </c:pt>
                <c:pt idx="1655">
                  <c:v>1052.07498958288</c:v>
                </c:pt>
                <c:pt idx="1656">
                  <c:v>1052.07498958288</c:v>
                </c:pt>
                <c:pt idx="1657">
                  <c:v>1052.07498958288</c:v>
                </c:pt>
                <c:pt idx="1658">
                  <c:v>1052.07498958288</c:v>
                </c:pt>
                <c:pt idx="1659">
                  <c:v>1052.07498958288</c:v>
                </c:pt>
                <c:pt idx="1660">
                  <c:v>1052.07498958288</c:v>
                </c:pt>
                <c:pt idx="1661">
                  <c:v>1052.07498958288</c:v>
                </c:pt>
                <c:pt idx="1662">
                  <c:v>1052.07498958288</c:v>
                </c:pt>
                <c:pt idx="1663">
                  <c:v>1052.07498958288</c:v>
                </c:pt>
                <c:pt idx="1664">
                  <c:v>1052.07498958288</c:v>
                </c:pt>
                <c:pt idx="1665">
                  <c:v>1052.07498958288</c:v>
                </c:pt>
                <c:pt idx="1666">
                  <c:v>1052.07498958288</c:v>
                </c:pt>
                <c:pt idx="1667">
                  <c:v>1052.07498958288</c:v>
                </c:pt>
                <c:pt idx="1668">
                  <c:v>1052.07498958288</c:v>
                </c:pt>
                <c:pt idx="1669">
                  <c:v>1052.07498958288</c:v>
                </c:pt>
                <c:pt idx="1670">
                  <c:v>1052.07498958288</c:v>
                </c:pt>
                <c:pt idx="1671">
                  <c:v>1052.07498958288</c:v>
                </c:pt>
                <c:pt idx="1672">
                  <c:v>1052.07498958288</c:v>
                </c:pt>
                <c:pt idx="1673">
                  <c:v>1052.07498958288</c:v>
                </c:pt>
                <c:pt idx="1674">
                  <c:v>1052.07498958288</c:v>
                </c:pt>
                <c:pt idx="1675">
                  <c:v>1052.07498958288</c:v>
                </c:pt>
                <c:pt idx="1676">
                  <c:v>1052.07498958288</c:v>
                </c:pt>
                <c:pt idx="1677">
                  <c:v>1052.07498958288</c:v>
                </c:pt>
                <c:pt idx="1678">
                  <c:v>1052.07498958288</c:v>
                </c:pt>
                <c:pt idx="1679">
                  <c:v>1052.07498958288</c:v>
                </c:pt>
                <c:pt idx="1680">
                  <c:v>1052.07498958288</c:v>
                </c:pt>
                <c:pt idx="1681">
                  <c:v>1052.07498958288</c:v>
                </c:pt>
                <c:pt idx="1682">
                  <c:v>1052.07498958288</c:v>
                </c:pt>
                <c:pt idx="1683">
                  <c:v>1052.07498958288</c:v>
                </c:pt>
                <c:pt idx="1684">
                  <c:v>1052.07498958288</c:v>
                </c:pt>
                <c:pt idx="1685">
                  <c:v>1052.07498958288</c:v>
                </c:pt>
                <c:pt idx="1686">
                  <c:v>1052.07498958288</c:v>
                </c:pt>
                <c:pt idx="1687">
                  <c:v>1052.07498958288</c:v>
                </c:pt>
                <c:pt idx="1688">
                  <c:v>1052.07498958288</c:v>
                </c:pt>
                <c:pt idx="1689">
                  <c:v>1052.07498958288</c:v>
                </c:pt>
                <c:pt idx="1690">
                  <c:v>1052.07498958288</c:v>
                </c:pt>
                <c:pt idx="1691">
                  <c:v>1052.07498958288</c:v>
                </c:pt>
                <c:pt idx="1692">
                  <c:v>1052.07498958288</c:v>
                </c:pt>
                <c:pt idx="1693">
                  <c:v>1052.07498958288</c:v>
                </c:pt>
                <c:pt idx="1694">
                  <c:v>1052.07498958288</c:v>
                </c:pt>
                <c:pt idx="1695">
                  <c:v>1052.07498958288</c:v>
                </c:pt>
                <c:pt idx="1696">
                  <c:v>1052.07498958288</c:v>
                </c:pt>
                <c:pt idx="1697">
                  <c:v>1052.07498958288</c:v>
                </c:pt>
                <c:pt idx="1698">
                  <c:v>1052.07498958288</c:v>
                </c:pt>
                <c:pt idx="1699">
                  <c:v>1052.07498958288</c:v>
                </c:pt>
                <c:pt idx="1700">
                  <c:v>1052.07498958288</c:v>
                </c:pt>
                <c:pt idx="1701">
                  <c:v>1052.07498958288</c:v>
                </c:pt>
                <c:pt idx="1702">
                  <c:v>1052.07498958288</c:v>
                </c:pt>
                <c:pt idx="1703">
                  <c:v>1052.07498958288</c:v>
                </c:pt>
                <c:pt idx="1704">
                  <c:v>1052.07498958288</c:v>
                </c:pt>
                <c:pt idx="1705">
                  <c:v>1052.07498958288</c:v>
                </c:pt>
                <c:pt idx="1706">
                  <c:v>1052.07498958288</c:v>
                </c:pt>
                <c:pt idx="1707">
                  <c:v>1052.07498958288</c:v>
                </c:pt>
                <c:pt idx="1708">
                  <c:v>1052.07498958288</c:v>
                </c:pt>
                <c:pt idx="1709">
                  <c:v>1052.07498958288</c:v>
                </c:pt>
                <c:pt idx="1710">
                  <c:v>1052.07498958288</c:v>
                </c:pt>
                <c:pt idx="1711">
                  <c:v>1052.07498958288</c:v>
                </c:pt>
                <c:pt idx="1712">
                  <c:v>1052.07498958288</c:v>
                </c:pt>
                <c:pt idx="1713">
                  <c:v>1052.07498958288</c:v>
                </c:pt>
                <c:pt idx="1714">
                  <c:v>1052.07498958288</c:v>
                </c:pt>
                <c:pt idx="1715">
                  <c:v>1052.07498958288</c:v>
                </c:pt>
                <c:pt idx="1716">
                  <c:v>1052.07498958288</c:v>
                </c:pt>
                <c:pt idx="1717">
                  <c:v>1052.07498958288</c:v>
                </c:pt>
                <c:pt idx="1718">
                  <c:v>1052.07498958288</c:v>
                </c:pt>
                <c:pt idx="1719">
                  <c:v>1052.07498958288</c:v>
                </c:pt>
                <c:pt idx="1720">
                  <c:v>1052.07498958288</c:v>
                </c:pt>
                <c:pt idx="1721">
                  <c:v>1052.07498958288</c:v>
                </c:pt>
                <c:pt idx="1722">
                  <c:v>1052.07498958288</c:v>
                </c:pt>
                <c:pt idx="1723">
                  <c:v>1052.07498958288</c:v>
                </c:pt>
                <c:pt idx="1724">
                  <c:v>1052.07498958288</c:v>
                </c:pt>
                <c:pt idx="1725">
                  <c:v>1052.07498958288</c:v>
                </c:pt>
                <c:pt idx="1726">
                  <c:v>1052.07498958288</c:v>
                </c:pt>
                <c:pt idx="1727">
                  <c:v>1052.07498958288</c:v>
                </c:pt>
                <c:pt idx="1728">
                  <c:v>1052.07498958288</c:v>
                </c:pt>
                <c:pt idx="1729">
                  <c:v>1052.07498958288</c:v>
                </c:pt>
                <c:pt idx="1730">
                  <c:v>1052.07498958288</c:v>
                </c:pt>
                <c:pt idx="1731">
                  <c:v>1052.07498958288</c:v>
                </c:pt>
                <c:pt idx="1732">
                  <c:v>1052.07498958288</c:v>
                </c:pt>
                <c:pt idx="1733">
                  <c:v>1052.07498958288</c:v>
                </c:pt>
                <c:pt idx="1734">
                  <c:v>1052.07498958288</c:v>
                </c:pt>
                <c:pt idx="1735">
                  <c:v>1052.07498958288</c:v>
                </c:pt>
                <c:pt idx="1736">
                  <c:v>1052.07498958288</c:v>
                </c:pt>
                <c:pt idx="1737">
                  <c:v>1052.07498958288</c:v>
                </c:pt>
                <c:pt idx="1738">
                  <c:v>1052.07498958288</c:v>
                </c:pt>
                <c:pt idx="1739">
                  <c:v>1052.07498958288</c:v>
                </c:pt>
                <c:pt idx="1740">
                  <c:v>1052.07498958288</c:v>
                </c:pt>
                <c:pt idx="1741">
                  <c:v>1052.07498958288</c:v>
                </c:pt>
                <c:pt idx="1742">
                  <c:v>1052.07498958288</c:v>
                </c:pt>
                <c:pt idx="1743">
                  <c:v>1052.07498958288</c:v>
                </c:pt>
                <c:pt idx="1744">
                  <c:v>1052.07498958288</c:v>
                </c:pt>
                <c:pt idx="1745">
                  <c:v>1052.07498958288</c:v>
                </c:pt>
                <c:pt idx="1746">
                  <c:v>1052.07498958288</c:v>
                </c:pt>
                <c:pt idx="1747">
                  <c:v>1052.07498958288</c:v>
                </c:pt>
                <c:pt idx="1748">
                  <c:v>1052.07498958288</c:v>
                </c:pt>
                <c:pt idx="1749">
                  <c:v>1052.07498958288</c:v>
                </c:pt>
                <c:pt idx="1750">
                  <c:v>1052.07498958288</c:v>
                </c:pt>
                <c:pt idx="1751">
                  <c:v>1052.07498958288</c:v>
                </c:pt>
                <c:pt idx="1752">
                  <c:v>1052.07498958288</c:v>
                </c:pt>
                <c:pt idx="1753">
                  <c:v>1052.07498958288</c:v>
                </c:pt>
                <c:pt idx="1754">
                  <c:v>1052.07498958288</c:v>
                </c:pt>
                <c:pt idx="1755">
                  <c:v>1052.07498958288</c:v>
                </c:pt>
                <c:pt idx="1756">
                  <c:v>1052.07498958288</c:v>
                </c:pt>
                <c:pt idx="1757">
                  <c:v>1052.07498958288</c:v>
                </c:pt>
                <c:pt idx="1758">
                  <c:v>1052.07498958288</c:v>
                </c:pt>
                <c:pt idx="1759">
                  <c:v>1052.07498958288</c:v>
                </c:pt>
                <c:pt idx="1760">
                  <c:v>1052.07498958288</c:v>
                </c:pt>
                <c:pt idx="1761">
                  <c:v>1052.07498958288</c:v>
                </c:pt>
                <c:pt idx="1762">
                  <c:v>1052.07498958288</c:v>
                </c:pt>
                <c:pt idx="1763">
                  <c:v>1052.07498958288</c:v>
                </c:pt>
                <c:pt idx="1764">
                  <c:v>1052.07498958288</c:v>
                </c:pt>
                <c:pt idx="1765">
                  <c:v>1052.07498958288</c:v>
                </c:pt>
                <c:pt idx="1766">
                  <c:v>1052.07498958288</c:v>
                </c:pt>
                <c:pt idx="1767">
                  <c:v>1052.07498958288</c:v>
                </c:pt>
                <c:pt idx="1768">
                  <c:v>1052.07498958288</c:v>
                </c:pt>
                <c:pt idx="1769">
                  <c:v>1052.07498958288</c:v>
                </c:pt>
                <c:pt idx="1770">
                  <c:v>1052.07498958288</c:v>
                </c:pt>
                <c:pt idx="1771">
                  <c:v>1052.07498958288</c:v>
                </c:pt>
                <c:pt idx="1772">
                  <c:v>1052.07498958288</c:v>
                </c:pt>
                <c:pt idx="1773">
                  <c:v>1052.07498958288</c:v>
                </c:pt>
                <c:pt idx="1774">
                  <c:v>1052.07498958288</c:v>
                </c:pt>
                <c:pt idx="1775">
                  <c:v>1052.07498958288</c:v>
                </c:pt>
                <c:pt idx="1776">
                  <c:v>1052.07498958288</c:v>
                </c:pt>
                <c:pt idx="1777">
                  <c:v>1052.07498958288</c:v>
                </c:pt>
                <c:pt idx="1778">
                  <c:v>1052.07498958288</c:v>
                </c:pt>
                <c:pt idx="1779">
                  <c:v>1052.07498958288</c:v>
                </c:pt>
                <c:pt idx="1780">
                  <c:v>1052.07498958288</c:v>
                </c:pt>
                <c:pt idx="1781">
                  <c:v>1052.07498958288</c:v>
                </c:pt>
                <c:pt idx="1782">
                  <c:v>1052.07498958288</c:v>
                </c:pt>
                <c:pt idx="1783">
                  <c:v>1052.07498958288</c:v>
                </c:pt>
                <c:pt idx="1784">
                  <c:v>1052.07498958288</c:v>
                </c:pt>
                <c:pt idx="1785">
                  <c:v>1052.07498958288</c:v>
                </c:pt>
                <c:pt idx="1786">
                  <c:v>1052.07498958288</c:v>
                </c:pt>
                <c:pt idx="1787">
                  <c:v>1052.07498958288</c:v>
                </c:pt>
                <c:pt idx="1788">
                  <c:v>1052.07498958288</c:v>
                </c:pt>
                <c:pt idx="1789">
                  <c:v>1052.07498958288</c:v>
                </c:pt>
                <c:pt idx="1790">
                  <c:v>1052.07498958288</c:v>
                </c:pt>
                <c:pt idx="1791">
                  <c:v>1052.07498958288</c:v>
                </c:pt>
                <c:pt idx="1792">
                  <c:v>1052.07498958288</c:v>
                </c:pt>
                <c:pt idx="1793">
                  <c:v>1052.07498958288</c:v>
                </c:pt>
                <c:pt idx="1794">
                  <c:v>1052.07498958288</c:v>
                </c:pt>
                <c:pt idx="1795">
                  <c:v>1052.07498958288</c:v>
                </c:pt>
                <c:pt idx="1796">
                  <c:v>1052.07498958288</c:v>
                </c:pt>
                <c:pt idx="1797">
                  <c:v>1052.07498958288</c:v>
                </c:pt>
                <c:pt idx="1798">
                  <c:v>1052.07498958288</c:v>
                </c:pt>
                <c:pt idx="1799">
                  <c:v>1052.07498958288</c:v>
                </c:pt>
                <c:pt idx="1800">
                  <c:v>1052.07498958288</c:v>
                </c:pt>
                <c:pt idx="1801">
                  <c:v>1052.07498958288</c:v>
                </c:pt>
                <c:pt idx="1802">
                  <c:v>1052.07498958288</c:v>
                </c:pt>
                <c:pt idx="1803">
                  <c:v>1052.07498958288</c:v>
                </c:pt>
                <c:pt idx="1804">
                  <c:v>1052.07498958288</c:v>
                </c:pt>
                <c:pt idx="1805">
                  <c:v>1052.07498958288</c:v>
                </c:pt>
                <c:pt idx="1806">
                  <c:v>1052.07498958288</c:v>
                </c:pt>
                <c:pt idx="1807">
                  <c:v>1052.07498958288</c:v>
                </c:pt>
                <c:pt idx="1808">
                  <c:v>1052.07498958288</c:v>
                </c:pt>
                <c:pt idx="1809">
                  <c:v>1052.07498958288</c:v>
                </c:pt>
                <c:pt idx="1810">
                  <c:v>1052.07498958288</c:v>
                </c:pt>
                <c:pt idx="1811">
                  <c:v>1052.07498958288</c:v>
                </c:pt>
                <c:pt idx="1812">
                  <c:v>1052.07498958288</c:v>
                </c:pt>
                <c:pt idx="1813">
                  <c:v>1052.07498958288</c:v>
                </c:pt>
                <c:pt idx="1814">
                  <c:v>1052.07498958288</c:v>
                </c:pt>
                <c:pt idx="1815">
                  <c:v>1052.07498958288</c:v>
                </c:pt>
                <c:pt idx="1816">
                  <c:v>1052.07498958288</c:v>
                </c:pt>
                <c:pt idx="1817">
                  <c:v>1052.07498958288</c:v>
                </c:pt>
                <c:pt idx="1818">
                  <c:v>1052.07498958288</c:v>
                </c:pt>
                <c:pt idx="1819">
                  <c:v>1052.07498958288</c:v>
                </c:pt>
                <c:pt idx="1820">
                  <c:v>1052.07498958288</c:v>
                </c:pt>
                <c:pt idx="1821">
                  <c:v>1052.07498958288</c:v>
                </c:pt>
                <c:pt idx="1822">
                  <c:v>1052.07498958288</c:v>
                </c:pt>
                <c:pt idx="1823">
                  <c:v>1052.07498958288</c:v>
                </c:pt>
                <c:pt idx="1824">
                  <c:v>1052.07498958288</c:v>
                </c:pt>
                <c:pt idx="1825">
                  <c:v>1052.07498958288</c:v>
                </c:pt>
                <c:pt idx="1826">
                  <c:v>1052.07498958288</c:v>
                </c:pt>
                <c:pt idx="1827">
                  <c:v>1052.07498958288</c:v>
                </c:pt>
                <c:pt idx="1828">
                  <c:v>1052.07498958288</c:v>
                </c:pt>
                <c:pt idx="1829">
                  <c:v>1052.07498958288</c:v>
                </c:pt>
                <c:pt idx="1830">
                  <c:v>1052.07498958288</c:v>
                </c:pt>
                <c:pt idx="1831">
                  <c:v>1052.07498958288</c:v>
                </c:pt>
                <c:pt idx="1832">
                  <c:v>1052.07498958288</c:v>
                </c:pt>
                <c:pt idx="1833">
                  <c:v>1052.07498958288</c:v>
                </c:pt>
                <c:pt idx="1834">
                  <c:v>1052.07498958288</c:v>
                </c:pt>
                <c:pt idx="1835">
                  <c:v>1052.07498958288</c:v>
                </c:pt>
                <c:pt idx="1836">
                  <c:v>1052.07498958288</c:v>
                </c:pt>
                <c:pt idx="1837">
                  <c:v>1052.07498958288</c:v>
                </c:pt>
                <c:pt idx="1838">
                  <c:v>1052.07498958288</c:v>
                </c:pt>
                <c:pt idx="1839">
                  <c:v>1052.07498958288</c:v>
                </c:pt>
                <c:pt idx="1840">
                  <c:v>1052.07498958288</c:v>
                </c:pt>
                <c:pt idx="1841">
                  <c:v>1052.07498958288</c:v>
                </c:pt>
                <c:pt idx="1842">
                  <c:v>1052.07498958288</c:v>
                </c:pt>
                <c:pt idx="1843">
                  <c:v>1052.07498958288</c:v>
                </c:pt>
                <c:pt idx="1844">
                  <c:v>1052.07498958288</c:v>
                </c:pt>
                <c:pt idx="1845">
                  <c:v>1052.07498958288</c:v>
                </c:pt>
                <c:pt idx="1846">
                  <c:v>1052.07498958288</c:v>
                </c:pt>
                <c:pt idx="1847">
                  <c:v>1052.07498958288</c:v>
                </c:pt>
                <c:pt idx="1848">
                  <c:v>1052.07498958288</c:v>
                </c:pt>
                <c:pt idx="1849">
                  <c:v>1052.07498958288</c:v>
                </c:pt>
                <c:pt idx="1850">
                  <c:v>1052.07498958288</c:v>
                </c:pt>
                <c:pt idx="1851">
                  <c:v>1052.07498958288</c:v>
                </c:pt>
                <c:pt idx="1852">
                  <c:v>1052.07498958288</c:v>
                </c:pt>
                <c:pt idx="1853">
                  <c:v>1052.07498958288</c:v>
                </c:pt>
                <c:pt idx="1854">
                  <c:v>1052.07498958288</c:v>
                </c:pt>
                <c:pt idx="1855">
                  <c:v>1052.07498958288</c:v>
                </c:pt>
                <c:pt idx="1856">
                  <c:v>1052.07498958288</c:v>
                </c:pt>
                <c:pt idx="1857">
                  <c:v>1052.07498958288</c:v>
                </c:pt>
                <c:pt idx="1858">
                  <c:v>1052.07498958288</c:v>
                </c:pt>
                <c:pt idx="1859">
                  <c:v>1052.07498958288</c:v>
                </c:pt>
                <c:pt idx="1860">
                  <c:v>1052.07498958288</c:v>
                </c:pt>
                <c:pt idx="1861">
                  <c:v>1052.07498958288</c:v>
                </c:pt>
                <c:pt idx="1862">
                  <c:v>1052.07498958288</c:v>
                </c:pt>
                <c:pt idx="1863">
                  <c:v>1052.07498958288</c:v>
                </c:pt>
                <c:pt idx="1864">
                  <c:v>1052.07498958288</c:v>
                </c:pt>
                <c:pt idx="1865">
                  <c:v>1052.07498958288</c:v>
                </c:pt>
                <c:pt idx="1866">
                  <c:v>1052.07498958288</c:v>
                </c:pt>
                <c:pt idx="1867">
                  <c:v>1052.07498958288</c:v>
                </c:pt>
                <c:pt idx="1868">
                  <c:v>1052.07498958288</c:v>
                </c:pt>
                <c:pt idx="1869">
                  <c:v>1052.07498958288</c:v>
                </c:pt>
                <c:pt idx="1870">
                  <c:v>1052.07498958288</c:v>
                </c:pt>
                <c:pt idx="1871">
                  <c:v>1052.07498958288</c:v>
                </c:pt>
                <c:pt idx="1872">
                  <c:v>1052.07498958288</c:v>
                </c:pt>
                <c:pt idx="1873">
                  <c:v>1052.07498958288</c:v>
                </c:pt>
                <c:pt idx="1874">
                  <c:v>1052.07498958288</c:v>
                </c:pt>
                <c:pt idx="1875">
                  <c:v>1052.07498958288</c:v>
                </c:pt>
                <c:pt idx="1876">
                  <c:v>1052.07498958288</c:v>
                </c:pt>
                <c:pt idx="1877">
                  <c:v>1052.07498958288</c:v>
                </c:pt>
                <c:pt idx="1878">
                  <c:v>1052.07498958288</c:v>
                </c:pt>
                <c:pt idx="1879">
                  <c:v>1052.07498958288</c:v>
                </c:pt>
                <c:pt idx="1880">
                  <c:v>1052.07498958288</c:v>
                </c:pt>
                <c:pt idx="1881">
                  <c:v>1052.07498958288</c:v>
                </c:pt>
                <c:pt idx="1882">
                  <c:v>1052.07498958288</c:v>
                </c:pt>
                <c:pt idx="1883">
                  <c:v>1052.07498958288</c:v>
                </c:pt>
                <c:pt idx="1884">
                  <c:v>1052.07498958288</c:v>
                </c:pt>
                <c:pt idx="1885">
                  <c:v>1052.07498958288</c:v>
                </c:pt>
                <c:pt idx="1886">
                  <c:v>1052.07498958288</c:v>
                </c:pt>
                <c:pt idx="1887">
                  <c:v>1052.07498958288</c:v>
                </c:pt>
                <c:pt idx="1888">
                  <c:v>1052.07498958288</c:v>
                </c:pt>
                <c:pt idx="1889">
                  <c:v>1052.07498958288</c:v>
                </c:pt>
                <c:pt idx="1890">
                  <c:v>1052.07498958288</c:v>
                </c:pt>
                <c:pt idx="1891">
                  <c:v>1052.07498958288</c:v>
                </c:pt>
                <c:pt idx="1892">
                  <c:v>1052.07498958288</c:v>
                </c:pt>
                <c:pt idx="1893">
                  <c:v>1052.07498958288</c:v>
                </c:pt>
                <c:pt idx="1894">
                  <c:v>1052.07498958288</c:v>
                </c:pt>
                <c:pt idx="1895">
                  <c:v>1052.07498958288</c:v>
                </c:pt>
                <c:pt idx="1896">
                  <c:v>1052.07498958288</c:v>
                </c:pt>
                <c:pt idx="1897">
                  <c:v>1052.07498958288</c:v>
                </c:pt>
                <c:pt idx="1898">
                  <c:v>1052.07498958288</c:v>
                </c:pt>
                <c:pt idx="1899">
                  <c:v>1052.07498958288</c:v>
                </c:pt>
                <c:pt idx="1900">
                  <c:v>1052.07498958288</c:v>
                </c:pt>
                <c:pt idx="1901">
                  <c:v>1052.07498958288</c:v>
                </c:pt>
                <c:pt idx="1902">
                  <c:v>1052.07498958288</c:v>
                </c:pt>
                <c:pt idx="1903">
                  <c:v>1052.07498958288</c:v>
                </c:pt>
                <c:pt idx="1904">
                  <c:v>1052.07498958288</c:v>
                </c:pt>
                <c:pt idx="1905">
                  <c:v>1052.07498958288</c:v>
                </c:pt>
                <c:pt idx="1906">
                  <c:v>1052.07498958288</c:v>
                </c:pt>
                <c:pt idx="1907">
                  <c:v>1052.07498958288</c:v>
                </c:pt>
                <c:pt idx="1908">
                  <c:v>1052.07498958288</c:v>
                </c:pt>
                <c:pt idx="1909">
                  <c:v>1052.07498958288</c:v>
                </c:pt>
                <c:pt idx="1910">
                  <c:v>1052.07498958288</c:v>
                </c:pt>
                <c:pt idx="1911">
                  <c:v>1052.07498958288</c:v>
                </c:pt>
                <c:pt idx="1912">
                  <c:v>1052.07498958288</c:v>
                </c:pt>
                <c:pt idx="1913">
                  <c:v>1052.07498958288</c:v>
                </c:pt>
                <c:pt idx="1914">
                  <c:v>1052.07498958288</c:v>
                </c:pt>
                <c:pt idx="1915">
                  <c:v>1052.07498958288</c:v>
                </c:pt>
                <c:pt idx="1916">
                  <c:v>1052.07498958288</c:v>
                </c:pt>
                <c:pt idx="1917">
                  <c:v>1052.07498958288</c:v>
                </c:pt>
                <c:pt idx="1918">
                  <c:v>1052.07498958288</c:v>
                </c:pt>
                <c:pt idx="1919">
                  <c:v>1052.07498958288</c:v>
                </c:pt>
                <c:pt idx="1920">
                  <c:v>1052.07498958288</c:v>
                </c:pt>
                <c:pt idx="1921">
                  <c:v>1052.07498958288</c:v>
                </c:pt>
                <c:pt idx="1922">
                  <c:v>1052.07498958288</c:v>
                </c:pt>
                <c:pt idx="1923">
                  <c:v>1052.07498958288</c:v>
                </c:pt>
                <c:pt idx="1924">
                  <c:v>1052.07498958288</c:v>
                </c:pt>
                <c:pt idx="1925">
                  <c:v>1052.07498958288</c:v>
                </c:pt>
                <c:pt idx="1926">
                  <c:v>1052.07498958288</c:v>
                </c:pt>
                <c:pt idx="1927">
                  <c:v>1052.07498958288</c:v>
                </c:pt>
                <c:pt idx="1928">
                  <c:v>1052.07498958288</c:v>
                </c:pt>
                <c:pt idx="1929">
                  <c:v>1052.07498958288</c:v>
                </c:pt>
                <c:pt idx="1930">
                  <c:v>1052.07498958288</c:v>
                </c:pt>
                <c:pt idx="1931">
                  <c:v>1052.07498958288</c:v>
                </c:pt>
                <c:pt idx="1932">
                  <c:v>1052.07498958288</c:v>
                </c:pt>
                <c:pt idx="1933">
                  <c:v>1052.07498958288</c:v>
                </c:pt>
                <c:pt idx="1934">
                  <c:v>1052.07498958288</c:v>
                </c:pt>
                <c:pt idx="1935">
                  <c:v>1052.07498958288</c:v>
                </c:pt>
                <c:pt idx="1936">
                  <c:v>1052.07498958288</c:v>
                </c:pt>
                <c:pt idx="1937">
                  <c:v>1052.07498958288</c:v>
                </c:pt>
                <c:pt idx="1938">
                  <c:v>1052.07498958288</c:v>
                </c:pt>
                <c:pt idx="1939">
                  <c:v>1052.07498958288</c:v>
                </c:pt>
                <c:pt idx="1940">
                  <c:v>1052.07498958288</c:v>
                </c:pt>
                <c:pt idx="1941">
                  <c:v>1052.07498958288</c:v>
                </c:pt>
                <c:pt idx="1942">
                  <c:v>1052.07498958288</c:v>
                </c:pt>
                <c:pt idx="1943">
                  <c:v>1052.07498958288</c:v>
                </c:pt>
                <c:pt idx="1944">
                  <c:v>1052.07498958288</c:v>
                </c:pt>
                <c:pt idx="1945">
                  <c:v>1052.07498958288</c:v>
                </c:pt>
                <c:pt idx="1946">
                  <c:v>1052.07498958288</c:v>
                </c:pt>
                <c:pt idx="1947">
                  <c:v>1052.07498958288</c:v>
                </c:pt>
                <c:pt idx="1948">
                  <c:v>1052.07498958288</c:v>
                </c:pt>
                <c:pt idx="1949">
                  <c:v>1052.07498958288</c:v>
                </c:pt>
                <c:pt idx="1950">
                  <c:v>1052.07498958288</c:v>
                </c:pt>
                <c:pt idx="1951">
                  <c:v>1052.07498958288</c:v>
                </c:pt>
                <c:pt idx="1952">
                  <c:v>1052.07498958288</c:v>
                </c:pt>
                <c:pt idx="1953">
                  <c:v>1052.07498958288</c:v>
                </c:pt>
                <c:pt idx="1954">
                  <c:v>1052.07498958288</c:v>
                </c:pt>
                <c:pt idx="1955">
                  <c:v>1052.07498958288</c:v>
                </c:pt>
                <c:pt idx="1956">
                  <c:v>1052.07498958288</c:v>
                </c:pt>
                <c:pt idx="1957">
                  <c:v>1052.07498958288</c:v>
                </c:pt>
                <c:pt idx="1958">
                  <c:v>1052.07498958288</c:v>
                </c:pt>
                <c:pt idx="1959">
                  <c:v>1052.07498958288</c:v>
                </c:pt>
                <c:pt idx="1960">
                  <c:v>1052.07498958288</c:v>
                </c:pt>
                <c:pt idx="1961">
                  <c:v>1052.07498958288</c:v>
                </c:pt>
                <c:pt idx="1962">
                  <c:v>1052.07498958288</c:v>
                </c:pt>
                <c:pt idx="1963">
                  <c:v>1052.07498958288</c:v>
                </c:pt>
                <c:pt idx="1964">
                  <c:v>1052.07498958288</c:v>
                </c:pt>
                <c:pt idx="1965">
                  <c:v>1052.07498958288</c:v>
                </c:pt>
                <c:pt idx="1966">
                  <c:v>1052.07498958288</c:v>
                </c:pt>
                <c:pt idx="1967">
                  <c:v>1052.07498958288</c:v>
                </c:pt>
                <c:pt idx="1968">
                  <c:v>1052.07498958288</c:v>
                </c:pt>
                <c:pt idx="1969">
                  <c:v>1052.07498958288</c:v>
                </c:pt>
                <c:pt idx="1970">
                  <c:v>1052.07498958288</c:v>
                </c:pt>
                <c:pt idx="1971">
                  <c:v>1052.07498958288</c:v>
                </c:pt>
                <c:pt idx="1972">
                  <c:v>1052.07498958288</c:v>
                </c:pt>
                <c:pt idx="1973">
                  <c:v>1052.07498958288</c:v>
                </c:pt>
                <c:pt idx="1974">
                  <c:v>1052.07498958288</c:v>
                </c:pt>
                <c:pt idx="1975">
                  <c:v>1052.07498958288</c:v>
                </c:pt>
                <c:pt idx="1976">
                  <c:v>1052.07498958288</c:v>
                </c:pt>
                <c:pt idx="1977">
                  <c:v>1052.07498958288</c:v>
                </c:pt>
                <c:pt idx="1978">
                  <c:v>1052.07498958288</c:v>
                </c:pt>
                <c:pt idx="1979">
                  <c:v>1052.07498958288</c:v>
                </c:pt>
                <c:pt idx="1980">
                  <c:v>1052.07498958288</c:v>
                </c:pt>
                <c:pt idx="1981">
                  <c:v>1052.07498958288</c:v>
                </c:pt>
                <c:pt idx="1982">
                  <c:v>1052.07498958288</c:v>
                </c:pt>
                <c:pt idx="1983">
                  <c:v>1052.07498958288</c:v>
                </c:pt>
                <c:pt idx="1984">
                  <c:v>1052.07498958288</c:v>
                </c:pt>
                <c:pt idx="1985">
                  <c:v>1052.07498958288</c:v>
                </c:pt>
                <c:pt idx="1986">
                  <c:v>1052.07498958288</c:v>
                </c:pt>
                <c:pt idx="1987">
                  <c:v>1052.07498958288</c:v>
                </c:pt>
                <c:pt idx="1988">
                  <c:v>1052.07498958288</c:v>
                </c:pt>
                <c:pt idx="1989">
                  <c:v>1052.07498958288</c:v>
                </c:pt>
                <c:pt idx="1990">
                  <c:v>1052.07498958288</c:v>
                </c:pt>
                <c:pt idx="1991">
                  <c:v>1052.07498958288</c:v>
                </c:pt>
                <c:pt idx="1992">
                  <c:v>1052.07498958288</c:v>
                </c:pt>
                <c:pt idx="1993">
                  <c:v>1052.07498958288</c:v>
                </c:pt>
                <c:pt idx="1994">
                  <c:v>1052.07498958288</c:v>
                </c:pt>
                <c:pt idx="1995">
                  <c:v>1052.07498958288</c:v>
                </c:pt>
                <c:pt idx="1996">
                  <c:v>1052.07498958288</c:v>
                </c:pt>
                <c:pt idx="1997">
                  <c:v>1052.07498958288</c:v>
                </c:pt>
                <c:pt idx="1998">
                  <c:v>1052.07498958288</c:v>
                </c:pt>
                <c:pt idx="1999">
                  <c:v>1052.07498958288</c:v>
                </c:pt>
                <c:pt idx="2000">
                  <c:v>1052.07498958288</c:v>
                </c:pt>
                <c:pt idx="2001">
                  <c:v>1052.07498958288</c:v>
                </c:pt>
                <c:pt idx="2002">
                  <c:v>1052.07498958288</c:v>
                </c:pt>
                <c:pt idx="2003">
                  <c:v>1052.07498958288</c:v>
                </c:pt>
                <c:pt idx="2004">
                  <c:v>1052.07498958288</c:v>
                </c:pt>
                <c:pt idx="2005">
                  <c:v>1052.07498958288</c:v>
                </c:pt>
                <c:pt idx="2006">
                  <c:v>1052.07498958288</c:v>
                </c:pt>
                <c:pt idx="2007">
                  <c:v>1052.07498958288</c:v>
                </c:pt>
                <c:pt idx="2008">
                  <c:v>1052.07498958288</c:v>
                </c:pt>
                <c:pt idx="2009">
                  <c:v>1052.07498958288</c:v>
                </c:pt>
                <c:pt idx="2010">
                  <c:v>1052.07498958288</c:v>
                </c:pt>
                <c:pt idx="2011">
                  <c:v>1052.07498958288</c:v>
                </c:pt>
                <c:pt idx="2012">
                  <c:v>1052.07498958288</c:v>
                </c:pt>
                <c:pt idx="2013">
                  <c:v>1052.07498958288</c:v>
                </c:pt>
                <c:pt idx="2014">
                  <c:v>1052.07498958288</c:v>
                </c:pt>
                <c:pt idx="2015">
                  <c:v>1052.07498958288</c:v>
                </c:pt>
                <c:pt idx="2016">
                  <c:v>1052.07498958288</c:v>
                </c:pt>
                <c:pt idx="2017">
                  <c:v>1052.07498958288</c:v>
                </c:pt>
                <c:pt idx="2018">
                  <c:v>1052.07498958288</c:v>
                </c:pt>
                <c:pt idx="2019">
                  <c:v>1052.07498958288</c:v>
                </c:pt>
                <c:pt idx="2020">
                  <c:v>1052.07498958288</c:v>
                </c:pt>
                <c:pt idx="2021">
                  <c:v>1052.07498958288</c:v>
                </c:pt>
                <c:pt idx="2022">
                  <c:v>1052.07498958288</c:v>
                </c:pt>
                <c:pt idx="2023">
                  <c:v>1052.07498958288</c:v>
                </c:pt>
                <c:pt idx="2024">
                  <c:v>1052.07498958288</c:v>
                </c:pt>
                <c:pt idx="2025">
                  <c:v>1052.07498958288</c:v>
                </c:pt>
                <c:pt idx="2026">
                  <c:v>1052.07498958288</c:v>
                </c:pt>
                <c:pt idx="2027">
                  <c:v>1052.07498958288</c:v>
                </c:pt>
                <c:pt idx="2028">
                  <c:v>1052.07498958288</c:v>
                </c:pt>
                <c:pt idx="2029">
                  <c:v>1052.07498958288</c:v>
                </c:pt>
                <c:pt idx="2030">
                  <c:v>1052.07498958288</c:v>
                </c:pt>
                <c:pt idx="2031">
                  <c:v>1052.07498958288</c:v>
                </c:pt>
                <c:pt idx="2032">
                  <c:v>1052.07498958288</c:v>
                </c:pt>
                <c:pt idx="2033">
                  <c:v>1052.07498958288</c:v>
                </c:pt>
                <c:pt idx="2034">
                  <c:v>1052.07498958288</c:v>
                </c:pt>
                <c:pt idx="2035">
                  <c:v>1052.07498958288</c:v>
                </c:pt>
                <c:pt idx="2036">
                  <c:v>1052.07498958288</c:v>
                </c:pt>
                <c:pt idx="2037">
                  <c:v>1052.07498958288</c:v>
                </c:pt>
                <c:pt idx="2038">
                  <c:v>1052.07498958288</c:v>
                </c:pt>
                <c:pt idx="2039">
                  <c:v>1052.07498958288</c:v>
                </c:pt>
                <c:pt idx="2040">
                  <c:v>1052.07498958288</c:v>
                </c:pt>
                <c:pt idx="2041">
                  <c:v>1052.07498958288</c:v>
                </c:pt>
                <c:pt idx="2042">
                  <c:v>1052.07498958288</c:v>
                </c:pt>
                <c:pt idx="2043">
                  <c:v>1052.07498958288</c:v>
                </c:pt>
                <c:pt idx="2044">
                  <c:v>1052.07498958288</c:v>
                </c:pt>
                <c:pt idx="2045">
                  <c:v>1052.07498958288</c:v>
                </c:pt>
                <c:pt idx="2046">
                  <c:v>1052.07498958288</c:v>
                </c:pt>
                <c:pt idx="2047">
                  <c:v>1052.07498958288</c:v>
                </c:pt>
                <c:pt idx="2048">
                  <c:v>1052.07498958288</c:v>
                </c:pt>
                <c:pt idx="2049">
                  <c:v>1052.07498958288</c:v>
                </c:pt>
                <c:pt idx="2050">
                  <c:v>1052.07498958288</c:v>
                </c:pt>
                <c:pt idx="2051">
                  <c:v>1052.07498958288</c:v>
                </c:pt>
                <c:pt idx="2052">
                  <c:v>1052.07498958288</c:v>
                </c:pt>
                <c:pt idx="2053">
                  <c:v>1052.07498958288</c:v>
                </c:pt>
                <c:pt idx="2054">
                  <c:v>1052.07498958288</c:v>
                </c:pt>
                <c:pt idx="2055">
                  <c:v>1052.07498958288</c:v>
                </c:pt>
                <c:pt idx="2056">
                  <c:v>1052.07498958288</c:v>
                </c:pt>
                <c:pt idx="2057">
                  <c:v>1052.07498958288</c:v>
                </c:pt>
                <c:pt idx="2058">
                  <c:v>1052.07498958288</c:v>
                </c:pt>
                <c:pt idx="2059">
                  <c:v>1052.07498958288</c:v>
                </c:pt>
                <c:pt idx="2060">
                  <c:v>1052.07498958288</c:v>
                </c:pt>
                <c:pt idx="2061">
                  <c:v>1052.07498958288</c:v>
                </c:pt>
                <c:pt idx="2062">
                  <c:v>1052.07498958288</c:v>
                </c:pt>
                <c:pt idx="2063">
                  <c:v>1052.07498958288</c:v>
                </c:pt>
                <c:pt idx="2064">
                  <c:v>1052.07498958288</c:v>
                </c:pt>
                <c:pt idx="2065">
                  <c:v>1052.07498958288</c:v>
                </c:pt>
                <c:pt idx="2066">
                  <c:v>1052.07498958288</c:v>
                </c:pt>
                <c:pt idx="2067">
                  <c:v>1052.07498958288</c:v>
                </c:pt>
                <c:pt idx="2068">
                  <c:v>1052.07498958288</c:v>
                </c:pt>
                <c:pt idx="2069">
                  <c:v>1052.07498958288</c:v>
                </c:pt>
                <c:pt idx="2070">
                  <c:v>1052.07498958288</c:v>
                </c:pt>
                <c:pt idx="2071">
                  <c:v>1052.07498958288</c:v>
                </c:pt>
                <c:pt idx="2072">
                  <c:v>1052.07498958288</c:v>
                </c:pt>
                <c:pt idx="2073">
                  <c:v>1052.07498958288</c:v>
                </c:pt>
                <c:pt idx="2074">
                  <c:v>1052.07498958288</c:v>
                </c:pt>
                <c:pt idx="2075">
                  <c:v>1052.07498958288</c:v>
                </c:pt>
                <c:pt idx="2076">
                  <c:v>1052.07498958288</c:v>
                </c:pt>
                <c:pt idx="2077">
                  <c:v>1052.07498958288</c:v>
                </c:pt>
                <c:pt idx="2078">
                  <c:v>1052.07498958288</c:v>
                </c:pt>
                <c:pt idx="2079">
                  <c:v>1052.07498958288</c:v>
                </c:pt>
                <c:pt idx="2080">
                  <c:v>1052.07498958288</c:v>
                </c:pt>
                <c:pt idx="2081">
                  <c:v>1052.07498958288</c:v>
                </c:pt>
                <c:pt idx="2082">
                  <c:v>1052.07498958288</c:v>
                </c:pt>
                <c:pt idx="2083">
                  <c:v>1052.07498958288</c:v>
                </c:pt>
                <c:pt idx="2084">
                  <c:v>1052.07498958288</c:v>
                </c:pt>
                <c:pt idx="2085">
                  <c:v>1052.07498958288</c:v>
                </c:pt>
                <c:pt idx="2086">
                  <c:v>1052.07498958288</c:v>
                </c:pt>
                <c:pt idx="2087">
                  <c:v>1052.07498958288</c:v>
                </c:pt>
                <c:pt idx="2088">
                  <c:v>1052.07498958288</c:v>
                </c:pt>
                <c:pt idx="2089">
                  <c:v>1052.07498958288</c:v>
                </c:pt>
                <c:pt idx="2090">
                  <c:v>1052.07498958288</c:v>
                </c:pt>
                <c:pt idx="2091">
                  <c:v>1052.07498958288</c:v>
                </c:pt>
                <c:pt idx="2092">
                  <c:v>1052.07498958288</c:v>
                </c:pt>
                <c:pt idx="2093">
                  <c:v>1052.07498958288</c:v>
                </c:pt>
                <c:pt idx="2094">
                  <c:v>1052.07498958288</c:v>
                </c:pt>
                <c:pt idx="2095">
                  <c:v>1052.07498958288</c:v>
                </c:pt>
                <c:pt idx="2096">
                  <c:v>1052.07498958288</c:v>
                </c:pt>
                <c:pt idx="2097">
                  <c:v>1052.07498958288</c:v>
                </c:pt>
                <c:pt idx="2098">
                  <c:v>1052.07498958288</c:v>
                </c:pt>
                <c:pt idx="2099">
                  <c:v>1052.07498958288</c:v>
                </c:pt>
                <c:pt idx="2100">
                  <c:v>1052.07498958288</c:v>
                </c:pt>
                <c:pt idx="2101">
                  <c:v>1052.07498958288</c:v>
                </c:pt>
                <c:pt idx="2102">
                  <c:v>1052.07498958288</c:v>
                </c:pt>
                <c:pt idx="2103">
                  <c:v>1052.07498958288</c:v>
                </c:pt>
                <c:pt idx="2104">
                  <c:v>1052.07498958288</c:v>
                </c:pt>
                <c:pt idx="2105">
                  <c:v>1052.07498958288</c:v>
                </c:pt>
                <c:pt idx="2106">
                  <c:v>1052.07498958288</c:v>
                </c:pt>
                <c:pt idx="2107">
                  <c:v>1052.07498958288</c:v>
                </c:pt>
                <c:pt idx="2108">
                  <c:v>1052.07498958288</c:v>
                </c:pt>
                <c:pt idx="2109">
                  <c:v>1052.07498958288</c:v>
                </c:pt>
                <c:pt idx="2110">
                  <c:v>1052.07498958288</c:v>
                </c:pt>
                <c:pt idx="2111">
                  <c:v>1052.07498958288</c:v>
                </c:pt>
                <c:pt idx="2112">
                  <c:v>1052.07498958288</c:v>
                </c:pt>
                <c:pt idx="2113">
                  <c:v>1052.07498958288</c:v>
                </c:pt>
                <c:pt idx="2114">
                  <c:v>1052.07498958288</c:v>
                </c:pt>
                <c:pt idx="2115">
                  <c:v>1052.07498958288</c:v>
                </c:pt>
                <c:pt idx="2116">
                  <c:v>1052.07498958288</c:v>
                </c:pt>
                <c:pt idx="2117">
                  <c:v>1052.07498958288</c:v>
                </c:pt>
                <c:pt idx="2118">
                  <c:v>1052.07498958288</c:v>
                </c:pt>
                <c:pt idx="2119">
                  <c:v>1052.07498958288</c:v>
                </c:pt>
                <c:pt idx="2120">
                  <c:v>1052.07498958288</c:v>
                </c:pt>
                <c:pt idx="2121">
                  <c:v>1052.07498958288</c:v>
                </c:pt>
                <c:pt idx="2122">
                  <c:v>1052.07498958288</c:v>
                </c:pt>
                <c:pt idx="2123">
                  <c:v>1052.07498958288</c:v>
                </c:pt>
                <c:pt idx="2124">
                  <c:v>1052.07498958288</c:v>
                </c:pt>
                <c:pt idx="2125">
                  <c:v>1052.07498958288</c:v>
                </c:pt>
                <c:pt idx="2126">
                  <c:v>1052.07498958288</c:v>
                </c:pt>
                <c:pt idx="2127">
                  <c:v>1052.07498958288</c:v>
                </c:pt>
                <c:pt idx="2128">
                  <c:v>1052.07498958288</c:v>
                </c:pt>
                <c:pt idx="2129">
                  <c:v>1052.07498958288</c:v>
                </c:pt>
                <c:pt idx="2130">
                  <c:v>1052.07498958288</c:v>
                </c:pt>
                <c:pt idx="2131">
                  <c:v>1052.07498958288</c:v>
                </c:pt>
                <c:pt idx="2132">
                  <c:v>1052.07498958288</c:v>
                </c:pt>
                <c:pt idx="2133">
                  <c:v>1052.07498958288</c:v>
                </c:pt>
                <c:pt idx="2134">
                  <c:v>1052.07498958288</c:v>
                </c:pt>
                <c:pt idx="2135">
                  <c:v>1052.07498958288</c:v>
                </c:pt>
                <c:pt idx="2136">
                  <c:v>1052.07498958288</c:v>
                </c:pt>
                <c:pt idx="2137">
                  <c:v>1052.07498958288</c:v>
                </c:pt>
                <c:pt idx="2138">
                  <c:v>1052.07498958288</c:v>
                </c:pt>
                <c:pt idx="2139">
                  <c:v>1052.07498958288</c:v>
                </c:pt>
                <c:pt idx="2140">
                  <c:v>1052.07498958288</c:v>
                </c:pt>
                <c:pt idx="2141">
                  <c:v>1052.07498958288</c:v>
                </c:pt>
                <c:pt idx="2142">
                  <c:v>1052.07498958288</c:v>
                </c:pt>
                <c:pt idx="2143">
                  <c:v>1052.07498958288</c:v>
                </c:pt>
                <c:pt idx="2144">
                  <c:v>1052.07498958288</c:v>
                </c:pt>
                <c:pt idx="2145">
                  <c:v>1052.07498958288</c:v>
                </c:pt>
                <c:pt idx="2146">
                  <c:v>1052.07498958288</c:v>
                </c:pt>
                <c:pt idx="2147">
                  <c:v>1052.07498958288</c:v>
                </c:pt>
                <c:pt idx="2148">
                  <c:v>1052.07498958288</c:v>
                </c:pt>
                <c:pt idx="2149">
                  <c:v>1052.07498958288</c:v>
                </c:pt>
                <c:pt idx="2150">
                  <c:v>1052.07498958288</c:v>
                </c:pt>
                <c:pt idx="2151">
                  <c:v>1052.07498958288</c:v>
                </c:pt>
                <c:pt idx="2152">
                  <c:v>1052.07498958288</c:v>
                </c:pt>
                <c:pt idx="2153">
                  <c:v>1052.07498958288</c:v>
                </c:pt>
                <c:pt idx="2154">
                  <c:v>1052.07498958288</c:v>
                </c:pt>
                <c:pt idx="2155">
                  <c:v>1052.07498958288</c:v>
                </c:pt>
                <c:pt idx="2156">
                  <c:v>1052.07498958288</c:v>
                </c:pt>
                <c:pt idx="2157">
                  <c:v>1052.07498958288</c:v>
                </c:pt>
              </c:numCache>
            </c:numRef>
          </c:val>
          <c:smooth val="0"/>
        </c:ser>
        <c:ser>
          <c:idx val="5"/>
          <c:order val="5"/>
          <c:tx>
            <c:strRef>
              <c:f>[铁矿供需库存.xlsx]Sheet2!$AE$2</c:f>
              <c:strCache>
                <c:ptCount val="1"/>
                <c:pt idx="0">
                  <c:v> 均值-2*标准差</c:v>
                </c:pt>
              </c:strCache>
            </c:strRef>
          </c:tx>
          <c:spPr>
            <a:ln w="28575" cap="rnd">
              <a:solidFill>
                <a:srgbClr val="FF0000"/>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[铁矿供需库存.xlsx]Sheet2!$AE$3:$AE$2161</c:f>
              <c:numCache>
                <c:formatCode>General</c:formatCode>
                <c:ptCount val="2158"/>
                <c:pt idx="0">
                  <c:v>237.793839054743</c:v>
                </c:pt>
                <c:pt idx="1">
                  <c:v>237.793839054743</c:v>
                </c:pt>
                <c:pt idx="2">
                  <c:v>237.793839054743</c:v>
                </c:pt>
                <c:pt idx="3">
                  <c:v>237.793839054743</c:v>
                </c:pt>
                <c:pt idx="4">
                  <c:v>237.793839054743</c:v>
                </c:pt>
                <c:pt idx="5">
                  <c:v>237.793839054743</c:v>
                </c:pt>
                <c:pt idx="6">
                  <c:v>237.793839054743</c:v>
                </c:pt>
                <c:pt idx="7">
                  <c:v>237.793839054743</c:v>
                </c:pt>
                <c:pt idx="8">
                  <c:v>237.793839054743</c:v>
                </c:pt>
                <c:pt idx="9">
                  <c:v>237.793839054743</c:v>
                </c:pt>
                <c:pt idx="10">
                  <c:v>237.793839054743</c:v>
                </c:pt>
                <c:pt idx="11">
                  <c:v>237.793839054743</c:v>
                </c:pt>
                <c:pt idx="12">
                  <c:v>237.793839054743</c:v>
                </c:pt>
                <c:pt idx="13">
                  <c:v>237.793839054743</c:v>
                </c:pt>
                <c:pt idx="14">
                  <c:v>237.793839054743</c:v>
                </c:pt>
                <c:pt idx="15">
                  <c:v>237.793839054743</c:v>
                </c:pt>
                <c:pt idx="16">
                  <c:v>237.793839054743</c:v>
                </c:pt>
                <c:pt idx="17">
                  <c:v>237.793839054743</c:v>
                </c:pt>
                <c:pt idx="18">
                  <c:v>237.793839054743</c:v>
                </c:pt>
                <c:pt idx="19">
                  <c:v>237.793839054743</c:v>
                </c:pt>
                <c:pt idx="20">
                  <c:v>237.793839054743</c:v>
                </c:pt>
                <c:pt idx="21">
                  <c:v>237.793839054743</c:v>
                </c:pt>
                <c:pt idx="22">
                  <c:v>237.793839054743</c:v>
                </c:pt>
                <c:pt idx="23">
                  <c:v>237.793839054743</c:v>
                </c:pt>
                <c:pt idx="24">
                  <c:v>237.793839054743</c:v>
                </c:pt>
                <c:pt idx="25">
                  <c:v>237.793839054743</c:v>
                </c:pt>
                <c:pt idx="26">
                  <c:v>237.793839054743</c:v>
                </c:pt>
                <c:pt idx="27">
                  <c:v>237.793839054743</c:v>
                </c:pt>
                <c:pt idx="28">
                  <c:v>237.793839054743</c:v>
                </c:pt>
                <c:pt idx="29">
                  <c:v>237.793839054743</c:v>
                </c:pt>
                <c:pt idx="30">
                  <c:v>237.793839054743</c:v>
                </c:pt>
                <c:pt idx="31">
                  <c:v>237.793839054743</c:v>
                </c:pt>
                <c:pt idx="32">
                  <c:v>237.793839054743</c:v>
                </c:pt>
                <c:pt idx="33">
                  <c:v>237.793839054743</c:v>
                </c:pt>
                <c:pt idx="34">
                  <c:v>237.793839054743</c:v>
                </c:pt>
                <c:pt idx="35">
                  <c:v>237.793839054743</c:v>
                </c:pt>
                <c:pt idx="36">
                  <c:v>237.793839054743</c:v>
                </c:pt>
                <c:pt idx="37">
                  <c:v>237.793839054743</c:v>
                </c:pt>
                <c:pt idx="38">
                  <c:v>237.793839054743</c:v>
                </c:pt>
                <c:pt idx="39">
                  <c:v>237.793839054743</c:v>
                </c:pt>
                <c:pt idx="40">
                  <c:v>237.793839054743</c:v>
                </c:pt>
                <c:pt idx="41">
                  <c:v>237.793839054743</c:v>
                </c:pt>
                <c:pt idx="42">
                  <c:v>237.793839054743</c:v>
                </c:pt>
                <c:pt idx="43">
                  <c:v>237.793839054743</c:v>
                </c:pt>
                <c:pt idx="44">
                  <c:v>237.793839054743</c:v>
                </c:pt>
                <c:pt idx="45">
                  <c:v>237.793839054743</c:v>
                </c:pt>
                <c:pt idx="46">
                  <c:v>237.793839054743</c:v>
                </c:pt>
                <c:pt idx="47">
                  <c:v>237.793839054743</c:v>
                </c:pt>
                <c:pt idx="48">
                  <c:v>237.793839054743</c:v>
                </c:pt>
                <c:pt idx="49">
                  <c:v>237.793839054743</c:v>
                </c:pt>
                <c:pt idx="50">
                  <c:v>237.793839054743</c:v>
                </c:pt>
                <c:pt idx="51">
                  <c:v>237.793839054743</c:v>
                </c:pt>
                <c:pt idx="52">
                  <c:v>237.793839054743</c:v>
                </c:pt>
                <c:pt idx="53">
                  <c:v>237.793839054743</c:v>
                </c:pt>
                <c:pt idx="54">
                  <c:v>237.793839054743</c:v>
                </c:pt>
                <c:pt idx="55">
                  <c:v>237.793839054743</c:v>
                </c:pt>
                <c:pt idx="56">
                  <c:v>237.793839054743</c:v>
                </c:pt>
                <c:pt idx="57">
                  <c:v>237.793839054743</c:v>
                </c:pt>
                <c:pt idx="58">
                  <c:v>237.793839054743</c:v>
                </c:pt>
                <c:pt idx="59">
                  <c:v>237.793839054743</c:v>
                </c:pt>
                <c:pt idx="60">
                  <c:v>237.793839054743</c:v>
                </c:pt>
                <c:pt idx="61">
                  <c:v>237.793839054743</c:v>
                </c:pt>
                <c:pt idx="62">
                  <c:v>237.793839054743</c:v>
                </c:pt>
                <c:pt idx="63">
                  <c:v>237.793839054743</c:v>
                </c:pt>
                <c:pt idx="64">
                  <c:v>237.793839054743</c:v>
                </c:pt>
                <c:pt idx="65">
                  <c:v>237.793839054743</c:v>
                </c:pt>
                <c:pt idx="66">
                  <c:v>237.793839054743</c:v>
                </c:pt>
                <c:pt idx="67">
                  <c:v>237.793839054743</c:v>
                </c:pt>
                <c:pt idx="68">
                  <c:v>237.793839054743</c:v>
                </c:pt>
                <c:pt idx="69">
                  <c:v>237.793839054743</c:v>
                </c:pt>
                <c:pt idx="70">
                  <c:v>237.793839054743</c:v>
                </c:pt>
                <c:pt idx="71">
                  <c:v>237.793839054743</c:v>
                </c:pt>
                <c:pt idx="72">
                  <c:v>237.793839054743</c:v>
                </c:pt>
                <c:pt idx="73">
                  <c:v>237.793839054743</c:v>
                </c:pt>
                <c:pt idx="74">
                  <c:v>237.793839054743</c:v>
                </c:pt>
                <c:pt idx="75">
                  <c:v>237.793839054743</c:v>
                </c:pt>
                <c:pt idx="76">
                  <c:v>237.793839054743</c:v>
                </c:pt>
                <c:pt idx="77">
                  <c:v>237.793839054743</c:v>
                </c:pt>
                <c:pt idx="78">
                  <c:v>237.793839054743</c:v>
                </c:pt>
                <c:pt idx="79">
                  <c:v>237.793839054743</c:v>
                </c:pt>
                <c:pt idx="80">
                  <c:v>237.793839054743</c:v>
                </c:pt>
                <c:pt idx="81">
                  <c:v>237.793839054743</c:v>
                </c:pt>
                <c:pt idx="82">
                  <c:v>237.793839054743</c:v>
                </c:pt>
                <c:pt idx="83">
                  <c:v>237.793839054743</c:v>
                </c:pt>
                <c:pt idx="84">
                  <c:v>237.793839054743</c:v>
                </c:pt>
                <c:pt idx="85">
                  <c:v>237.793839054743</c:v>
                </c:pt>
                <c:pt idx="86">
                  <c:v>237.793839054743</c:v>
                </c:pt>
                <c:pt idx="87">
                  <c:v>237.793839054743</c:v>
                </c:pt>
                <c:pt idx="88">
                  <c:v>237.793839054743</c:v>
                </c:pt>
                <c:pt idx="89">
                  <c:v>237.793839054743</c:v>
                </c:pt>
                <c:pt idx="90">
                  <c:v>237.793839054743</c:v>
                </c:pt>
                <c:pt idx="91">
                  <c:v>237.793839054743</c:v>
                </c:pt>
                <c:pt idx="92">
                  <c:v>237.793839054743</c:v>
                </c:pt>
                <c:pt idx="93">
                  <c:v>237.793839054743</c:v>
                </c:pt>
                <c:pt idx="94">
                  <c:v>237.793839054743</c:v>
                </c:pt>
                <c:pt idx="95">
                  <c:v>237.793839054743</c:v>
                </c:pt>
                <c:pt idx="96">
                  <c:v>237.793839054743</c:v>
                </c:pt>
                <c:pt idx="97">
                  <c:v>237.793839054743</c:v>
                </c:pt>
                <c:pt idx="98">
                  <c:v>237.793839054743</c:v>
                </c:pt>
                <c:pt idx="99">
                  <c:v>237.793839054743</c:v>
                </c:pt>
                <c:pt idx="100">
                  <c:v>237.793839054743</c:v>
                </c:pt>
                <c:pt idx="101">
                  <c:v>237.793839054743</c:v>
                </c:pt>
                <c:pt idx="102">
                  <c:v>237.793839054743</c:v>
                </c:pt>
                <c:pt idx="103">
                  <c:v>237.793839054743</c:v>
                </c:pt>
                <c:pt idx="104">
                  <c:v>237.793839054743</c:v>
                </c:pt>
                <c:pt idx="105">
                  <c:v>237.793839054743</c:v>
                </c:pt>
                <c:pt idx="106">
                  <c:v>237.793839054743</c:v>
                </c:pt>
                <c:pt idx="107">
                  <c:v>237.793839054743</c:v>
                </c:pt>
                <c:pt idx="108">
                  <c:v>237.793839054743</c:v>
                </c:pt>
                <c:pt idx="109">
                  <c:v>237.793839054743</c:v>
                </c:pt>
                <c:pt idx="110">
                  <c:v>237.793839054743</c:v>
                </c:pt>
                <c:pt idx="111">
                  <c:v>237.793839054743</c:v>
                </c:pt>
                <c:pt idx="112">
                  <c:v>237.793839054743</c:v>
                </c:pt>
                <c:pt idx="113">
                  <c:v>237.793839054743</c:v>
                </c:pt>
                <c:pt idx="114">
                  <c:v>237.793839054743</c:v>
                </c:pt>
                <c:pt idx="115">
                  <c:v>237.793839054743</c:v>
                </c:pt>
                <c:pt idx="116">
                  <c:v>237.793839054743</c:v>
                </c:pt>
                <c:pt idx="117">
                  <c:v>237.793839054743</c:v>
                </c:pt>
                <c:pt idx="118">
                  <c:v>237.793839054743</c:v>
                </c:pt>
                <c:pt idx="119">
                  <c:v>237.793839054743</c:v>
                </c:pt>
                <c:pt idx="120">
                  <c:v>237.793839054743</c:v>
                </c:pt>
                <c:pt idx="121">
                  <c:v>237.793839054743</c:v>
                </c:pt>
                <c:pt idx="122">
                  <c:v>237.793839054743</c:v>
                </c:pt>
                <c:pt idx="123">
                  <c:v>237.793839054743</c:v>
                </c:pt>
                <c:pt idx="124">
                  <c:v>237.793839054743</c:v>
                </c:pt>
                <c:pt idx="125">
                  <c:v>237.793839054743</c:v>
                </c:pt>
                <c:pt idx="126">
                  <c:v>237.793839054743</c:v>
                </c:pt>
                <c:pt idx="127">
                  <c:v>237.793839054743</c:v>
                </c:pt>
                <c:pt idx="128">
                  <c:v>237.793839054743</c:v>
                </c:pt>
                <c:pt idx="129">
                  <c:v>237.793839054743</c:v>
                </c:pt>
                <c:pt idx="130">
                  <c:v>237.793839054743</c:v>
                </c:pt>
                <c:pt idx="131">
                  <c:v>237.793839054743</c:v>
                </c:pt>
                <c:pt idx="132">
                  <c:v>237.793839054743</c:v>
                </c:pt>
                <c:pt idx="133">
                  <c:v>237.793839054743</c:v>
                </c:pt>
                <c:pt idx="134">
                  <c:v>237.793839054743</c:v>
                </c:pt>
                <c:pt idx="135">
                  <c:v>237.793839054743</c:v>
                </c:pt>
                <c:pt idx="136">
                  <c:v>237.793839054743</c:v>
                </c:pt>
                <c:pt idx="137">
                  <c:v>237.793839054743</c:v>
                </c:pt>
                <c:pt idx="138">
                  <c:v>237.793839054743</c:v>
                </c:pt>
                <c:pt idx="139">
                  <c:v>237.793839054743</c:v>
                </c:pt>
                <c:pt idx="140">
                  <c:v>237.793839054743</c:v>
                </c:pt>
                <c:pt idx="141">
                  <c:v>237.793839054743</c:v>
                </c:pt>
                <c:pt idx="142">
                  <c:v>237.793839054743</c:v>
                </c:pt>
                <c:pt idx="143">
                  <c:v>237.793839054743</c:v>
                </c:pt>
                <c:pt idx="144">
                  <c:v>237.793839054743</c:v>
                </c:pt>
                <c:pt idx="145">
                  <c:v>237.793839054743</c:v>
                </c:pt>
                <c:pt idx="146">
                  <c:v>237.793839054743</c:v>
                </c:pt>
                <c:pt idx="147">
                  <c:v>237.793839054743</c:v>
                </c:pt>
                <c:pt idx="148">
                  <c:v>237.793839054743</c:v>
                </c:pt>
                <c:pt idx="149">
                  <c:v>237.793839054743</c:v>
                </c:pt>
                <c:pt idx="150">
                  <c:v>237.793839054743</c:v>
                </c:pt>
                <c:pt idx="151">
                  <c:v>237.793839054743</c:v>
                </c:pt>
                <c:pt idx="152">
                  <c:v>237.793839054743</c:v>
                </c:pt>
                <c:pt idx="153">
                  <c:v>237.793839054743</c:v>
                </c:pt>
                <c:pt idx="154">
                  <c:v>237.793839054743</c:v>
                </c:pt>
                <c:pt idx="155">
                  <c:v>237.793839054743</c:v>
                </c:pt>
                <c:pt idx="156">
                  <c:v>237.793839054743</c:v>
                </c:pt>
                <c:pt idx="157">
                  <c:v>237.793839054743</c:v>
                </c:pt>
                <c:pt idx="158">
                  <c:v>237.793839054743</c:v>
                </c:pt>
                <c:pt idx="159">
                  <c:v>237.793839054743</c:v>
                </c:pt>
                <c:pt idx="160">
                  <c:v>237.793839054743</c:v>
                </c:pt>
                <c:pt idx="161">
                  <c:v>237.793839054743</c:v>
                </c:pt>
                <c:pt idx="162">
                  <c:v>237.793839054743</c:v>
                </c:pt>
                <c:pt idx="163">
                  <c:v>237.793839054743</c:v>
                </c:pt>
                <c:pt idx="164">
                  <c:v>237.793839054743</c:v>
                </c:pt>
                <c:pt idx="165">
                  <c:v>237.793839054743</c:v>
                </c:pt>
                <c:pt idx="166">
                  <c:v>237.793839054743</c:v>
                </c:pt>
                <c:pt idx="167">
                  <c:v>237.793839054743</c:v>
                </c:pt>
                <c:pt idx="168">
                  <c:v>237.793839054743</c:v>
                </c:pt>
                <c:pt idx="169">
                  <c:v>237.793839054743</c:v>
                </c:pt>
                <c:pt idx="170">
                  <c:v>237.793839054743</c:v>
                </c:pt>
                <c:pt idx="171">
                  <c:v>237.793839054743</c:v>
                </c:pt>
                <c:pt idx="172">
                  <c:v>237.793839054743</c:v>
                </c:pt>
                <c:pt idx="173">
                  <c:v>237.793839054743</c:v>
                </c:pt>
                <c:pt idx="174">
                  <c:v>237.793839054743</c:v>
                </c:pt>
                <c:pt idx="175">
                  <c:v>237.793839054743</c:v>
                </c:pt>
                <c:pt idx="176">
                  <c:v>237.793839054743</c:v>
                </c:pt>
                <c:pt idx="177">
                  <c:v>237.793839054743</c:v>
                </c:pt>
                <c:pt idx="178">
                  <c:v>237.793839054743</c:v>
                </c:pt>
                <c:pt idx="179">
                  <c:v>237.793839054743</c:v>
                </c:pt>
                <c:pt idx="180">
                  <c:v>237.793839054743</c:v>
                </c:pt>
                <c:pt idx="181">
                  <c:v>237.793839054743</c:v>
                </c:pt>
                <c:pt idx="182">
                  <c:v>237.793839054743</c:v>
                </c:pt>
                <c:pt idx="183">
                  <c:v>237.793839054743</c:v>
                </c:pt>
                <c:pt idx="184">
                  <c:v>237.793839054743</c:v>
                </c:pt>
                <c:pt idx="185">
                  <c:v>237.793839054743</c:v>
                </c:pt>
                <c:pt idx="186">
                  <c:v>237.793839054743</c:v>
                </c:pt>
                <c:pt idx="187">
                  <c:v>237.793839054743</c:v>
                </c:pt>
                <c:pt idx="188">
                  <c:v>237.793839054743</c:v>
                </c:pt>
                <c:pt idx="189">
                  <c:v>237.793839054743</c:v>
                </c:pt>
                <c:pt idx="190">
                  <c:v>237.793839054743</c:v>
                </c:pt>
                <c:pt idx="191">
                  <c:v>237.793839054743</c:v>
                </c:pt>
                <c:pt idx="192">
                  <c:v>237.793839054743</c:v>
                </c:pt>
                <c:pt idx="193">
                  <c:v>237.793839054743</c:v>
                </c:pt>
                <c:pt idx="194">
                  <c:v>237.793839054743</c:v>
                </c:pt>
                <c:pt idx="195">
                  <c:v>237.793839054743</c:v>
                </c:pt>
                <c:pt idx="196">
                  <c:v>237.793839054743</c:v>
                </c:pt>
                <c:pt idx="197">
                  <c:v>237.793839054743</c:v>
                </c:pt>
                <c:pt idx="198">
                  <c:v>237.793839054743</c:v>
                </c:pt>
                <c:pt idx="199">
                  <c:v>237.793839054743</c:v>
                </c:pt>
                <c:pt idx="200">
                  <c:v>237.793839054743</c:v>
                </c:pt>
                <c:pt idx="201">
                  <c:v>237.793839054743</c:v>
                </c:pt>
                <c:pt idx="202">
                  <c:v>237.793839054743</c:v>
                </c:pt>
                <c:pt idx="203">
                  <c:v>237.793839054743</c:v>
                </c:pt>
                <c:pt idx="204">
                  <c:v>237.793839054743</c:v>
                </c:pt>
                <c:pt idx="205">
                  <c:v>237.793839054743</c:v>
                </c:pt>
                <c:pt idx="206">
                  <c:v>237.793839054743</c:v>
                </c:pt>
                <c:pt idx="207">
                  <c:v>237.793839054743</c:v>
                </c:pt>
                <c:pt idx="208">
                  <c:v>237.793839054743</c:v>
                </c:pt>
                <c:pt idx="209">
                  <c:v>237.793839054743</c:v>
                </c:pt>
                <c:pt idx="210">
                  <c:v>237.793839054743</c:v>
                </c:pt>
                <c:pt idx="211">
                  <c:v>237.793839054743</c:v>
                </c:pt>
                <c:pt idx="212">
                  <c:v>237.793839054743</c:v>
                </c:pt>
                <c:pt idx="213">
                  <c:v>237.793839054743</c:v>
                </c:pt>
                <c:pt idx="214">
                  <c:v>237.793839054743</c:v>
                </c:pt>
                <c:pt idx="215">
                  <c:v>237.793839054743</c:v>
                </c:pt>
                <c:pt idx="216">
                  <c:v>237.793839054743</c:v>
                </c:pt>
                <c:pt idx="217">
                  <c:v>237.793839054743</c:v>
                </c:pt>
                <c:pt idx="218">
                  <c:v>237.793839054743</c:v>
                </c:pt>
                <c:pt idx="219">
                  <c:v>237.793839054743</c:v>
                </c:pt>
                <c:pt idx="220">
                  <c:v>237.793839054743</c:v>
                </c:pt>
                <c:pt idx="221">
                  <c:v>237.793839054743</c:v>
                </c:pt>
                <c:pt idx="222">
                  <c:v>237.793839054743</c:v>
                </c:pt>
                <c:pt idx="223">
                  <c:v>237.793839054743</c:v>
                </c:pt>
                <c:pt idx="224">
                  <c:v>237.793839054743</c:v>
                </c:pt>
                <c:pt idx="225">
                  <c:v>237.793839054743</c:v>
                </c:pt>
                <c:pt idx="226">
                  <c:v>237.793839054743</c:v>
                </c:pt>
                <c:pt idx="227">
                  <c:v>237.793839054743</c:v>
                </c:pt>
                <c:pt idx="228">
                  <c:v>237.793839054743</c:v>
                </c:pt>
                <c:pt idx="229">
                  <c:v>237.793839054743</c:v>
                </c:pt>
                <c:pt idx="230">
                  <c:v>237.793839054743</c:v>
                </c:pt>
                <c:pt idx="231">
                  <c:v>237.793839054743</c:v>
                </c:pt>
                <c:pt idx="232">
                  <c:v>237.793839054743</c:v>
                </c:pt>
                <c:pt idx="233">
                  <c:v>237.793839054743</c:v>
                </c:pt>
                <c:pt idx="234">
                  <c:v>237.793839054743</c:v>
                </c:pt>
                <c:pt idx="235">
                  <c:v>237.793839054743</c:v>
                </c:pt>
                <c:pt idx="236">
                  <c:v>237.793839054743</c:v>
                </c:pt>
                <c:pt idx="237">
                  <c:v>237.793839054743</c:v>
                </c:pt>
                <c:pt idx="238">
                  <c:v>237.793839054743</c:v>
                </c:pt>
                <c:pt idx="239">
                  <c:v>237.793839054743</c:v>
                </c:pt>
                <c:pt idx="240">
                  <c:v>237.793839054743</c:v>
                </c:pt>
                <c:pt idx="241">
                  <c:v>237.793839054743</c:v>
                </c:pt>
                <c:pt idx="242">
                  <c:v>237.793839054743</c:v>
                </c:pt>
                <c:pt idx="243">
                  <c:v>237.793839054743</c:v>
                </c:pt>
                <c:pt idx="244">
                  <c:v>237.793839054743</c:v>
                </c:pt>
                <c:pt idx="245">
                  <c:v>237.793839054743</c:v>
                </c:pt>
                <c:pt idx="246">
                  <c:v>237.793839054743</c:v>
                </c:pt>
                <c:pt idx="247">
                  <c:v>237.793839054743</c:v>
                </c:pt>
                <c:pt idx="248">
                  <c:v>237.793839054743</c:v>
                </c:pt>
                <c:pt idx="249">
                  <c:v>237.793839054743</c:v>
                </c:pt>
                <c:pt idx="250">
                  <c:v>237.793839054743</c:v>
                </c:pt>
                <c:pt idx="251">
                  <c:v>237.793839054743</c:v>
                </c:pt>
                <c:pt idx="252">
                  <c:v>237.793839054743</c:v>
                </c:pt>
                <c:pt idx="253">
                  <c:v>237.793839054743</c:v>
                </c:pt>
                <c:pt idx="254">
                  <c:v>237.793839054743</c:v>
                </c:pt>
                <c:pt idx="255">
                  <c:v>237.793839054743</c:v>
                </c:pt>
                <c:pt idx="256">
                  <c:v>237.793839054743</c:v>
                </c:pt>
                <c:pt idx="257">
                  <c:v>237.793839054743</c:v>
                </c:pt>
                <c:pt idx="258">
                  <c:v>237.793839054743</c:v>
                </c:pt>
                <c:pt idx="259">
                  <c:v>237.793839054743</c:v>
                </c:pt>
                <c:pt idx="260">
                  <c:v>237.793839054743</c:v>
                </c:pt>
                <c:pt idx="261">
                  <c:v>237.793839054743</c:v>
                </c:pt>
                <c:pt idx="262">
                  <c:v>237.793839054743</c:v>
                </c:pt>
                <c:pt idx="263">
                  <c:v>237.793839054743</c:v>
                </c:pt>
                <c:pt idx="264">
                  <c:v>237.793839054743</c:v>
                </c:pt>
                <c:pt idx="265">
                  <c:v>237.793839054743</c:v>
                </c:pt>
                <c:pt idx="266">
                  <c:v>237.793839054743</c:v>
                </c:pt>
                <c:pt idx="267">
                  <c:v>237.793839054743</c:v>
                </c:pt>
                <c:pt idx="268">
                  <c:v>237.793839054743</c:v>
                </c:pt>
                <c:pt idx="269">
                  <c:v>237.793839054743</c:v>
                </c:pt>
                <c:pt idx="270">
                  <c:v>237.793839054743</c:v>
                </c:pt>
                <c:pt idx="271">
                  <c:v>237.793839054743</c:v>
                </c:pt>
                <c:pt idx="272">
                  <c:v>237.793839054743</c:v>
                </c:pt>
                <c:pt idx="273">
                  <c:v>237.793839054743</c:v>
                </c:pt>
                <c:pt idx="274">
                  <c:v>237.793839054743</c:v>
                </c:pt>
                <c:pt idx="275">
                  <c:v>237.793839054743</c:v>
                </c:pt>
                <c:pt idx="276">
                  <c:v>237.793839054743</c:v>
                </c:pt>
                <c:pt idx="277">
                  <c:v>237.793839054743</c:v>
                </c:pt>
                <c:pt idx="278">
                  <c:v>237.793839054743</c:v>
                </c:pt>
                <c:pt idx="279">
                  <c:v>237.793839054743</c:v>
                </c:pt>
                <c:pt idx="280">
                  <c:v>237.793839054743</c:v>
                </c:pt>
                <c:pt idx="281">
                  <c:v>237.793839054743</c:v>
                </c:pt>
                <c:pt idx="282">
                  <c:v>237.793839054743</c:v>
                </c:pt>
                <c:pt idx="283">
                  <c:v>237.793839054743</c:v>
                </c:pt>
                <c:pt idx="284">
                  <c:v>237.793839054743</c:v>
                </c:pt>
                <c:pt idx="285">
                  <c:v>237.793839054743</c:v>
                </c:pt>
                <c:pt idx="286">
                  <c:v>237.793839054743</c:v>
                </c:pt>
                <c:pt idx="287">
                  <c:v>237.793839054743</c:v>
                </c:pt>
                <c:pt idx="288">
                  <c:v>237.793839054743</c:v>
                </c:pt>
                <c:pt idx="289">
                  <c:v>237.793839054743</c:v>
                </c:pt>
                <c:pt idx="290">
                  <c:v>237.793839054743</c:v>
                </c:pt>
                <c:pt idx="291">
                  <c:v>237.793839054743</c:v>
                </c:pt>
                <c:pt idx="292">
                  <c:v>237.793839054743</c:v>
                </c:pt>
                <c:pt idx="293">
                  <c:v>237.793839054743</c:v>
                </c:pt>
                <c:pt idx="294">
                  <c:v>237.793839054743</c:v>
                </c:pt>
                <c:pt idx="295">
                  <c:v>237.793839054743</c:v>
                </c:pt>
                <c:pt idx="296">
                  <c:v>237.793839054743</c:v>
                </c:pt>
                <c:pt idx="297">
                  <c:v>237.793839054743</c:v>
                </c:pt>
                <c:pt idx="298">
                  <c:v>237.793839054743</c:v>
                </c:pt>
                <c:pt idx="299">
                  <c:v>237.793839054743</c:v>
                </c:pt>
                <c:pt idx="300">
                  <c:v>237.793839054743</c:v>
                </c:pt>
                <c:pt idx="301">
                  <c:v>237.793839054743</c:v>
                </c:pt>
                <c:pt idx="302">
                  <c:v>237.793839054743</c:v>
                </c:pt>
                <c:pt idx="303">
                  <c:v>237.793839054743</c:v>
                </c:pt>
                <c:pt idx="304">
                  <c:v>237.793839054743</c:v>
                </c:pt>
                <c:pt idx="305">
                  <c:v>237.793839054743</c:v>
                </c:pt>
                <c:pt idx="306">
                  <c:v>237.793839054743</c:v>
                </c:pt>
                <c:pt idx="307">
                  <c:v>237.793839054743</c:v>
                </c:pt>
                <c:pt idx="308">
                  <c:v>237.793839054743</c:v>
                </c:pt>
                <c:pt idx="309">
                  <c:v>237.793839054743</c:v>
                </c:pt>
                <c:pt idx="310">
                  <c:v>237.793839054743</c:v>
                </c:pt>
                <c:pt idx="311">
                  <c:v>237.793839054743</c:v>
                </c:pt>
                <c:pt idx="312">
                  <c:v>237.793839054743</c:v>
                </c:pt>
                <c:pt idx="313">
                  <c:v>237.793839054743</c:v>
                </c:pt>
                <c:pt idx="314">
                  <c:v>237.793839054743</c:v>
                </c:pt>
                <c:pt idx="315">
                  <c:v>237.793839054743</c:v>
                </c:pt>
                <c:pt idx="316">
                  <c:v>237.793839054743</c:v>
                </c:pt>
                <c:pt idx="317">
                  <c:v>237.793839054743</c:v>
                </c:pt>
                <c:pt idx="318">
                  <c:v>237.793839054743</c:v>
                </c:pt>
                <c:pt idx="319">
                  <c:v>237.793839054743</c:v>
                </c:pt>
                <c:pt idx="320">
                  <c:v>237.793839054743</c:v>
                </c:pt>
                <c:pt idx="321">
                  <c:v>237.793839054743</c:v>
                </c:pt>
                <c:pt idx="322">
                  <c:v>237.793839054743</c:v>
                </c:pt>
                <c:pt idx="323">
                  <c:v>237.793839054743</c:v>
                </c:pt>
                <c:pt idx="324">
                  <c:v>237.793839054743</c:v>
                </c:pt>
                <c:pt idx="325">
                  <c:v>237.793839054743</c:v>
                </c:pt>
                <c:pt idx="326">
                  <c:v>237.793839054743</c:v>
                </c:pt>
                <c:pt idx="327">
                  <c:v>237.793839054743</c:v>
                </c:pt>
                <c:pt idx="328">
                  <c:v>237.793839054743</c:v>
                </c:pt>
                <c:pt idx="329">
                  <c:v>237.793839054743</c:v>
                </c:pt>
                <c:pt idx="330">
                  <c:v>237.793839054743</c:v>
                </c:pt>
                <c:pt idx="331">
                  <c:v>237.793839054743</c:v>
                </c:pt>
                <c:pt idx="332">
                  <c:v>237.793839054743</c:v>
                </c:pt>
                <c:pt idx="333">
                  <c:v>237.793839054743</c:v>
                </c:pt>
                <c:pt idx="334">
                  <c:v>237.793839054743</c:v>
                </c:pt>
                <c:pt idx="335">
                  <c:v>237.793839054743</c:v>
                </c:pt>
                <c:pt idx="336">
                  <c:v>237.793839054743</c:v>
                </c:pt>
                <c:pt idx="337">
                  <c:v>237.793839054743</c:v>
                </c:pt>
                <c:pt idx="338">
                  <c:v>237.793839054743</c:v>
                </c:pt>
                <c:pt idx="339">
                  <c:v>237.793839054743</c:v>
                </c:pt>
                <c:pt idx="340">
                  <c:v>237.793839054743</c:v>
                </c:pt>
                <c:pt idx="341">
                  <c:v>237.793839054743</c:v>
                </c:pt>
                <c:pt idx="342">
                  <c:v>237.793839054743</c:v>
                </c:pt>
                <c:pt idx="343">
                  <c:v>237.793839054743</c:v>
                </c:pt>
                <c:pt idx="344">
                  <c:v>237.793839054743</c:v>
                </c:pt>
                <c:pt idx="345">
                  <c:v>237.793839054743</c:v>
                </c:pt>
                <c:pt idx="346">
                  <c:v>237.793839054743</c:v>
                </c:pt>
                <c:pt idx="347">
                  <c:v>237.793839054743</c:v>
                </c:pt>
                <c:pt idx="348">
                  <c:v>237.793839054743</c:v>
                </c:pt>
                <c:pt idx="349">
                  <c:v>237.793839054743</c:v>
                </c:pt>
                <c:pt idx="350">
                  <c:v>237.793839054743</c:v>
                </c:pt>
                <c:pt idx="351">
                  <c:v>237.793839054743</c:v>
                </c:pt>
                <c:pt idx="352">
                  <c:v>237.793839054743</c:v>
                </c:pt>
                <c:pt idx="353">
                  <c:v>237.793839054743</c:v>
                </c:pt>
                <c:pt idx="354">
                  <c:v>237.793839054743</c:v>
                </c:pt>
                <c:pt idx="355">
                  <c:v>237.793839054743</c:v>
                </c:pt>
                <c:pt idx="356">
                  <c:v>237.793839054743</c:v>
                </c:pt>
                <c:pt idx="357">
                  <c:v>237.793839054743</c:v>
                </c:pt>
                <c:pt idx="358">
                  <c:v>237.793839054743</c:v>
                </c:pt>
                <c:pt idx="359">
                  <c:v>237.793839054743</c:v>
                </c:pt>
                <c:pt idx="360">
                  <c:v>237.793839054743</c:v>
                </c:pt>
                <c:pt idx="361">
                  <c:v>237.793839054743</c:v>
                </c:pt>
                <c:pt idx="362">
                  <c:v>237.793839054743</c:v>
                </c:pt>
                <c:pt idx="363">
                  <c:v>237.793839054743</c:v>
                </c:pt>
                <c:pt idx="364">
                  <c:v>237.793839054743</c:v>
                </c:pt>
                <c:pt idx="365">
                  <c:v>237.793839054743</c:v>
                </c:pt>
                <c:pt idx="366">
                  <c:v>237.793839054743</c:v>
                </c:pt>
                <c:pt idx="367">
                  <c:v>237.793839054743</c:v>
                </c:pt>
                <c:pt idx="368">
                  <c:v>237.793839054743</c:v>
                </c:pt>
                <c:pt idx="369">
                  <c:v>237.793839054743</c:v>
                </c:pt>
                <c:pt idx="370">
                  <c:v>237.793839054743</c:v>
                </c:pt>
                <c:pt idx="371">
                  <c:v>237.793839054743</c:v>
                </c:pt>
                <c:pt idx="372">
                  <c:v>237.793839054743</c:v>
                </c:pt>
                <c:pt idx="373">
                  <c:v>237.793839054743</c:v>
                </c:pt>
                <c:pt idx="374">
                  <c:v>237.793839054743</c:v>
                </c:pt>
                <c:pt idx="375">
                  <c:v>237.793839054743</c:v>
                </c:pt>
                <c:pt idx="376">
                  <c:v>237.793839054743</c:v>
                </c:pt>
                <c:pt idx="377">
                  <c:v>237.793839054743</c:v>
                </c:pt>
                <c:pt idx="378">
                  <c:v>237.793839054743</c:v>
                </c:pt>
                <c:pt idx="379">
                  <c:v>237.793839054743</c:v>
                </c:pt>
                <c:pt idx="380">
                  <c:v>237.793839054743</c:v>
                </c:pt>
                <c:pt idx="381">
                  <c:v>237.793839054743</c:v>
                </c:pt>
                <c:pt idx="382">
                  <c:v>237.793839054743</c:v>
                </c:pt>
                <c:pt idx="383">
                  <c:v>237.793839054743</c:v>
                </c:pt>
                <c:pt idx="384">
                  <c:v>237.793839054743</c:v>
                </c:pt>
                <c:pt idx="385">
                  <c:v>237.793839054743</c:v>
                </c:pt>
                <c:pt idx="386">
                  <c:v>237.793839054743</c:v>
                </c:pt>
                <c:pt idx="387">
                  <c:v>237.793839054743</c:v>
                </c:pt>
                <c:pt idx="388">
                  <c:v>237.793839054743</c:v>
                </c:pt>
                <c:pt idx="389">
                  <c:v>237.793839054743</c:v>
                </c:pt>
                <c:pt idx="390">
                  <c:v>237.793839054743</c:v>
                </c:pt>
                <c:pt idx="391">
                  <c:v>237.793839054743</c:v>
                </c:pt>
                <c:pt idx="392">
                  <c:v>237.793839054743</c:v>
                </c:pt>
                <c:pt idx="393">
                  <c:v>237.793839054743</c:v>
                </c:pt>
                <c:pt idx="394">
                  <c:v>237.793839054743</c:v>
                </c:pt>
                <c:pt idx="395">
                  <c:v>237.793839054743</c:v>
                </c:pt>
                <c:pt idx="396">
                  <c:v>237.793839054743</c:v>
                </c:pt>
                <c:pt idx="397">
                  <c:v>237.793839054743</c:v>
                </c:pt>
                <c:pt idx="398">
                  <c:v>237.793839054743</c:v>
                </c:pt>
                <c:pt idx="399">
                  <c:v>237.793839054743</c:v>
                </c:pt>
                <c:pt idx="400">
                  <c:v>237.793839054743</c:v>
                </c:pt>
                <c:pt idx="401">
                  <c:v>237.793839054743</c:v>
                </c:pt>
                <c:pt idx="402">
                  <c:v>237.793839054743</c:v>
                </c:pt>
                <c:pt idx="403">
                  <c:v>237.793839054743</c:v>
                </c:pt>
                <c:pt idx="404">
                  <c:v>237.793839054743</c:v>
                </c:pt>
                <c:pt idx="405">
                  <c:v>237.793839054743</c:v>
                </c:pt>
                <c:pt idx="406">
                  <c:v>237.793839054743</c:v>
                </c:pt>
                <c:pt idx="407">
                  <c:v>237.793839054743</c:v>
                </c:pt>
                <c:pt idx="408">
                  <c:v>237.793839054743</c:v>
                </c:pt>
                <c:pt idx="409">
                  <c:v>237.793839054743</c:v>
                </c:pt>
                <c:pt idx="410">
                  <c:v>237.793839054743</c:v>
                </c:pt>
                <c:pt idx="411">
                  <c:v>237.793839054743</c:v>
                </c:pt>
                <c:pt idx="412">
                  <c:v>237.793839054743</c:v>
                </c:pt>
                <c:pt idx="413">
                  <c:v>237.793839054743</c:v>
                </c:pt>
                <c:pt idx="414">
                  <c:v>237.793839054743</c:v>
                </c:pt>
                <c:pt idx="415">
                  <c:v>237.793839054743</c:v>
                </c:pt>
                <c:pt idx="416">
                  <c:v>237.793839054743</c:v>
                </c:pt>
                <c:pt idx="417">
                  <c:v>237.793839054743</c:v>
                </c:pt>
                <c:pt idx="418">
                  <c:v>237.793839054743</c:v>
                </c:pt>
                <c:pt idx="419">
                  <c:v>237.793839054743</c:v>
                </c:pt>
                <c:pt idx="420">
                  <c:v>237.793839054743</c:v>
                </c:pt>
                <c:pt idx="421">
                  <c:v>237.793839054743</c:v>
                </c:pt>
                <c:pt idx="422">
                  <c:v>237.793839054743</c:v>
                </c:pt>
                <c:pt idx="423">
                  <c:v>237.793839054743</c:v>
                </c:pt>
                <c:pt idx="424">
                  <c:v>237.793839054743</c:v>
                </c:pt>
                <c:pt idx="425">
                  <c:v>237.793839054743</c:v>
                </c:pt>
                <c:pt idx="426">
                  <c:v>237.793839054743</c:v>
                </c:pt>
                <c:pt idx="427">
                  <c:v>237.793839054743</c:v>
                </c:pt>
                <c:pt idx="428">
                  <c:v>237.793839054743</c:v>
                </c:pt>
                <c:pt idx="429">
                  <c:v>237.793839054743</c:v>
                </c:pt>
                <c:pt idx="430">
                  <c:v>237.793839054743</c:v>
                </c:pt>
                <c:pt idx="431">
                  <c:v>237.793839054743</c:v>
                </c:pt>
                <c:pt idx="432">
                  <c:v>237.793839054743</c:v>
                </c:pt>
                <c:pt idx="433">
                  <c:v>237.793839054743</c:v>
                </c:pt>
                <c:pt idx="434">
                  <c:v>237.793839054743</c:v>
                </c:pt>
                <c:pt idx="435">
                  <c:v>237.793839054743</c:v>
                </c:pt>
                <c:pt idx="436">
                  <c:v>237.793839054743</c:v>
                </c:pt>
                <c:pt idx="437">
                  <c:v>237.793839054743</c:v>
                </c:pt>
                <c:pt idx="438">
                  <c:v>237.793839054743</c:v>
                </c:pt>
                <c:pt idx="439">
                  <c:v>237.793839054743</c:v>
                </c:pt>
                <c:pt idx="440">
                  <c:v>237.793839054743</c:v>
                </c:pt>
                <c:pt idx="441">
                  <c:v>237.793839054743</c:v>
                </c:pt>
                <c:pt idx="442">
                  <c:v>237.793839054743</c:v>
                </c:pt>
                <c:pt idx="443">
                  <c:v>237.793839054743</c:v>
                </c:pt>
                <c:pt idx="444">
                  <c:v>237.793839054743</c:v>
                </c:pt>
                <c:pt idx="445">
                  <c:v>237.793839054743</c:v>
                </c:pt>
                <c:pt idx="446">
                  <c:v>237.793839054743</c:v>
                </c:pt>
                <c:pt idx="447">
                  <c:v>237.793839054743</c:v>
                </c:pt>
                <c:pt idx="448">
                  <c:v>237.793839054743</c:v>
                </c:pt>
                <c:pt idx="449">
                  <c:v>237.793839054743</c:v>
                </c:pt>
                <c:pt idx="450">
                  <c:v>237.793839054743</c:v>
                </c:pt>
                <c:pt idx="451">
                  <c:v>237.793839054743</c:v>
                </c:pt>
                <c:pt idx="452">
                  <c:v>237.793839054743</c:v>
                </c:pt>
                <c:pt idx="453">
                  <c:v>237.793839054743</c:v>
                </c:pt>
                <c:pt idx="454">
                  <c:v>237.793839054743</c:v>
                </c:pt>
                <c:pt idx="455">
                  <c:v>237.793839054743</c:v>
                </c:pt>
                <c:pt idx="456">
                  <c:v>237.793839054743</c:v>
                </c:pt>
                <c:pt idx="457">
                  <c:v>237.793839054743</c:v>
                </c:pt>
                <c:pt idx="458">
                  <c:v>237.793839054743</c:v>
                </c:pt>
                <c:pt idx="459">
                  <c:v>237.793839054743</c:v>
                </c:pt>
                <c:pt idx="460">
                  <c:v>237.793839054743</c:v>
                </c:pt>
                <c:pt idx="461">
                  <c:v>237.793839054743</c:v>
                </c:pt>
                <c:pt idx="462">
                  <c:v>237.793839054743</c:v>
                </c:pt>
                <c:pt idx="463">
                  <c:v>237.793839054743</c:v>
                </c:pt>
                <c:pt idx="464">
                  <c:v>237.793839054743</c:v>
                </c:pt>
                <c:pt idx="465">
                  <c:v>237.793839054743</c:v>
                </c:pt>
                <c:pt idx="466">
                  <c:v>237.793839054743</c:v>
                </c:pt>
                <c:pt idx="467">
                  <c:v>237.793839054743</c:v>
                </c:pt>
                <c:pt idx="468">
                  <c:v>237.793839054743</c:v>
                </c:pt>
                <c:pt idx="469">
                  <c:v>237.793839054743</c:v>
                </c:pt>
                <c:pt idx="470">
                  <c:v>237.793839054743</c:v>
                </c:pt>
                <c:pt idx="471">
                  <c:v>237.793839054743</c:v>
                </c:pt>
                <c:pt idx="472">
                  <c:v>237.793839054743</c:v>
                </c:pt>
                <c:pt idx="473">
                  <c:v>237.793839054743</c:v>
                </c:pt>
                <c:pt idx="474">
                  <c:v>237.793839054743</c:v>
                </c:pt>
                <c:pt idx="475">
                  <c:v>237.793839054743</c:v>
                </c:pt>
                <c:pt idx="476">
                  <c:v>237.793839054743</c:v>
                </c:pt>
                <c:pt idx="477">
                  <c:v>237.793839054743</c:v>
                </c:pt>
                <c:pt idx="478">
                  <c:v>237.793839054743</c:v>
                </c:pt>
                <c:pt idx="479">
                  <c:v>237.793839054743</c:v>
                </c:pt>
                <c:pt idx="480">
                  <c:v>237.793839054743</c:v>
                </c:pt>
                <c:pt idx="481">
                  <c:v>237.793839054743</c:v>
                </c:pt>
                <c:pt idx="482">
                  <c:v>237.793839054743</c:v>
                </c:pt>
                <c:pt idx="483">
                  <c:v>237.793839054743</c:v>
                </c:pt>
                <c:pt idx="484">
                  <c:v>237.793839054743</c:v>
                </c:pt>
                <c:pt idx="485">
                  <c:v>237.793839054743</c:v>
                </c:pt>
                <c:pt idx="486">
                  <c:v>237.793839054743</c:v>
                </c:pt>
                <c:pt idx="487">
                  <c:v>237.793839054743</c:v>
                </c:pt>
                <c:pt idx="488">
                  <c:v>237.793839054743</c:v>
                </c:pt>
                <c:pt idx="489">
                  <c:v>237.793839054743</c:v>
                </c:pt>
                <c:pt idx="490">
                  <c:v>237.793839054743</c:v>
                </c:pt>
                <c:pt idx="491">
                  <c:v>237.793839054743</c:v>
                </c:pt>
                <c:pt idx="492">
                  <c:v>237.793839054743</c:v>
                </c:pt>
                <c:pt idx="493">
                  <c:v>237.793839054743</c:v>
                </c:pt>
                <c:pt idx="494">
                  <c:v>237.793839054743</c:v>
                </c:pt>
                <c:pt idx="495">
                  <c:v>237.793839054743</c:v>
                </c:pt>
                <c:pt idx="496">
                  <c:v>237.793839054743</c:v>
                </c:pt>
                <c:pt idx="497">
                  <c:v>237.793839054743</c:v>
                </c:pt>
                <c:pt idx="498">
                  <c:v>237.793839054743</c:v>
                </c:pt>
                <c:pt idx="499">
                  <c:v>237.793839054743</c:v>
                </c:pt>
                <c:pt idx="500">
                  <c:v>237.793839054743</c:v>
                </c:pt>
                <c:pt idx="501">
                  <c:v>237.793839054743</c:v>
                </c:pt>
                <c:pt idx="502">
                  <c:v>237.793839054743</c:v>
                </c:pt>
                <c:pt idx="503">
                  <c:v>237.793839054743</c:v>
                </c:pt>
                <c:pt idx="504">
                  <c:v>237.793839054743</c:v>
                </c:pt>
                <c:pt idx="505">
                  <c:v>237.793839054743</c:v>
                </c:pt>
                <c:pt idx="506">
                  <c:v>237.793839054743</c:v>
                </c:pt>
                <c:pt idx="507">
                  <c:v>237.793839054743</c:v>
                </c:pt>
                <c:pt idx="508">
                  <c:v>237.793839054743</c:v>
                </c:pt>
                <c:pt idx="509">
                  <c:v>237.793839054743</c:v>
                </c:pt>
                <c:pt idx="510">
                  <c:v>237.793839054743</c:v>
                </c:pt>
                <c:pt idx="511">
                  <c:v>237.793839054743</c:v>
                </c:pt>
                <c:pt idx="512">
                  <c:v>237.793839054743</c:v>
                </c:pt>
                <c:pt idx="513">
                  <c:v>237.793839054743</c:v>
                </c:pt>
                <c:pt idx="514">
                  <c:v>237.793839054743</c:v>
                </c:pt>
                <c:pt idx="515">
                  <c:v>237.793839054743</c:v>
                </c:pt>
                <c:pt idx="516">
                  <c:v>237.793839054743</c:v>
                </c:pt>
                <c:pt idx="517">
                  <c:v>237.793839054743</c:v>
                </c:pt>
                <c:pt idx="518">
                  <c:v>237.793839054743</c:v>
                </c:pt>
                <c:pt idx="519">
                  <c:v>237.793839054743</c:v>
                </c:pt>
                <c:pt idx="520">
                  <c:v>237.793839054743</c:v>
                </c:pt>
                <c:pt idx="521">
                  <c:v>237.793839054743</c:v>
                </c:pt>
                <c:pt idx="522">
                  <c:v>237.793839054743</c:v>
                </c:pt>
                <c:pt idx="523">
                  <c:v>237.793839054743</c:v>
                </c:pt>
                <c:pt idx="524">
                  <c:v>237.793839054743</c:v>
                </c:pt>
                <c:pt idx="525">
                  <c:v>237.793839054743</c:v>
                </c:pt>
                <c:pt idx="526">
                  <c:v>237.793839054743</c:v>
                </c:pt>
                <c:pt idx="527">
                  <c:v>237.793839054743</c:v>
                </c:pt>
                <c:pt idx="528">
                  <c:v>237.793839054743</c:v>
                </c:pt>
                <c:pt idx="529">
                  <c:v>237.793839054743</c:v>
                </c:pt>
                <c:pt idx="530">
                  <c:v>237.793839054743</c:v>
                </c:pt>
                <c:pt idx="531">
                  <c:v>237.793839054743</c:v>
                </c:pt>
                <c:pt idx="532">
                  <c:v>237.793839054743</c:v>
                </c:pt>
                <c:pt idx="533">
                  <c:v>237.793839054743</c:v>
                </c:pt>
                <c:pt idx="534">
                  <c:v>237.793839054743</c:v>
                </c:pt>
                <c:pt idx="535">
                  <c:v>237.793839054743</c:v>
                </c:pt>
                <c:pt idx="536">
                  <c:v>237.793839054743</c:v>
                </c:pt>
                <c:pt idx="537">
                  <c:v>237.793839054743</c:v>
                </c:pt>
                <c:pt idx="538">
                  <c:v>237.793839054743</c:v>
                </c:pt>
                <c:pt idx="539">
                  <c:v>237.793839054743</c:v>
                </c:pt>
                <c:pt idx="540">
                  <c:v>237.793839054743</c:v>
                </c:pt>
                <c:pt idx="541">
                  <c:v>237.793839054743</c:v>
                </c:pt>
                <c:pt idx="542">
                  <c:v>237.793839054743</c:v>
                </c:pt>
                <c:pt idx="543">
                  <c:v>237.793839054743</c:v>
                </c:pt>
                <c:pt idx="544">
                  <c:v>237.793839054743</c:v>
                </c:pt>
                <c:pt idx="545">
                  <c:v>237.793839054743</c:v>
                </c:pt>
                <c:pt idx="546">
                  <c:v>237.793839054743</c:v>
                </c:pt>
                <c:pt idx="547">
                  <c:v>237.793839054743</c:v>
                </c:pt>
                <c:pt idx="548">
                  <c:v>237.793839054743</c:v>
                </c:pt>
                <c:pt idx="549">
                  <c:v>237.793839054743</c:v>
                </c:pt>
                <c:pt idx="550">
                  <c:v>237.793839054743</c:v>
                </c:pt>
                <c:pt idx="551">
                  <c:v>237.793839054743</c:v>
                </c:pt>
                <c:pt idx="552">
                  <c:v>237.793839054743</c:v>
                </c:pt>
                <c:pt idx="553">
                  <c:v>237.793839054743</c:v>
                </c:pt>
                <c:pt idx="554">
                  <c:v>237.793839054743</c:v>
                </c:pt>
                <c:pt idx="555">
                  <c:v>237.793839054743</c:v>
                </c:pt>
                <c:pt idx="556">
                  <c:v>237.793839054743</c:v>
                </c:pt>
                <c:pt idx="557">
                  <c:v>237.793839054743</c:v>
                </c:pt>
                <c:pt idx="558">
                  <c:v>237.793839054743</c:v>
                </c:pt>
                <c:pt idx="559">
                  <c:v>237.793839054743</c:v>
                </c:pt>
                <c:pt idx="560">
                  <c:v>237.793839054743</c:v>
                </c:pt>
                <c:pt idx="561">
                  <c:v>237.793839054743</c:v>
                </c:pt>
                <c:pt idx="562">
                  <c:v>237.793839054743</c:v>
                </c:pt>
                <c:pt idx="563">
                  <c:v>237.793839054743</c:v>
                </c:pt>
                <c:pt idx="564">
                  <c:v>237.793839054743</c:v>
                </c:pt>
                <c:pt idx="565">
                  <c:v>237.793839054743</c:v>
                </c:pt>
                <c:pt idx="566">
                  <c:v>237.793839054743</c:v>
                </c:pt>
                <c:pt idx="567">
                  <c:v>237.793839054743</c:v>
                </c:pt>
                <c:pt idx="568">
                  <c:v>237.793839054743</c:v>
                </c:pt>
                <c:pt idx="569">
                  <c:v>237.793839054743</c:v>
                </c:pt>
                <c:pt idx="570">
                  <c:v>237.793839054743</c:v>
                </c:pt>
                <c:pt idx="571">
                  <c:v>237.793839054743</c:v>
                </c:pt>
                <c:pt idx="572">
                  <c:v>237.793839054743</c:v>
                </c:pt>
                <c:pt idx="573">
                  <c:v>237.793839054743</c:v>
                </c:pt>
                <c:pt idx="574">
                  <c:v>237.793839054743</c:v>
                </c:pt>
                <c:pt idx="575">
                  <c:v>237.793839054743</c:v>
                </c:pt>
                <c:pt idx="576">
                  <c:v>237.793839054743</c:v>
                </c:pt>
                <c:pt idx="577">
                  <c:v>237.793839054743</c:v>
                </c:pt>
                <c:pt idx="578">
                  <c:v>237.793839054743</c:v>
                </c:pt>
                <c:pt idx="579">
                  <c:v>237.793839054743</c:v>
                </c:pt>
                <c:pt idx="580">
                  <c:v>237.793839054743</c:v>
                </c:pt>
                <c:pt idx="581">
                  <c:v>237.793839054743</c:v>
                </c:pt>
                <c:pt idx="582">
                  <c:v>237.793839054743</c:v>
                </c:pt>
                <c:pt idx="583">
                  <c:v>237.793839054743</c:v>
                </c:pt>
                <c:pt idx="584">
                  <c:v>237.793839054743</c:v>
                </c:pt>
                <c:pt idx="585">
                  <c:v>237.793839054743</c:v>
                </c:pt>
                <c:pt idx="586">
                  <c:v>237.793839054743</c:v>
                </c:pt>
                <c:pt idx="587">
                  <c:v>237.793839054743</c:v>
                </c:pt>
                <c:pt idx="588">
                  <c:v>237.793839054743</c:v>
                </c:pt>
                <c:pt idx="589">
                  <c:v>237.793839054743</c:v>
                </c:pt>
                <c:pt idx="590">
                  <c:v>237.793839054743</c:v>
                </c:pt>
                <c:pt idx="591">
                  <c:v>237.793839054743</c:v>
                </c:pt>
                <c:pt idx="592">
                  <c:v>237.793839054743</c:v>
                </c:pt>
                <c:pt idx="593">
                  <c:v>237.793839054743</c:v>
                </c:pt>
                <c:pt idx="594">
                  <c:v>237.793839054743</c:v>
                </c:pt>
                <c:pt idx="595">
                  <c:v>237.793839054743</c:v>
                </c:pt>
                <c:pt idx="596">
                  <c:v>237.793839054743</c:v>
                </c:pt>
                <c:pt idx="597">
                  <c:v>237.793839054743</c:v>
                </c:pt>
                <c:pt idx="598">
                  <c:v>237.793839054743</c:v>
                </c:pt>
                <c:pt idx="599">
                  <c:v>237.793839054743</c:v>
                </c:pt>
                <c:pt idx="600">
                  <c:v>237.793839054743</c:v>
                </c:pt>
                <c:pt idx="601">
                  <c:v>237.793839054743</c:v>
                </c:pt>
                <c:pt idx="602">
                  <c:v>237.793839054743</c:v>
                </c:pt>
                <c:pt idx="603">
                  <c:v>237.793839054743</c:v>
                </c:pt>
                <c:pt idx="604">
                  <c:v>237.793839054743</c:v>
                </c:pt>
                <c:pt idx="605">
                  <c:v>237.793839054743</c:v>
                </c:pt>
                <c:pt idx="606">
                  <c:v>237.793839054743</c:v>
                </c:pt>
                <c:pt idx="607">
                  <c:v>237.793839054743</c:v>
                </c:pt>
                <c:pt idx="608">
                  <c:v>237.793839054743</c:v>
                </c:pt>
                <c:pt idx="609">
                  <c:v>237.793839054743</c:v>
                </c:pt>
                <c:pt idx="610">
                  <c:v>237.793839054743</c:v>
                </c:pt>
                <c:pt idx="611">
                  <c:v>237.793839054743</c:v>
                </c:pt>
                <c:pt idx="612">
                  <c:v>237.793839054743</c:v>
                </c:pt>
                <c:pt idx="613">
                  <c:v>237.793839054743</c:v>
                </c:pt>
                <c:pt idx="614">
                  <c:v>237.793839054743</c:v>
                </c:pt>
                <c:pt idx="615">
                  <c:v>237.793839054743</c:v>
                </c:pt>
                <c:pt idx="616">
                  <c:v>237.793839054743</c:v>
                </c:pt>
                <c:pt idx="617">
                  <c:v>237.793839054743</c:v>
                </c:pt>
                <c:pt idx="618">
                  <c:v>237.793839054743</c:v>
                </c:pt>
                <c:pt idx="619">
                  <c:v>237.793839054743</c:v>
                </c:pt>
                <c:pt idx="620">
                  <c:v>237.793839054743</c:v>
                </c:pt>
                <c:pt idx="621">
                  <c:v>237.793839054743</c:v>
                </c:pt>
                <c:pt idx="622">
                  <c:v>237.793839054743</c:v>
                </c:pt>
                <c:pt idx="623">
                  <c:v>237.793839054743</c:v>
                </c:pt>
                <c:pt idx="624">
                  <c:v>237.793839054743</c:v>
                </c:pt>
                <c:pt idx="625">
                  <c:v>237.793839054743</c:v>
                </c:pt>
                <c:pt idx="626">
                  <c:v>237.793839054743</c:v>
                </c:pt>
                <c:pt idx="627">
                  <c:v>237.793839054743</c:v>
                </c:pt>
                <c:pt idx="628">
                  <c:v>237.793839054743</c:v>
                </c:pt>
                <c:pt idx="629">
                  <c:v>237.793839054743</c:v>
                </c:pt>
                <c:pt idx="630">
                  <c:v>237.793839054743</c:v>
                </c:pt>
                <c:pt idx="631">
                  <c:v>237.793839054743</c:v>
                </c:pt>
                <c:pt idx="632">
                  <c:v>237.793839054743</c:v>
                </c:pt>
                <c:pt idx="633">
                  <c:v>237.793839054743</c:v>
                </c:pt>
                <c:pt idx="634">
                  <c:v>237.793839054743</c:v>
                </c:pt>
                <c:pt idx="635">
                  <c:v>237.793839054743</c:v>
                </c:pt>
                <c:pt idx="636">
                  <c:v>237.793839054743</c:v>
                </c:pt>
                <c:pt idx="637">
                  <c:v>237.793839054743</c:v>
                </c:pt>
                <c:pt idx="638">
                  <c:v>237.793839054743</c:v>
                </c:pt>
                <c:pt idx="639">
                  <c:v>237.793839054743</c:v>
                </c:pt>
                <c:pt idx="640">
                  <c:v>237.793839054743</c:v>
                </c:pt>
                <c:pt idx="641">
                  <c:v>237.793839054743</c:v>
                </c:pt>
                <c:pt idx="642">
                  <c:v>237.793839054743</c:v>
                </c:pt>
                <c:pt idx="643">
                  <c:v>237.793839054743</c:v>
                </c:pt>
                <c:pt idx="644">
                  <c:v>237.793839054743</c:v>
                </c:pt>
                <c:pt idx="645">
                  <c:v>237.793839054743</c:v>
                </c:pt>
                <c:pt idx="646">
                  <c:v>237.793839054743</c:v>
                </c:pt>
                <c:pt idx="647">
                  <c:v>237.793839054743</c:v>
                </c:pt>
                <c:pt idx="648">
                  <c:v>237.793839054743</c:v>
                </c:pt>
                <c:pt idx="649">
                  <c:v>237.793839054743</c:v>
                </c:pt>
                <c:pt idx="650">
                  <c:v>237.793839054743</c:v>
                </c:pt>
                <c:pt idx="651">
                  <c:v>237.793839054743</c:v>
                </c:pt>
                <c:pt idx="652">
                  <c:v>237.793839054743</c:v>
                </c:pt>
                <c:pt idx="653">
                  <c:v>237.793839054743</c:v>
                </c:pt>
                <c:pt idx="654">
                  <c:v>237.793839054743</c:v>
                </c:pt>
                <c:pt idx="655">
                  <c:v>237.793839054743</c:v>
                </c:pt>
                <c:pt idx="656">
                  <c:v>237.793839054743</c:v>
                </c:pt>
                <c:pt idx="657">
                  <c:v>237.793839054743</c:v>
                </c:pt>
                <c:pt idx="658">
                  <c:v>237.793839054743</c:v>
                </c:pt>
                <c:pt idx="659">
                  <c:v>237.793839054743</c:v>
                </c:pt>
                <c:pt idx="660">
                  <c:v>237.793839054743</c:v>
                </c:pt>
                <c:pt idx="661">
                  <c:v>237.793839054743</c:v>
                </c:pt>
                <c:pt idx="662">
                  <c:v>237.793839054743</c:v>
                </c:pt>
                <c:pt idx="663">
                  <c:v>237.793839054743</c:v>
                </c:pt>
                <c:pt idx="664">
                  <c:v>237.793839054743</c:v>
                </c:pt>
                <c:pt idx="665">
                  <c:v>237.793839054743</c:v>
                </c:pt>
                <c:pt idx="666">
                  <c:v>237.793839054743</c:v>
                </c:pt>
                <c:pt idx="667">
                  <c:v>237.793839054743</c:v>
                </c:pt>
                <c:pt idx="668">
                  <c:v>237.793839054743</c:v>
                </c:pt>
                <c:pt idx="669">
                  <c:v>237.793839054743</c:v>
                </c:pt>
                <c:pt idx="670">
                  <c:v>237.793839054743</c:v>
                </c:pt>
                <c:pt idx="671">
                  <c:v>237.793839054743</c:v>
                </c:pt>
                <c:pt idx="672">
                  <c:v>237.793839054743</c:v>
                </c:pt>
                <c:pt idx="673">
                  <c:v>237.793839054743</c:v>
                </c:pt>
                <c:pt idx="674">
                  <c:v>237.793839054743</c:v>
                </c:pt>
                <c:pt idx="675">
                  <c:v>237.793839054743</c:v>
                </c:pt>
                <c:pt idx="676">
                  <c:v>237.793839054743</c:v>
                </c:pt>
                <c:pt idx="677">
                  <c:v>237.793839054743</c:v>
                </c:pt>
                <c:pt idx="678">
                  <c:v>237.793839054743</c:v>
                </c:pt>
                <c:pt idx="679">
                  <c:v>237.793839054743</c:v>
                </c:pt>
                <c:pt idx="680">
                  <c:v>237.793839054743</c:v>
                </c:pt>
                <c:pt idx="681">
                  <c:v>237.793839054743</c:v>
                </c:pt>
                <c:pt idx="682">
                  <c:v>237.793839054743</c:v>
                </c:pt>
                <c:pt idx="683">
                  <c:v>237.793839054743</c:v>
                </c:pt>
                <c:pt idx="684">
                  <c:v>237.793839054743</c:v>
                </c:pt>
                <c:pt idx="685">
                  <c:v>237.793839054743</c:v>
                </c:pt>
                <c:pt idx="686">
                  <c:v>237.793839054743</c:v>
                </c:pt>
                <c:pt idx="687">
                  <c:v>237.793839054743</c:v>
                </c:pt>
                <c:pt idx="688">
                  <c:v>237.793839054743</c:v>
                </c:pt>
                <c:pt idx="689">
                  <c:v>237.793839054743</c:v>
                </c:pt>
                <c:pt idx="690">
                  <c:v>237.793839054743</c:v>
                </c:pt>
                <c:pt idx="691">
                  <c:v>237.793839054743</c:v>
                </c:pt>
                <c:pt idx="692">
                  <c:v>237.793839054743</c:v>
                </c:pt>
                <c:pt idx="693">
                  <c:v>237.793839054743</c:v>
                </c:pt>
                <c:pt idx="694">
                  <c:v>237.793839054743</c:v>
                </c:pt>
                <c:pt idx="695">
                  <c:v>237.793839054743</c:v>
                </c:pt>
                <c:pt idx="696">
                  <c:v>237.793839054743</c:v>
                </c:pt>
                <c:pt idx="697">
                  <c:v>237.793839054743</c:v>
                </c:pt>
                <c:pt idx="698">
                  <c:v>237.793839054743</c:v>
                </c:pt>
                <c:pt idx="699">
                  <c:v>237.793839054743</c:v>
                </c:pt>
                <c:pt idx="700">
                  <c:v>237.793839054743</c:v>
                </c:pt>
                <c:pt idx="701">
                  <c:v>237.793839054743</c:v>
                </c:pt>
                <c:pt idx="702">
                  <c:v>237.793839054743</c:v>
                </c:pt>
                <c:pt idx="703">
                  <c:v>237.793839054743</c:v>
                </c:pt>
                <c:pt idx="704">
                  <c:v>237.793839054743</c:v>
                </c:pt>
                <c:pt idx="705">
                  <c:v>237.793839054743</c:v>
                </c:pt>
                <c:pt idx="706">
                  <c:v>237.793839054743</c:v>
                </c:pt>
                <c:pt idx="707">
                  <c:v>237.793839054743</c:v>
                </c:pt>
                <c:pt idx="708">
                  <c:v>237.793839054743</c:v>
                </c:pt>
                <c:pt idx="709">
                  <c:v>237.793839054743</c:v>
                </c:pt>
                <c:pt idx="710">
                  <c:v>237.793839054743</c:v>
                </c:pt>
                <c:pt idx="711">
                  <c:v>237.793839054743</c:v>
                </c:pt>
                <c:pt idx="712">
                  <c:v>237.793839054743</c:v>
                </c:pt>
                <c:pt idx="713">
                  <c:v>237.793839054743</c:v>
                </c:pt>
                <c:pt idx="714">
                  <c:v>237.793839054743</c:v>
                </c:pt>
                <c:pt idx="715">
                  <c:v>237.793839054743</c:v>
                </c:pt>
                <c:pt idx="716">
                  <c:v>237.793839054743</c:v>
                </c:pt>
                <c:pt idx="717">
                  <c:v>237.793839054743</c:v>
                </c:pt>
                <c:pt idx="718">
                  <c:v>237.793839054743</c:v>
                </c:pt>
                <c:pt idx="719">
                  <c:v>237.793839054743</c:v>
                </c:pt>
                <c:pt idx="720">
                  <c:v>237.793839054743</c:v>
                </c:pt>
                <c:pt idx="721">
                  <c:v>237.793839054743</c:v>
                </c:pt>
                <c:pt idx="722">
                  <c:v>237.793839054743</c:v>
                </c:pt>
                <c:pt idx="723">
                  <c:v>237.793839054743</c:v>
                </c:pt>
                <c:pt idx="724">
                  <c:v>237.793839054743</c:v>
                </c:pt>
                <c:pt idx="725">
                  <c:v>237.793839054743</c:v>
                </c:pt>
                <c:pt idx="726">
                  <c:v>237.793839054743</c:v>
                </c:pt>
                <c:pt idx="727">
                  <c:v>237.793839054743</c:v>
                </c:pt>
                <c:pt idx="728">
                  <c:v>237.793839054743</c:v>
                </c:pt>
                <c:pt idx="729">
                  <c:v>237.793839054743</c:v>
                </c:pt>
                <c:pt idx="730">
                  <c:v>237.793839054743</c:v>
                </c:pt>
                <c:pt idx="731">
                  <c:v>237.793839054743</c:v>
                </c:pt>
                <c:pt idx="732">
                  <c:v>237.793839054743</c:v>
                </c:pt>
                <c:pt idx="733">
                  <c:v>237.793839054743</c:v>
                </c:pt>
                <c:pt idx="734">
                  <c:v>237.793839054743</c:v>
                </c:pt>
                <c:pt idx="735">
                  <c:v>237.793839054743</c:v>
                </c:pt>
                <c:pt idx="736">
                  <c:v>237.793839054743</c:v>
                </c:pt>
                <c:pt idx="737">
                  <c:v>237.793839054743</c:v>
                </c:pt>
                <c:pt idx="738">
                  <c:v>237.793839054743</c:v>
                </c:pt>
                <c:pt idx="739">
                  <c:v>237.793839054743</c:v>
                </c:pt>
                <c:pt idx="740">
                  <c:v>237.793839054743</c:v>
                </c:pt>
                <c:pt idx="741">
                  <c:v>237.793839054743</c:v>
                </c:pt>
                <c:pt idx="742">
                  <c:v>237.793839054743</c:v>
                </c:pt>
                <c:pt idx="743">
                  <c:v>237.793839054743</c:v>
                </c:pt>
                <c:pt idx="744">
                  <c:v>237.793839054743</c:v>
                </c:pt>
                <c:pt idx="745">
                  <c:v>237.793839054743</c:v>
                </c:pt>
                <c:pt idx="746">
                  <c:v>237.793839054743</c:v>
                </c:pt>
                <c:pt idx="747">
                  <c:v>237.793839054743</c:v>
                </c:pt>
                <c:pt idx="748">
                  <c:v>237.793839054743</c:v>
                </c:pt>
                <c:pt idx="749">
                  <c:v>237.793839054743</c:v>
                </c:pt>
                <c:pt idx="750">
                  <c:v>237.793839054743</c:v>
                </c:pt>
                <c:pt idx="751">
                  <c:v>237.793839054743</c:v>
                </c:pt>
                <c:pt idx="752">
                  <c:v>237.793839054743</c:v>
                </c:pt>
                <c:pt idx="753">
                  <c:v>237.793839054743</c:v>
                </c:pt>
                <c:pt idx="754">
                  <c:v>237.793839054743</c:v>
                </c:pt>
                <c:pt idx="755">
                  <c:v>237.793839054743</c:v>
                </c:pt>
                <c:pt idx="756">
                  <c:v>237.793839054743</c:v>
                </c:pt>
                <c:pt idx="757">
                  <c:v>237.793839054743</c:v>
                </c:pt>
                <c:pt idx="758">
                  <c:v>237.793839054743</c:v>
                </c:pt>
                <c:pt idx="759">
                  <c:v>237.793839054743</c:v>
                </c:pt>
                <c:pt idx="760">
                  <c:v>237.793839054743</c:v>
                </c:pt>
                <c:pt idx="761">
                  <c:v>237.793839054743</c:v>
                </c:pt>
                <c:pt idx="762">
                  <c:v>237.793839054743</c:v>
                </c:pt>
                <c:pt idx="763">
                  <c:v>237.793839054743</c:v>
                </c:pt>
                <c:pt idx="764">
                  <c:v>237.793839054743</c:v>
                </c:pt>
                <c:pt idx="765">
                  <c:v>237.793839054743</c:v>
                </c:pt>
                <c:pt idx="766">
                  <c:v>237.793839054743</c:v>
                </c:pt>
                <c:pt idx="767">
                  <c:v>237.793839054743</c:v>
                </c:pt>
                <c:pt idx="768">
                  <c:v>237.793839054743</c:v>
                </c:pt>
                <c:pt idx="769">
                  <c:v>237.793839054743</c:v>
                </c:pt>
                <c:pt idx="770">
                  <c:v>237.793839054743</c:v>
                </c:pt>
                <c:pt idx="771">
                  <c:v>237.793839054743</c:v>
                </c:pt>
                <c:pt idx="772">
                  <c:v>237.793839054743</c:v>
                </c:pt>
                <c:pt idx="773">
                  <c:v>237.793839054743</c:v>
                </c:pt>
                <c:pt idx="774">
                  <c:v>237.793839054743</c:v>
                </c:pt>
                <c:pt idx="775">
                  <c:v>237.793839054743</c:v>
                </c:pt>
                <c:pt idx="776">
                  <c:v>237.793839054743</c:v>
                </c:pt>
                <c:pt idx="777">
                  <c:v>237.793839054743</c:v>
                </c:pt>
                <c:pt idx="778">
                  <c:v>237.793839054743</c:v>
                </c:pt>
                <c:pt idx="779">
                  <c:v>237.793839054743</c:v>
                </c:pt>
                <c:pt idx="780">
                  <c:v>237.793839054743</c:v>
                </c:pt>
                <c:pt idx="781">
                  <c:v>237.793839054743</c:v>
                </c:pt>
                <c:pt idx="782">
                  <c:v>237.793839054743</c:v>
                </c:pt>
                <c:pt idx="783">
                  <c:v>237.793839054743</c:v>
                </c:pt>
                <c:pt idx="784">
                  <c:v>237.793839054743</c:v>
                </c:pt>
                <c:pt idx="785">
                  <c:v>237.793839054743</c:v>
                </c:pt>
                <c:pt idx="786">
                  <c:v>237.793839054743</c:v>
                </c:pt>
                <c:pt idx="787">
                  <c:v>237.793839054743</c:v>
                </c:pt>
                <c:pt idx="788">
                  <c:v>237.793839054743</c:v>
                </c:pt>
                <c:pt idx="789">
                  <c:v>237.793839054743</c:v>
                </c:pt>
                <c:pt idx="790">
                  <c:v>237.793839054743</c:v>
                </c:pt>
                <c:pt idx="791">
                  <c:v>237.793839054743</c:v>
                </c:pt>
                <c:pt idx="792">
                  <c:v>237.793839054743</c:v>
                </c:pt>
                <c:pt idx="793">
                  <c:v>237.793839054743</c:v>
                </c:pt>
                <c:pt idx="794">
                  <c:v>237.793839054743</c:v>
                </c:pt>
                <c:pt idx="795">
                  <c:v>237.793839054743</c:v>
                </c:pt>
                <c:pt idx="796">
                  <c:v>237.793839054743</c:v>
                </c:pt>
                <c:pt idx="797">
                  <c:v>237.793839054743</c:v>
                </c:pt>
                <c:pt idx="798">
                  <c:v>237.793839054743</c:v>
                </c:pt>
                <c:pt idx="799">
                  <c:v>237.793839054743</c:v>
                </c:pt>
                <c:pt idx="800">
                  <c:v>237.793839054743</c:v>
                </c:pt>
                <c:pt idx="801">
                  <c:v>237.793839054743</c:v>
                </c:pt>
                <c:pt idx="802">
                  <c:v>237.793839054743</c:v>
                </c:pt>
                <c:pt idx="803">
                  <c:v>237.793839054743</c:v>
                </c:pt>
                <c:pt idx="804">
                  <c:v>237.793839054743</c:v>
                </c:pt>
                <c:pt idx="805">
                  <c:v>237.793839054743</c:v>
                </c:pt>
                <c:pt idx="806">
                  <c:v>237.793839054743</c:v>
                </c:pt>
                <c:pt idx="807">
                  <c:v>237.793839054743</c:v>
                </c:pt>
                <c:pt idx="808">
                  <c:v>237.793839054743</c:v>
                </c:pt>
                <c:pt idx="809">
                  <c:v>237.793839054743</c:v>
                </c:pt>
                <c:pt idx="810">
                  <c:v>237.793839054743</c:v>
                </c:pt>
                <c:pt idx="811">
                  <c:v>237.793839054743</c:v>
                </c:pt>
                <c:pt idx="812">
                  <c:v>237.793839054743</c:v>
                </c:pt>
                <c:pt idx="813">
                  <c:v>237.793839054743</c:v>
                </c:pt>
                <c:pt idx="814">
                  <c:v>237.793839054743</c:v>
                </c:pt>
                <c:pt idx="815">
                  <c:v>237.793839054743</c:v>
                </c:pt>
                <c:pt idx="816">
                  <c:v>237.793839054743</c:v>
                </c:pt>
                <c:pt idx="817">
                  <c:v>237.793839054743</c:v>
                </c:pt>
                <c:pt idx="818">
                  <c:v>237.793839054743</c:v>
                </c:pt>
                <c:pt idx="819">
                  <c:v>237.793839054743</c:v>
                </c:pt>
                <c:pt idx="820">
                  <c:v>237.793839054743</c:v>
                </c:pt>
                <c:pt idx="821">
                  <c:v>237.793839054743</c:v>
                </c:pt>
                <c:pt idx="822">
                  <c:v>237.793839054743</c:v>
                </c:pt>
                <c:pt idx="823">
                  <c:v>237.793839054743</c:v>
                </c:pt>
                <c:pt idx="824">
                  <c:v>237.793839054743</c:v>
                </c:pt>
                <c:pt idx="825">
                  <c:v>237.793839054743</c:v>
                </c:pt>
                <c:pt idx="826">
                  <c:v>237.793839054743</c:v>
                </c:pt>
                <c:pt idx="827">
                  <c:v>237.793839054743</c:v>
                </c:pt>
                <c:pt idx="828">
                  <c:v>237.793839054743</c:v>
                </c:pt>
                <c:pt idx="829">
                  <c:v>237.793839054743</c:v>
                </c:pt>
                <c:pt idx="830">
                  <c:v>237.793839054743</c:v>
                </c:pt>
                <c:pt idx="831">
                  <c:v>237.793839054743</c:v>
                </c:pt>
                <c:pt idx="832">
                  <c:v>237.793839054743</c:v>
                </c:pt>
                <c:pt idx="833">
                  <c:v>237.793839054743</c:v>
                </c:pt>
                <c:pt idx="834">
                  <c:v>237.793839054743</c:v>
                </c:pt>
                <c:pt idx="835">
                  <c:v>237.793839054743</c:v>
                </c:pt>
                <c:pt idx="836">
                  <c:v>237.793839054743</c:v>
                </c:pt>
                <c:pt idx="837">
                  <c:v>237.793839054743</c:v>
                </c:pt>
                <c:pt idx="838">
                  <c:v>237.793839054743</c:v>
                </c:pt>
                <c:pt idx="839">
                  <c:v>237.793839054743</c:v>
                </c:pt>
                <c:pt idx="840">
                  <c:v>237.793839054743</c:v>
                </c:pt>
                <c:pt idx="841">
                  <c:v>237.793839054743</c:v>
                </c:pt>
                <c:pt idx="842">
                  <c:v>237.793839054743</c:v>
                </c:pt>
                <c:pt idx="843">
                  <c:v>237.793839054743</c:v>
                </c:pt>
                <c:pt idx="844">
                  <c:v>237.793839054743</c:v>
                </c:pt>
                <c:pt idx="845">
                  <c:v>237.793839054743</c:v>
                </c:pt>
                <c:pt idx="846">
                  <c:v>237.793839054743</c:v>
                </c:pt>
                <c:pt idx="847">
                  <c:v>237.793839054743</c:v>
                </c:pt>
                <c:pt idx="848">
                  <c:v>237.793839054743</c:v>
                </c:pt>
                <c:pt idx="849">
                  <c:v>237.793839054743</c:v>
                </c:pt>
                <c:pt idx="850">
                  <c:v>237.793839054743</c:v>
                </c:pt>
                <c:pt idx="851">
                  <c:v>237.793839054743</c:v>
                </c:pt>
                <c:pt idx="852">
                  <c:v>237.793839054743</c:v>
                </c:pt>
                <c:pt idx="853">
                  <c:v>237.793839054743</c:v>
                </c:pt>
                <c:pt idx="854">
                  <c:v>237.793839054743</c:v>
                </c:pt>
                <c:pt idx="855">
                  <c:v>237.793839054743</c:v>
                </c:pt>
                <c:pt idx="856">
                  <c:v>237.793839054743</c:v>
                </c:pt>
                <c:pt idx="857">
                  <c:v>237.793839054743</c:v>
                </c:pt>
                <c:pt idx="858">
                  <c:v>237.793839054743</c:v>
                </c:pt>
                <c:pt idx="859">
                  <c:v>237.793839054743</c:v>
                </c:pt>
                <c:pt idx="860">
                  <c:v>237.793839054743</c:v>
                </c:pt>
                <c:pt idx="861">
                  <c:v>237.793839054743</c:v>
                </c:pt>
                <c:pt idx="862">
                  <c:v>237.793839054743</c:v>
                </c:pt>
                <c:pt idx="863">
                  <c:v>237.793839054743</c:v>
                </c:pt>
                <c:pt idx="864">
                  <c:v>237.793839054743</c:v>
                </c:pt>
                <c:pt idx="865">
                  <c:v>237.793839054743</c:v>
                </c:pt>
                <c:pt idx="866">
                  <c:v>237.793839054743</c:v>
                </c:pt>
                <c:pt idx="867">
                  <c:v>237.793839054743</c:v>
                </c:pt>
                <c:pt idx="868">
                  <c:v>237.793839054743</c:v>
                </c:pt>
                <c:pt idx="869">
                  <c:v>237.793839054743</c:v>
                </c:pt>
                <c:pt idx="870">
                  <c:v>237.793839054743</c:v>
                </c:pt>
                <c:pt idx="871">
                  <c:v>237.793839054743</c:v>
                </c:pt>
                <c:pt idx="872">
                  <c:v>237.793839054743</c:v>
                </c:pt>
                <c:pt idx="873">
                  <c:v>237.793839054743</c:v>
                </c:pt>
                <c:pt idx="874">
                  <c:v>237.793839054743</c:v>
                </c:pt>
                <c:pt idx="875">
                  <c:v>237.793839054743</c:v>
                </c:pt>
                <c:pt idx="876">
                  <c:v>237.793839054743</c:v>
                </c:pt>
                <c:pt idx="877">
                  <c:v>237.793839054743</c:v>
                </c:pt>
                <c:pt idx="878">
                  <c:v>237.793839054743</c:v>
                </c:pt>
                <c:pt idx="879">
                  <c:v>237.793839054743</c:v>
                </c:pt>
                <c:pt idx="880">
                  <c:v>237.793839054743</c:v>
                </c:pt>
                <c:pt idx="881">
                  <c:v>237.793839054743</c:v>
                </c:pt>
                <c:pt idx="882">
                  <c:v>237.793839054743</c:v>
                </c:pt>
                <c:pt idx="883">
                  <c:v>237.793839054743</c:v>
                </c:pt>
                <c:pt idx="884">
                  <c:v>237.793839054743</c:v>
                </c:pt>
                <c:pt idx="885">
                  <c:v>237.793839054743</c:v>
                </c:pt>
                <c:pt idx="886">
                  <c:v>237.793839054743</c:v>
                </c:pt>
                <c:pt idx="887">
                  <c:v>237.793839054743</c:v>
                </c:pt>
                <c:pt idx="888">
                  <c:v>237.793839054743</c:v>
                </c:pt>
                <c:pt idx="889">
                  <c:v>237.793839054743</c:v>
                </c:pt>
                <c:pt idx="890">
                  <c:v>237.793839054743</c:v>
                </c:pt>
                <c:pt idx="891">
                  <c:v>237.793839054743</c:v>
                </c:pt>
                <c:pt idx="892">
                  <c:v>237.793839054743</c:v>
                </c:pt>
                <c:pt idx="893">
                  <c:v>237.793839054743</c:v>
                </c:pt>
                <c:pt idx="894">
                  <c:v>237.793839054743</c:v>
                </c:pt>
                <c:pt idx="895">
                  <c:v>237.793839054743</c:v>
                </c:pt>
                <c:pt idx="896">
                  <c:v>237.793839054743</c:v>
                </c:pt>
                <c:pt idx="897">
                  <c:v>237.793839054743</c:v>
                </c:pt>
                <c:pt idx="898">
                  <c:v>237.793839054743</c:v>
                </c:pt>
                <c:pt idx="899">
                  <c:v>237.793839054743</c:v>
                </c:pt>
                <c:pt idx="900">
                  <c:v>237.793839054743</c:v>
                </c:pt>
                <c:pt idx="901">
                  <c:v>237.793839054743</c:v>
                </c:pt>
                <c:pt idx="902">
                  <c:v>237.793839054743</c:v>
                </c:pt>
                <c:pt idx="903">
                  <c:v>237.793839054743</c:v>
                </c:pt>
                <c:pt idx="904">
                  <c:v>237.793839054743</c:v>
                </c:pt>
                <c:pt idx="905">
                  <c:v>237.793839054743</c:v>
                </c:pt>
                <c:pt idx="906">
                  <c:v>237.793839054743</c:v>
                </c:pt>
                <c:pt idx="907">
                  <c:v>237.793839054743</c:v>
                </c:pt>
                <c:pt idx="908">
                  <c:v>237.793839054743</c:v>
                </c:pt>
                <c:pt idx="909">
                  <c:v>237.793839054743</c:v>
                </c:pt>
                <c:pt idx="910">
                  <c:v>237.793839054743</c:v>
                </c:pt>
                <c:pt idx="911">
                  <c:v>237.793839054743</c:v>
                </c:pt>
                <c:pt idx="912">
                  <c:v>237.793839054743</c:v>
                </c:pt>
                <c:pt idx="913">
                  <c:v>237.793839054743</c:v>
                </c:pt>
                <c:pt idx="914">
                  <c:v>237.793839054743</c:v>
                </c:pt>
                <c:pt idx="915">
                  <c:v>237.793839054743</c:v>
                </c:pt>
                <c:pt idx="916">
                  <c:v>237.793839054743</c:v>
                </c:pt>
                <c:pt idx="917">
                  <c:v>237.793839054743</c:v>
                </c:pt>
                <c:pt idx="918">
                  <c:v>237.793839054743</c:v>
                </c:pt>
                <c:pt idx="919">
                  <c:v>237.793839054743</c:v>
                </c:pt>
                <c:pt idx="920">
                  <c:v>237.793839054743</c:v>
                </c:pt>
                <c:pt idx="921">
                  <c:v>237.793839054743</c:v>
                </c:pt>
                <c:pt idx="922">
                  <c:v>237.793839054743</c:v>
                </c:pt>
                <c:pt idx="923">
                  <c:v>237.793839054743</c:v>
                </c:pt>
                <c:pt idx="924">
                  <c:v>237.793839054743</c:v>
                </c:pt>
                <c:pt idx="925">
                  <c:v>237.793839054743</c:v>
                </c:pt>
                <c:pt idx="926">
                  <c:v>237.793839054743</c:v>
                </c:pt>
                <c:pt idx="927">
                  <c:v>237.793839054743</c:v>
                </c:pt>
                <c:pt idx="928">
                  <c:v>237.793839054743</c:v>
                </c:pt>
                <c:pt idx="929">
                  <c:v>237.793839054743</c:v>
                </c:pt>
                <c:pt idx="930">
                  <c:v>237.793839054743</c:v>
                </c:pt>
                <c:pt idx="931">
                  <c:v>237.793839054743</c:v>
                </c:pt>
                <c:pt idx="932">
                  <c:v>237.793839054743</c:v>
                </c:pt>
                <c:pt idx="933">
                  <c:v>237.793839054743</c:v>
                </c:pt>
                <c:pt idx="934">
                  <c:v>237.793839054743</c:v>
                </c:pt>
                <c:pt idx="935">
                  <c:v>237.793839054743</c:v>
                </c:pt>
                <c:pt idx="936">
                  <c:v>237.793839054743</c:v>
                </c:pt>
                <c:pt idx="937">
                  <c:v>237.793839054743</c:v>
                </c:pt>
                <c:pt idx="938">
                  <c:v>237.793839054743</c:v>
                </c:pt>
                <c:pt idx="939">
                  <c:v>237.793839054743</c:v>
                </c:pt>
                <c:pt idx="940">
                  <c:v>237.793839054743</c:v>
                </c:pt>
                <c:pt idx="941">
                  <c:v>237.793839054743</c:v>
                </c:pt>
                <c:pt idx="942">
                  <c:v>237.793839054743</c:v>
                </c:pt>
                <c:pt idx="943">
                  <c:v>237.793839054743</c:v>
                </c:pt>
                <c:pt idx="944">
                  <c:v>237.793839054743</c:v>
                </c:pt>
                <c:pt idx="945">
                  <c:v>237.793839054743</c:v>
                </c:pt>
                <c:pt idx="946">
                  <c:v>237.793839054743</c:v>
                </c:pt>
                <c:pt idx="947">
                  <c:v>237.793839054743</c:v>
                </c:pt>
                <c:pt idx="948">
                  <c:v>237.793839054743</c:v>
                </c:pt>
                <c:pt idx="949">
                  <c:v>237.793839054743</c:v>
                </c:pt>
                <c:pt idx="950">
                  <c:v>237.793839054743</c:v>
                </c:pt>
                <c:pt idx="951">
                  <c:v>237.793839054743</c:v>
                </c:pt>
                <c:pt idx="952">
                  <c:v>237.793839054743</c:v>
                </c:pt>
                <c:pt idx="953">
                  <c:v>237.793839054743</c:v>
                </c:pt>
                <c:pt idx="954">
                  <c:v>237.793839054743</c:v>
                </c:pt>
                <c:pt idx="955">
                  <c:v>237.793839054743</c:v>
                </c:pt>
                <c:pt idx="956">
                  <c:v>237.793839054743</c:v>
                </c:pt>
                <c:pt idx="957">
                  <c:v>237.793839054743</c:v>
                </c:pt>
                <c:pt idx="958">
                  <c:v>237.793839054743</c:v>
                </c:pt>
                <c:pt idx="959">
                  <c:v>237.793839054743</c:v>
                </c:pt>
                <c:pt idx="960">
                  <c:v>237.793839054743</c:v>
                </c:pt>
                <c:pt idx="961">
                  <c:v>237.793839054743</c:v>
                </c:pt>
                <c:pt idx="962">
                  <c:v>237.793839054743</c:v>
                </c:pt>
                <c:pt idx="963">
                  <c:v>237.793839054743</c:v>
                </c:pt>
                <c:pt idx="964">
                  <c:v>237.793839054743</c:v>
                </c:pt>
                <c:pt idx="965">
                  <c:v>237.793839054743</c:v>
                </c:pt>
                <c:pt idx="966">
                  <c:v>237.793839054743</c:v>
                </c:pt>
                <c:pt idx="967">
                  <c:v>237.793839054743</c:v>
                </c:pt>
                <c:pt idx="968">
                  <c:v>237.793839054743</c:v>
                </c:pt>
                <c:pt idx="969">
                  <c:v>237.793839054743</c:v>
                </c:pt>
                <c:pt idx="970">
                  <c:v>237.793839054743</c:v>
                </c:pt>
                <c:pt idx="971">
                  <c:v>237.793839054743</c:v>
                </c:pt>
                <c:pt idx="972">
                  <c:v>237.793839054743</c:v>
                </c:pt>
                <c:pt idx="973">
                  <c:v>237.793839054743</c:v>
                </c:pt>
                <c:pt idx="974">
                  <c:v>237.793839054743</c:v>
                </c:pt>
                <c:pt idx="975">
                  <c:v>237.793839054743</c:v>
                </c:pt>
                <c:pt idx="976">
                  <c:v>237.793839054743</c:v>
                </c:pt>
                <c:pt idx="977">
                  <c:v>237.793839054743</c:v>
                </c:pt>
                <c:pt idx="978">
                  <c:v>237.793839054743</c:v>
                </c:pt>
                <c:pt idx="979">
                  <c:v>237.793839054743</c:v>
                </c:pt>
                <c:pt idx="980">
                  <c:v>237.793839054743</c:v>
                </c:pt>
                <c:pt idx="981">
                  <c:v>237.793839054743</c:v>
                </c:pt>
                <c:pt idx="982">
                  <c:v>237.793839054743</c:v>
                </c:pt>
                <c:pt idx="983">
                  <c:v>237.793839054743</c:v>
                </c:pt>
                <c:pt idx="984">
                  <c:v>237.793839054743</c:v>
                </c:pt>
                <c:pt idx="985">
                  <c:v>237.793839054743</c:v>
                </c:pt>
                <c:pt idx="986">
                  <c:v>237.793839054743</c:v>
                </c:pt>
                <c:pt idx="987">
                  <c:v>237.793839054743</c:v>
                </c:pt>
                <c:pt idx="988">
                  <c:v>237.793839054743</c:v>
                </c:pt>
                <c:pt idx="989">
                  <c:v>237.793839054743</c:v>
                </c:pt>
                <c:pt idx="990">
                  <c:v>237.793839054743</c:v>
                </c:pt>
                <c:pt idx="991">
                  <c:v>237.793839054743</c:v>
                </c:pt>
                <c:pt idx="992">
                  <c:v>237.793839054743</c:v>
                </c:pt>
                <c:pt idx="993">
                  <c:v>237.793839054743</c:v>
                </c:pt>
                <c:pt idx="994">
                  <c:v>237.793839054743</c:v>
                </c:pt>
                <c:pt idx="995">
                  <c:v>237.793839054743</c:v>
                </c:pt>
                <c:pt idx="996">
                  <c:v>237.793839054743</c:v>
                </c:pt>
                <c:pt idx="997">
                  <c:v>237.793839054743</c:v>
                </c:pt>
                <c:pt idx="998">
                  <c:v>237.793839054743</c:v>
                </c:pt>
                <c:pt idx="999">
                  <c:v>237.793839054743</c:v>
                </c:pt>
                <c:pt idx="1000">
                  <c:v>237.793839054743</c:v>
                </c:pt>
                <c:pt idx="1001">
                  <c:v>237.793839054743</c:v>
                </c:pt>
                <c:pt idx="1002">
                  <c:v>237.793839054743</c:v>
                </c:pt>
                <c:pt idx="1003">
                  <c:v>237.793839054743</c:v>
                </c:pt>
                <c:pt idx="1004">
                  <c:v>237.793839054743</c:v>
                </c:pt>
                <c:pt idx="1005">
                  <c:v>237.793839054743</c:v>
                </c:pt>
                <c:pt idx="1006">
                  <c:v>237.793839054743</c:v>
                </c:pt>
                <c:pt idx="1007">
                  <c:v>237.793839054743</c:v>
                </c:pt>
                <c:pt idx="1008">
                  <c:v>237.793839054743</c:v>
                </c:pt>
                <c:pt idx="1009">
                  <c:v>237.793839054743</c:v>
                </c:pt>
                <c:pt idx="1010">
                  <c:v>237.793839054743</c:v>
                </c:pt>
                <c:pt idx="1011">
                  <c:v>237.793839054743</c:v>
                </c:pt>
                <c:pt idx="1012">
                  <c:v>237.793839054743</c:v>
                </c:pt>
                <c:pt idx="1013">
                  <c:v>237.793839054743</c:v>
                </c:pt>
                <c:pt idx="1014">
                  <c:v>237.793839054743</c:v>
                </c:pt>
                <c:pt idx="1015">
                  <c:v>237.793839054743</c:v>
                </c:pt>
                <c:pt idx="1016">
                  <c:v>237.793839054743</c:v>
                </c:pt>
                <c:pt idx="1017">
                  <c:v>237.793839054743</c:v>
                </c:pt>
                <c:pt idx="1018">
                  <c:v>237.793839054743</c:v>
                </c:pt>
                <c:pt idx="1019">
                  <c:v>237.793839054743</c:v>
                </c:pt>
                <c:pt idx="1020">
                  <c:v>237.793839054743</c:v>
                </c:pt>
                <c:pt idx="1021">
                  <c:v>237.793839054743</c:v>
                </c:pt>
                <c:pt idx="1022">
                  <c:v>237.793839054743</c:v>
                </c:pt>
                <c:pt idx="1023">
                  <c:v>237.793839054743</c:v>
                </c:pt>
                <c:pt idx="1024">
                  <c:v>237.793839054743</c:v>
                </c:pt>
                <c:pt idx="1025">
                  <c:v>237.793839054743</c:v>
                </c:pt>
                <c:pt idx="1026">
                  <c:v>237.793839054743</c:v>
                </c:pt>
                <c:pt idx="1027">
                  <c:v>237.793839054743</c:v>
                </c:pt>
                <c:pt idx="1028">
                  <c:v>237.793839054743</c:v>
                </c:pt>
                <c:pt idx="1029">
                  <c:v>237.793839054743</c:v>
                </c:pt>
                <c:pt idx="1030">
                  <c:v>237.793839054743</c:v>
                </c:pt>
                <c:pt idx="1031">
                  <c:v>237.793839054743</c:v>
                </c:pt>
                <c:pt idx="1032">
                  <c:v>237.793839054743</c:v>
                </c:pt>
                <c:pt idx="1033">
                  <c:v>237.793839054743</c:v>
                </c:pt>
                <c:pt idx="1034">
                  <c:v>237.793839054743</c:v>
                </c:pt>
                <c:pt idx="1035">
                  <c:v>237.793839054743</c:v>
                </c:pt>
                <c:pt idx="1036">
                  <c:v>237.793839054743</c:v>
                </c:pt>
                <c:pt idx="1037">
                  <c:v>237.793839054743</c:v>
                </c:pt>
                <c:pt idx="1038">
                  <c:v>237.793839054743</c:v>
                </c:pt>
                <c:pt idx="1039">
                  <c:v>237.793839054743</c:v>
                </c:pt>
                <c:pt idx="1040">
                  <c:v>237.793839054743</c:v>
                </c:pt>
                <c:pt idx="1041">
                  <c:v>237.793839054743</c:v>
                </c:pt>
                <c:pt idx="1042">
                  <c:v>237.793839054743</c:v>
                </c:pt>
                <c:pt idx="1043">
                  <c:v>237.793839054743</c:v>
                </c:pt>
                <c:pt idx="1044">
                  <c:v>237.793839054743</c:v>
                </c:pt>
                <c:pt idx="1045">
                  <c:v>237.793839054743</c:v>
                </c:pt>
                <c:pt idx="1046">
                  <c:v>237.793839054743</c:v>
                </c:pt>
                <c:pt idx="1047">
                  <c:v>237.793839054743</c:v>
                </c:pt>
                <c:pt idx="1048">
                  <c:v>237.793839054743</c:v>
                </c:pt>
                <c:pt idx="1049">
                  <c:v>237.793839054743</c:v>
                </c:pt>
                <c:pt idx="1050">
                  <c:v>237.793839054743</c:v>
                </c:pt>
                <c:pt idx="1051">
                  <c:v>237.793839054743</c:v>
                </c:pt>
                <c:pt idx="1052">
                  <c:v>237.793839054743</c:v>
                </c:pt>
                <c:pt idx="1053">
                  <c:v>237.793839054743</c:v>
                </c:pt>
                <c:pt idx="1054">
                  <c:v>237.793839054743</c:v>
                </c:pt>
                <c:pt idx="1055">
                  <c:v>237.793839054743</c:v>
                </c:pt>
                <c:pt idx="1056">
                  <c:v>237.793839054743</c:v>
                </c:pt>
                <c:pt idx="1057">
                  <c:v>237.793839054743</c:v>
                </c:pt>
                <c:pt idx="1058">
                  <c:v>237.793839054743</c:v>
                </c:pt>
                <c:pt idx="1059">
                  <c:v>237.793839054743</c:v>
                </c:pt>
                <c:pt idx="1060">
                  <c:v>237.793839054743</c:v>
                </c:pt>
                <c:pt idx="1061">
                  <c:v>237.793839054743</c:v>
                </c:pt>
                <c:pt idx="1062">
                  <c:v>237.793839054743</c:v>
                </c:pt>
                <c:pt idx="1063">
                  <c:v>237.793839054743</c:v>
                </c:pt>
                <c:pt idx="1064">
                  <c:v>237.793839054743</c:v>
                </c:pt>
                <c:pt idx="1065">
                  <c:v>237.793839054743</c:v>
                </c:pt>
                <c:pt idx="1066">
                  <c:v>237.793839054743</c:v>
                </c:pt>
                <c:pt idx="1067">
                  <c:v>237.793839054743</c:v>
                </c:pt>
                <c:pt idx="1068">
                  <c:v>237.793839054743</c:v>
                </c:pt>
                <c:pt idx="1069">
                  <c:v>237.793839054743</c:v>
                </c:pt>
                <c:pt idx="1070">
                  <c:v>237.793839054743</c:v>
                </c:pt>
                <c:pt idx="1071">
                  <c:v>237.793839054743</c:v>
                </c:pt>
                <c:pt idx="1072">
                  <c:v>237.793839054743</c:v>
                </c:pt>
                <c:pt idx="1073">
                  <c:v>237.793839054743</c:v>
                </c:pt>
                <c:pt idx="1074">
                  <c:v>237.793839054743</c:v>
                </c:pt>
                <c:pt idx="1075">
                  <c:v>237.793839054743</c:v>
                </c:pt>
                <c:pt idx="1076">
                  <c:v>237.793839054743</c:v>
                </c:pt>
                <c:pt idx="1077">
                  <c:v>237.793839054743</c:v>
                </c:pt>
                <c:pt idx="1078">
                  <c:v>237.793839054743</c:v>
                </c:pt>
                <c:pt idx="1079">
                  <c:v>237.793839054743</c:v>
                </c:pt>
                <c:pt idx="1080">
                  <c:v>237.793839054743</c:v>
                </c:pt>
                <c:pt idx="1081">
                  <c:v>237.793839054743</c:v>
                </c:pt>
                <c:pt idx="1082">
                  <c:v>237.793839054743</c:v>
                </c:pt>
                <c:pt idx="1083">
                  <c:v>237.793839054743</c:v>
                </c:pt>
                <c:pt idx="1084">
                  <c:v>237.793839054743</c:v>
                </c:pt>
                <c:pt idx="1085">
                  <c:v>237.793839054743</c:v>
                </c:pt>
                <c:pt idx="1086">
                  <c:v>237.793839054743</c:v>
                </c:pt>
                <c:pt idx="1087">
                  <c:v>237.793839054743</c:v>
                </c:pt>
                <c:pt idx="1088">
                  <c:v>237.793839054743</c:v>
                </c:pt>
                <c:pt idx="1089">
                  <c:v>237.793839054743</c:v>
                </c:pt>
                <c:pt idx="1090">
                  <c:v>237.793839054743</c:v>
                </c:pt>
                <c:pt idx="1091">
                  <c:v>237.793839054743</c:v>
                </c:pt>
                <c:pt idx="1092">
                  <c:v>237.793839054743</c:v>
                </c:pt>
                <c:pt idx="1093">
                  <c:v>237.793839054743</c:v>
                </c:pt>
                <c:pt idx="1094">
                  <c:v>237.793839054743</c:v>
                </c:pt>
                <c:pt idx="1095">
                  <c:v>237.793839054743</c:v>
                </c:pt>
                <c:pt idx="1096">
                  <c:v>237.793839054743</c:v>
                </c:pt>
                <c:pt idx="1097">
                  <c:v>237.793839054743</c:v>
                </c:pt>
                <c:pt idx="1098">
                  <c:v>237.793839054743</c:v>
                </c:pt>
                <c:pt idx="1099">
                  <c:v>237.793839054743</c:v>
                </c:pt>
                <c:pt idx="1100">
                  <c:v>237.793839054743</c:v>
                </c:pt>
                <c:pt idx="1101">
                  <c:v>237.793839054743</c:v>
                </c:pt>
                <c:pt idx="1102">
                  <c:v>237.793839054743</c:v>
                </c:pt>
                <c:pt idx="1103">
                  <c:v>237.793839054743</c:v>
                </c:pt>
                <c:pt idx="1104">
                  <c:v>237.793839054743</c:v>
                </c:pt>
                <c:pt idx="1105">
                  <c:v>237.793839054743</c:v>
                </c:pt>
                <c:pt idx="1106">
                  <c:v>237.793839054743</c:v>
                </c:pt>
                <c:pt idx="1107">
                  <c:v>237.793839054743</c:v>
                </c:pt>
                <c:pt idx="1108">
                  <c:v>237.793839054743</c:v>
                </c:pt>
                <c:pt idx="1109">
                  <c:v>237.793839054743</c:v>
                </c:pt>
                <c:pt idx="1110">
                  <c:v>237.793839054743</c:v>
                </c:pt>
                <c:pt idx="1111">
                  <c:v>237.793839054743</c:v>
                </c:pt>
                <c:pt idx="1112">
                  <c:v>237.793839054743</c:v>
                </c:pt>
                <c:pt idx="1113">
                  <c:v>237.793839054743</c:v>
                </c:pt>
                <c:pt idx="1114">
                  <c:v>237.793839054743</c:v>
                </c:pt>
                <c:pt idx="1115">
                  <c:v>237.793839054743</c:v>
                </c:pt>
                <c:pt idx="1116">
                  <c:v>237.793839054743</c:v>
                </c:pt>
                <c:pt idx="1117">
                  <c:v>237.793839054743</c:v>
                </c:pt>
                <c:pt idx="1118">
                  <c:v>237.793839054743</c:v>
                </c:pt>
                <c:pt idx="1119">
                  <c:v>237.793839054743</c:v>
                </c:pt>
                <c:pt idx="1120">
                  <c:v>237.793839054743</c:v>
                </c:pt>
                <c:pt idx="1121">
                  <c:v>237.793839054743</c:v>
                </c:pt>
                <c:pt idx="1122">
                  <c:v>237.793839054743</c:v>
                </c:pt>
                <c:pt idx="1123">
                  <c:v>237.793839054743</c:v>
                </c:pt>
                <c:pt idx="1124">
                  <c:v>237.793839054743</c:v>
                </c:pt>
                <c:pt idx="1125">
                  <c:v>237.793839054743</c:v>
                </c:pt>
                <c:pt idx="1126">
                  <c:v>237.793839054743</c:v>
                </c:pt>
                <c:pt idx="1127">
                  <c:v>237.793839054743</c:v>
                </c:pt>
                <c:pt idx="1128">
                  <c:v>237.793839054743</c:v>
                </c:pt>
                <c:pt idx="1129">
                  <c:v>237.793839054743</c:v>
                </c:pt>
                <c:pt idx="1130">
                  <c:v>237.793839054743</c:v>
                </c:pt>
                <c:pt idx="1131">
                  <c:v>237.793839054743</c:v>
                </c:pt>
                <c:pt idx="1132">
                  <c:v>237.793839054743</c:v>
                </c:pt>
                <c:pt idx="1133">
                  <c:v>237.793839054743</c:v>
                </c:pt>
                <c:pt idx="1134">
                  <c:v>237.793839054743</c:v>
                </c:pt>
                <c:pt idx="1135">
                  <c:v>237.793839054743</c:v>
                </c:pt>
                <c:pt idx="1136">
                  <c:v>237.793839054743</c:v>
                </c:pt>
                <c:pt idx="1137">
                  <c:v>237.793839054743</c:v>
                </c:pt>
                <c:pt idx="1138">
                  <c:v>237.793839054743</c:v>
                </c:pt>
                <c:pt idx="1139">
                  <c:v>237.793839054743</c:v>
                </c:pt>
                <c:pt idx="1140">
                  <c:v>237.793839054743</c:v>
                </c:pt>
                <c:pt idx="1141">
                  <c:v>237.793839054743</c:v>
                </c:pt>
                <c:pt idx="1142">
                  <c:v>237.793839054743</c:v>
                </c:pt>
                <c:pt idx="1143">
                  <c:v>237.793839054743</c:v>
                </c:pt>
                <c:pt idx="1144">
                  <c:v>237.793839054743</c:v>
                </c:pt>
                <c:pt idx="1145">
                  <c:v>237.793839054743</c:v>
                </c:pt>
                <c:pt idx="1146">
                  <c:v>237.793839054743</c:v>
                </c:pt>
                <c:pt idx="1147">
                  <c:v>237.793839054743</c:v>
                </c:pt>
                <c:pt idx="1148">
                  <c:v>237.793839054743</c:v>
                </c:pt>
                <c:pt idx="1149">
                  <c:v>237.793839054743</c:v>
                </c:pt>
                <c:pt idx="1150">
                  <c:v>237.793839054743</c:v>
                </c:pt>
                <c:pt idx="1151">
                  <c:v>237.793839054743</c:v>
                </c:pt>
                <c:pt idx="1152">
                  <c:v>237.793839054743</c:v>
                </c:pt>
                <c:pt idx="1153">
                  <c:v>237.793839054743</c:v>
                </c:pt>
                <c:pt idx="1154">
                  <c:v>237.793839054743</c:v>
                </c:pt>
                <c:pt idx="1155">
                  <c:v>237.793839054743</c:v>
                </c:pt>
                <c:pt idx="1156">
                  <c:v>237.793839054743</c:v>
                </c:pt>
                <c:pt idx="1157">
                  <c:v>237.793839054743</c:v>
                </c:pt>
                <c:pt idx="1158">
                  <c:v>237.793839054743</c:v>
                </c:pt>
                <c:pt idx="1159">
                  <c:v>237.793839054743</c:v>
                </c:pt>
                <c:pt idx="1160">
                  <c:v>237.793839054743</c:v>
                </c:pt>
                <c:pt idx="1161">
                  <c:v>237.793839054743</c:v>
                </c:pt>
                <c:pt idx="1162">
                  <c:v>237.793839054743</c:v>
                </c:pt>
                <c:pt idx="1163">
                  <c:v>237.793839054743</c:v>
                </c:pt>
                <c:pt idx="1164">
                  <c:v>237.793839054743</c:v>
                </c:pt>
                <c:pt idx="1165">
                  <c:v>237.793839054743</c:v>
                </c:pt>
                <c:pt idx="1166">
                  <c:v>237.793839054743</c:v>
                </c:pt>
                <c:pt idx="1167">
                  <c:v>237.793839054743</c:v>
                </c:pt>
                <c:pt idx="1168">
                  <c:v>237.793839054743</c:v>
                </c:pt>
                <c:pt idx="1169">
                  <c:v>237.793839054743</c:v>
                </c:pt>
                <c:pt idx="1170">
                  <c:v>237.793839054743</c:v>
                </c:pt>
                <c:pt idx="1171">
                  <c:v>237.793839054743</c:v>
                </c:pt>
                <c:pt idx="1172">
                  <c:v>237.793839054743</c:v>
                </c:pt>
                <c:pt idx="1173">
                  <c:v>237.793839054743</c:v>
                </c:pt>
                <c:pt idx="1174">
                  <c:v>237.793839054743</c:v>
                </c:pt>
                <c:pt idx="1175">
                  <c:v>237.793839054743</c:v>
                </c:pt>
                <c:pt idx="1176">
                  <c:v>237.793839054743</c:v>
                </c:pt>
                <c:pt idx="1177">
                  <c:v>237.793839054743</c:v>
                </c:pt>
                <c:pt idx="1178">
                  <c:v>237.793839054743</c:v>
                </c:pt>
                <c:pt idx="1179">
                  <c:v>237.793839054743</c:v>
                </c:pt>
                <c:pt idx="1180">
                  <c:v>237.793839054743</c:v>
                </c:pt>
                <c:pt idx="1181">
                  <c:v>237.793839054743</c:v>
                </c:pt>
                <c:pt idx="1182">
                  <c:v>237.793839054743</c:v>
                </c:pt>
                <c:pt idx="1183">
                  <c:v>237.793839054743</c:v>
                </c:pt>
                <c:pt idx="1184">
                  <c:v>237.793839054743</c:v>
                </c:pt>
                <c:pt idx="1185">
                  <c:v>237.793839054743</c:v>
                </c:pt>
                <c:pt idx="1186">
                  <c:v>237.793839054743</c:v>
                </c:pt>
                <c:pt idx="1187">
                  <c:v>237.793839054743</c:v>
                </c:pt>
                <c:pt idx="1188">
                  <c:v>237.793839054743</c:v>
                </c:pt>
                <c:pt idx="1189">
                  <c:v>237.793839054743</c:v>
                </c:pt>
                <c:pt idx="1190">
                  <c:v>237.793839054743</c:v>
                </c:pt>
                <c:pt idx="1191">
                  <c:v>237.793839054743</c:v>
                </c:pt>
                <c:pt idx="1192">
                  <c:v>237.793839054743</c:v>
                </c:pt>
                <c:pt idx="1193">
                  <c:v>237.793839054743</c:v>
                </c:pt>
                <c:pt idx="1194">
                  <c:v>237.793839054743</c:v>
                </c:pt>
                <c:pt idx="1195">
                  <c:v>237.793839054743</c:v>
                </c:pt>
                <c:pt idx="1196">
                  <c:v>237.793839054743</c:v>
                </c:pt>
                <c:pt idx="1197">
                  <c:v>237.793839054743</c:v>
                </c:pt>
                <c:pt idx="1198">
                  <c:v>237.793839054743</c:v>
                </c:pt>
                <c:pt idx="1199">
                  <c:v>237.793839054743</c:v>
                </c:pt>
                <c:pt idx="1200">
                  <c:v>237.793839054743</c:v>
                </c:pt>
                <c:pt idx="1201">
                  <c:v>237.793839054743</c:v>
                </c:pt>
                <c:pt idx="1202">
                  <c:v>237.793839054743</c:v>
                </c:pt>
                <c:pt idx="1203">
                  <c:v>237.793839054743</c:v>
                </c:pt>
                <c:pt idx="1204">
                  <c:v>237.793839054743</c:v>
                </c:pt>
                <c:pt idx="1205">
                  <c:v>237.793839054743</c:v>
                </c:pt>
                <c:pt idx="1206">
                  <c:v>237.793839054743</c:v>
                </c:pt>
                <c:pt idx="1207">
                  <c:v>237.793839054743</c:v>
                </c:pt>
                <c:pt idx="1208">
                  <c:v>237.793839054743</c:v>
                </c:pt>
                <c:pt idx="1209">
                  <c:v>237.793839054743</c:v>
                </c:pt>
                <c:pt idx="1210">
                  <c:v>237.793839054743</c:v>
                </c:pt>
                <c:pt idx="1211">
                  <c:v>237.793839054743</c:v>
                </c:pt>
                <c:pt idx="1212">
                  <c:v>237.793839054743</c:v>
                </c:pt>
                <c:pt idx="1213">
                  <c:v>237.793839054743</c:v>
                </c:pt>
                <c:pt idx="1214">
                  <c:v>237.793839054743</c:v>
                </c:pt>
                <c:pt idx="1215">
                  <c:v>237.793839054743</c:v>
                </c:pt>
                <c:pt idx="1216">
                  <c:v>237.793839054743</c:v>
                </c:pt>
                <c:pt idx="1217">
                  <c:v>237.793839054743</c:v>
                </c:pt>
                <c:pt idx="1218">
                  <c:v>237.793839054743</c:v>
                </c:pt>
                <c:pt idx="1219">
                  <c:v>237.793839054743</c:v>
                </c:pt>
                <c:pt idx="1220">
                  <c:v>237.793839054743</c:v>
                </c:pt>
                <c:pt idx="1221">
                  <c:v>237.793839054743</c:v>
                </c:pt>
                <c:pt idx="1222">
                  <c:v>237.793839054743</c:v>
                </c:pt>
                <c:pt idx="1223">
                  <c:v>237.793839054743</c:v>
                </c:pt>
                <c:pt idx="1224">
                  <c:v>237.793839054743</c:v>
                </c:pt>
                <c:pt idx="1225">
                  <c:v>237.793839054743</c:v>
                </c:pt>
                <c:pt idx="1226">
                  <c:v>237.793839054743</c:v>
                </c:pt>
                <c:pt idx="1227">
                  <c:v>237.793839054743</c:v>
                </c:pt>
                <c:pt idx="1228">
                  <c:v>237.793839054743</c:v>
                </c:pt>
                <c:pt idx="1229">
                  <c:v>237.793839054743</c:v>
                </c:pt>
                <c:pt idx="1230">
                  <c:v>237.793839054743</c:v>
                </c:pt>
                <c:pt idx="1231">
                  <c:v>237.793839054743</c:v>
                </c:pt>
                <c:pt idx="1232">
                  <c:v>237.793839054743</c:v>
                </c:pt>
                <c:pt idx="1233">
                  <c:v>237.793839054743</c:v>
                </c:pt>
                <c:pt idx="1234">
                  <c:v>237.793839054743</c:v>
                </c:pt>
                <c:pt idx="1235">
                  <c:v>237.793839054743</c:v>
                </c:pt>
                <c:pt idx="1236">
                  <c:v>237.793839054743</c:v>
                </c:pt>
                <c:pt idx="1237">
                  <c:v>237.793839054743</c:v>
                </c:pt>
                <c:pt idx="1238">
                  <c:v>237.793839054743</c:v>
                </c:pt>
                <c:pt idx="1239">
                  <c:v>237.793839054743</c:v>
                </c:pt>
                <c:pt idx="1240">
                  <c:v>237.793839054743</c:v>
                </c:pt>
                <c:pt idx="1241">
                  <c:v>237.793839054743</c:v>
                </c:pt>
                <c:pt idx="1242">
                  <c:v>237.793839054743</c:v>
                </c:pt>
                <c:pt idx="1243">
                  <c:v>237.793839054743</c:v>
                </c:pt>
                <c:pt idx="1244">
                  <c:v>237.793839054743</c:v>
                </c:pt>
                <c:pt idx="1245">
                  <c:v>237.793839054743</c:v>
                </c:pt>
                <c:pt idx="1246">
                  <c:v>237.793839054743</c:v>
                </c:pt>
                <c:pt idx="1247">
                  <c:v>237.793839054743</c:v>
                </c:pt>
                <c:pt idx="1248">
                  <c:v>237.793839054743</c:v>
                </c:pt>
                <c:pt idx="1249">
                  <c:v>237.793839054743</c:v>
                </c:pt>
                <c:pt idx="1250">
                  <c:v>237.793839054743</c:v>
                </c:pt>
                <c:pt idx="1251">
                  <c:v>237.793839054743</c:v>
                </c:pt>
                <c:pt idx="1252">
                  <c:v>237.793839054743</c:v>
                </c:pt>
                <c:pt idx="1253">
                  <c:v>237.793839054743</c:v>
                </c:pt>
                <c:pt idx="1254">
                  <c:v>237.793839054743</c:v>
                </c:pt>
                <c:pt idx="1255">
                  <c:v>237.793839054743</c:v>
                </c:pt>
                <c:pt idx="1256">
                  <c:v>237.793839054743</c:v>
                </c:pt>
                <c:pt idx="1257">
                  <c:v>237.793839054743</c:v>
                </c:pt>
                <c:pt idx="1258">
                  <c:v>237.793839054743</c:v>
                </c:pt>
                <c:pt idx="1259">
                  <c:v>237.793839054743</c:v>
                </c:pt>
                <c:pt idx="1260">
                  <c:v>237.793839054743</c:v>
                </c:pt>
                <c:pt idx="1261">
                  <c:v>237.793839054743</c:v>
                </c:pt>
                <c:pt idx="1262">
                  <c:v>237.793839054743</c:v>
                </c:pt>
                <c:pt idx="1263">
                  <c:v>237.793839054743</c:v>
                </c:pt>
                <c:pt idx="1264">
                  <c:v>237.793839054743</c:v>
                </c:pt>
                <c:pt idx="1265">
                  <c:v>237.793839054743</c:v>
                </c:pt>
                <c:pt idx="1266">
                  <c:v>237.793839054743</c:v>
                </c:pt>
                <c:pt idx="1267">
                  <c:v>237.793839054743</c:v>
                </c:pt>
                <c:pt idx="1268">
                  <c:v>237.793839054743</c:v>
                </c:pt>
                <c:pt idx="1269">
                  <c:v>237.793839054743</c:v>
                </c:pt>
                <c:pt idx="1270">
                  <c:v>237.793839054743</c:v>
                </c:pt>
                <c:pt idx="1271">
                  <c:v>237.793839054743</c:v>
                </c:pt>
                <c:pt idx="1272">
                  <c:v>237.793839054743</c:v>
                </c:pt>
                <c:pt idx="1273">
                  <c:v>237.793839054743</c:v>
                </c:pt>
                <c:pt idx="1274">
                  <c:v>237.793839054743</c:v>
                </c:pt>
                <c:pt idx="1275">
                  <c:v>237.793839054743</c:v>
                </c:pt>
                <c:pt idx="1276">
                  <c:v>237.793839054743</c:v>
                </c:pt>
                <c:pt idx="1277">
                  <c:v>237.793839054743</c:v>
                </c:pt>
                <c:pt idx="1278">
                  <c:v>237.793839054743</c:v>
                </c:pt>
                <c:pt idx="1279">
                  <c:v>237.793839054743</c:v>
                </c:pt>
                <c:pt idx="1280">
                  <c:v>237.793839054743</c:v>
                </c:pt>
                <c:pt idx="1281">
                  <c:v>237.793839054743</c:v>
                </c:pt>
                <c:pt idx="1282">
                  <c:v>237.793839054743</c:v>
                </c:pt>
                <c:pt idx="1283">
                  <c:v>237.793839054743</c:v>
                </c:pt>
                <c:pt idx="1284">
                  <c:v>237.793839054743</c:v>
                </c:pt>
                <c:pt idx="1285">
                  <c:v>237.793839054743</c:v>
                </c:pt>
                <c:pt idx="1286">
                  <c:v>237.793839054743</c:v>
                </c:pt>
                <c:pt idx="1287">
                  <c:v>237.793839054743</c:v>
                </c:pt>
                <c:pt idx="1288">
                  <c:v>237.793839054743</c:v>
                </c:pt>
                <c:pt idx="1289">
                  <c:v>237.793839054743</c:v>
                </c:pt>
                <c:pt idx="1290">
                  <c:v>237.793839054743</c:v>
                </c:pt>
                <c:pt idx="1291">
                  <c:v>237.793839054743</c:v>
                </c:pt>
                <c:pt idx="1292">
                  <c:v>237.793839054743</c:v>
                </c:pt>
                <c:pt idx="1293">
                  <c:v>237.793839054743</c:v>
                </c:pt>
                <c:pt idx="1294">
                  <c:v>237.793839054743</c:v>
                </c:pt>
                <c:pt idx="1295">
                  <c:v>237.793839054743</c:v>
                </c:pt>
                <c:pt idx="1296">
                  <c:v>237.793839054743</c:v>
                </c:pt>
                <c:pt idx="1297">
                  <c:v>237.793839054743</c:v>
                </c:pt>
                <c:pt idx="1298">
                  <c:v>237.793839054743</c:v>
                </c:pt>
                <c:pt idx="1299">
                  <c:v>237.793839054743</c:v>
                </c:pt>
                <c:pt idx="1300">
                  <c:v>237.793839054743</c:v>
                </c:pt>
                <c:pt idx="1301">
                  <c:v>237.793839054743</c:v>
                </c:pt>
                <c:pt idx="1302">
                  <c:v>237.793839054743</c:v>
                </c:pt>
                <c:pt idx="1303">
                  <c:v>237.793839054743</c:v>
                </c:pt>
                <c:pt idx="1304">
                  <c:v>237.793839054743</c:v>
                </c:pt>
                <c:pt idx="1305">
                  <c:v>237.793839054743</c:v>
                </c:pt>
                <c:pt idx="1306">
                  <c:v>237.793839054743</c:v>
                </c:pt>
                <c:pt idx="1307">
                  <c:v>237.793839054743</c:v>
                </c:pt>
                <c:pt idx="1308">
                  <c:v>237.793839054743</c:v>
                </c:pt>
                <c:pt idx="1309">
                  <c:v>237.793839054743</c:v>
                </c:pt>
                <c:pt idx="1310">
                  <c:v>237.793839054743</c:v>
                </c:pt>
                <c:pt idx="1311">
                  <c:v>237.793839054743</c:v>
                </c:pt>
                <c:pt idx="1312">
                  <c:v>237.793839054743</c:v>
                </c:pt>
                <c:pt idx="1313">
                  <c:v>237.793839054743</c:v>
                </c:pt>
                <c:pt idx="1314">
                  <c:v>237.793839054743</c:v>
                </c:pt>
                <c:pt idx="1315">
                  <c:v>237.793839054743</c:v>
                </c:pt>
                <c:pt idx="1316">
                  <c:v>237.793839054743</c:v>
                </c:pt>
                <c:pt idx="1317">
                  <c:v>237.793839054743</c:v>
                </c:pt>
                <c:pt idx="1318">
                  <c:v>237.793839054743</c:v>
                </c:pt>
                <c:pt idx="1319">
                  <c:v>237.793839054743</c:v>
                </c:pt>
                <c:pt idx="1320">
                  <c:v>237.793839054743</c:v>
                </c:pt>
                <c:pt idx="1321">
                  <c:v>237.793839054743</c:v>
                </c:pt>
                <c:pt idx="1322">
                  <c:v>237.793839054743</c:v>
                </c:pt>
                <c:pt idx="1323">
                  <c:v>237.793839054743</c:v>
                </c:pt>
                <c:pt idx="1324">
                  <c:v>237.793839054743</c:v>
                </c:pt>
                <c:pt idx="1325">
                  <c:v>237.793839054743</c:v>
                </c:pt>
                <c:pt idx="1326">
                  <c:v>237.793839054743</c:v>
                </c:pt>
                <c:pt idx="1327">
                  <c:v>237.793839054743</c:v>
                </c:pt>
                <c:pt idx="1328">
                  <c:v>237.793839054743</c:v>
                </c:pt>
                <c:pt idx="1329">
                  <c:v>237.793839054743</c:v>
                </c:pt>
                <c:pt idx="1330">
                  <c:v>237.793839054743</c:v>
                </c:pt>
                <c:pt idx="1331">
                  <c:v>237.793839054743</c:v>
                </c:pt>
                <c:pt idx="1332">
                  <c:v>237.793839054743</c:v>
                </c:pt>
                <c:pt idx="1333">
                  <c:v>237.793839054743</c:v>
                </c:pt>
                <c:pt idx="1334">
                  <c:v>237.793839054743</c:v>
                </c:pt>
                <c:pt idx="1335">
                  <c:v>237.793839054743</c:v>
                </c:pt>
                <c:pt idx="1336">
                  <c:v>237.793839054743</c:v>
                </c:pt>
                <c:pt idx="1337">
                  <c:v>237.793839054743</c:v>
                </c:pt>
                <c:pt idx="1338">
                  <c:v>237.793839054743</c:v>
                </c:pt>
                <c:pt idx="1339">
                  <c:v>237.793839054743</c:v>
                </c:pt>
                <c:pt idx="1340">
                  <c:v>237.793839054743</c:v>
                </c:pt>
                <c:pt idx="1341">
                  <c:v>237.793839054743</c:v>
                </c:pt>
                <c:pt idx="1342">
                  <c:v>237.793839054743</c:v>
                </c:pt>
                <c:pt idx="1343">
                  <c:v>237.793839054743</c:v>
                </c:pt>
                <c:pt idx="1344">
                  <c:v>237.793839054743</c:v>
                </c:pt>
                <c:pt idx="1345">
                  <c:v>237.793839054743</c:v>
                </c:pt>
                <c:pt idx="1346">
                  <c:v>237.793839054743</c:v>
                </c:pt>
                <c:pt idx="1347">
                  <c:v>237.793839054743</c:v>
                </c:pt>
                <c:pt idx="1348">
                  <c:v>237.793839054743</c:v>
                </c:pt>
                <c:pt idx="1349">
                  <c:v>237.793839054743</c:v>
                </c:pt>
                <c:pt idx="1350">
                  <c:v>237.793839054743</c:v>
                </c:pt>
                <c:pt idx="1351">
                  <c:v>237.793839054743</c:v>
                </c:pt>
                <c:pt idx="1352">
                  <c:v>237.793839054743</c:v>
                </c:pt>
                <c:pt idx="1353">
                  <c:v>237.793839054743</c:v>
                </c:pt>
                <c:pt idx="1354">
                  <c:v>237.793839054743</c:v>
                </c:pt>
                <c:pt idx="1355">
                  <c:v>237.793839054743</c:v>
                </c:pt>
                <c:pt idx="1356">
                  <c:v>237.793839054743</c:v>
                </c:pt>
                <c:pt idx="1357">
                  <c:v>237.793839054743</c:v>
                </c:pt>
                <c:pt idx="1358">
                  <c:v>237.793839054743</c:v>
                </c:pt>
                <c:pt idx="1359">
                  <c:v>237.793839054743</c:v>
                </c:pt>
                <c:pt idx="1360">
                  <c:v>237.793839054743</c:v>
                </c:pt>
                <c:pt idx="1361">
                  <c:v>237.793839054743</c:v>
                </c:pt>
                <c:pt idx="1362">
                  <c:v>237.793839054743</c:v>
                </c:pt>
                <c:pt idx="1363">
                  <c:v>237.793839054743</c:v>
                </c:pt>
                <c:pt idx="1364">
                  <c:v>237.793839054743</c:v>
                </c:pt>
                <c:pt idx="1365">
                  <c:v>237.793839054743</c:v>
                </c:pt>
                <c:pt idx="1366">
                  <c:v>237.793839054743</c:v>
                </c:pt>
                <c:pt idx="1367">
                  <c:v>237.793839054743</c:v>
                </c:pt>
                <c:pt idx="1368">
                  <c:v>237.793839054743</c:v>
                </c:pt>
                <c:pt idx="1369">
                  <c:v>237.793839054743</c:v>
                </c:pt>
                <c:pt idx="1370">
                  <c:v>237.793839054743</c:v>
                </c:pt>
                <c:pt idx="1371">
                  <c:v>237.793839054743</c:v>
                </c:pt>
                <c:pt idx="1372">
                  <c:v>237.793839054743</c:v>
                </c:pt>
                <c:pt idx="1373">
                  <c:v>237.793839054743</c:v>
                </c:pt>
                <c:pt idx="1374">
                  <c:v>237.793839054743</c:v>
                </c:pt>
                <c:pt idx="1375">
                  <c:v>237.793839054743</c:v>
                </c:pt>
                <c:pt idx="1376">
                  <c:v>237.793839054743</c:v>
                </c:pt>
                <c:pt idx="1377">
                  <c:v>237.793839054743</c:v>
                </c:pt>
                <c:pt idx="1378">
                  <c:v>237.793839054743</c:v>
                </c:pt>
                <c:pt idx="1379">
                  <c:v>237.793839054743</c:v>
                </c:pt>
                <c:pt idx="1380">
                  <c:v>237.793839054743</c:v>
                </c:pt>
                <c:pt idx="1381">
                  <c:v>237.793839054743</c:v>
                </c:pt>
                <c:pt idx="1382">
                  <c:v>237.793839054743</c:v>
                </c:pt>
                <c:pt idx="1383">
                  <c:v>237.793839054743</c:v>
                </c:pt>
                <c:pt idx="1384">
                  <c:v>237.793839054743</c:v>
                </c:pt>
                <c:pt idx="1385">
                  <c:v>237.793839054743</c:v>
                </c:pt>
                <c:pt idx="1386">
                  <c:v>237.793839054743</c:v>
                </c:pt>
                <c:pt idx="1387">
                  <c:v>237.793839054743</c:v>
                </c:pt>
                <c:pt idx="1388">
                  <c:v>237.793839054743</c:v>
                </c:pt>
                <c:pt idx="1389">
                  <c:v>237.793839054743</c:v>
                </c:pt>
                <c:pt idx="1390">
                  <c:v>237.793839054743</c:v>
                </c:pt>
                <c:pt idx="1391">
                  <c:v>237.793839054743</c:v>
                </c:pt>
                <c:pt idx="1392">
                  <c:v>237.793839054743</c:v>
                </c:pt>
                <c:pt idx="1393">
                  <c:v>237.793839054743</c:v>
                </c:pt>
                <c:pt idx="1394">
                  <c:v>237.793839054743</c:v>
                </c:pt>
                <c:pt idx="1395">
                  <c:v>237.793839054743</c:v>
                </c:pt>
                <c:pt idx="1396">
                  <c:v>237.793839054743</c:v>
                </c:pt>
                <c:pt idx="1397">
                  <c:v>237.793839054743</c:v>
                </c:pt>
                <c:pt idx="1398">
                  <c:v>237.793839054743</c:v>
                </c:pt>
                <c:pt idx="1399">
                  <c:v>237.793839054743</c:v>
                </c:pt>
                <c:pt idx="1400">
                  <c:v>237.793839054743</c:v>
                </c:pt>
                <c:pt idx="1401">
                  <c:v>237.793839054743</c:v>
                </c:pt>
                <c:pt idx="1402">
                  <c:v>237.793839054743</c:v>
                </c:pt>
                <c:pt idx="1403">
                  <c:v>237.793839054743</c:v>
                </c:pt>
                <c:pt idx="1404">
                  <c:v>237.793839054743</c:v>
                </c:pt>
                <c:pt idx="1405">
                  <c:v>237.793839054743</c:v>
                </c:pt>
                <c:pt idx="1406">
                  <c:v>237.793839054743</c:v>
                </c:pt>
                <c:pt idx="1407">
                  <c:v>237.793839054743</c:v>
                </c:pt>
                <c:pt idx="1408">
                  <c:v>237.793839054743</c:v>
                </c:pt>
                <c:pt idx="1409">
                  <c:v>237.793839054743</c:v>
                </c:pt>
                <c:pt idx="1410">
                  <c:v>237.793839054743</c:v>
                </c:pt>
                <c:pt idx="1411">
                  <c:v>237.793839054743</c:v>
                </c:pt>
                <c:pt idx="1412">
                  <c:v>237.793839054743</c:v>
                </c:pt>
                <c:pt idx="1413">
                  <c:v>237.793839054743</c:v>
                </c:pt>
                <c:pt idx="1414">
                  <c:v>237.793839054743</c:v>
                </c:pt>
                <c:pt idx="1415">
                  <c:v>237.793839054743</c:v>
                </c:pt>
                <c:pt idx="1416">
                  <c:v>237.793839054743</c:v>
                </c:pt>
                <c:pt idx="1417">
                  <c:v>237.793839054743</c:v>
                </c:pt>
                <c:pt idx="1418">
                  <c:v>237.793839054743</c:v>
                </c:pt>
                <c:pt idx="1419">
                  <c:v>237.793839054743</c:v>
                </c:pt>
                <c:pt idx="1420">
                  <c:v>237.793839054743</c:v>
                </c:pt>
                <c:pt idx="1421">
                  <c:v>237.793839054743</c:v>
                </c:pt>
                <c:pt idx="1422">
                  <c:v>237.793839054743</c:v>
                </c:pt>
                <c:pt idx="1423">
                  <c:v>237.793839054743</c:v>
                </c:pt>
                <c:pt idx="1424">
                  <c:v>237.793839054743</c:v>
                </c:pt>
                <c:pt idx="1425">
                  <c:v>237.793839054743</c:v>
                </c:pt>
                <c:pt idx="1426">
                  <c:v>237.793839054743</c:v>
                </c:pt>
                <c:pt idx="1427">
                  <c:v>237.793839054743</c:v>
                </c:pt>
                <c:pt idx="1428">
                  <c:v>237.793839054743</c:v>
                </c:pt>
                <c:pt idx="1429">
                  <c:v>237.793839054743</c:v>
                </c:pt>
                <c:pt idx="1430">
                  <c:v>237.793839054743</c:v>
                </c:pt>
                <c:pt idx="1431">
                  <c:v>237.793839054743</c:v>
                </c:pt>
                <c:pt idx="1432">
                  <c:v>237.793839054743</c:v>
                </c:pt>
                <c:pt idx="1433">
                  <c:v>237.793839054743</c:v>
                </c:pt>
                <c:pt idx="1434">
                  <c:v>237.793839054743</c:v>
                </c:pt>
                <c:pt idx="1435">
                  <c:v>237.793839054743</c:v>
                </c:pt>
                <c:pt idx="1436">
                  <c:v>237.793839054743</c:v>
                </c:pt>
                <c:pt idx="1437">
                  <c:v>237.793839054743</c:v>
                </c:pt>
                <c:pt idx="1438">
                  <c:v>237.793839054743</c:v>
                </c:pt>
                <c:pt idx="1439">
                  <c:v>237.793839054743</c:v>
                </c:pt>
                <c:pt idx="1440">
                  <c:v>237.793839054743</c:v>
                </c:pt>
                <c:pt idx="1441">
                  <c:v>237.793839054743</c:v>
                </c:pt>
                <c:pt idx="1442">
                  <c:v>237.793839054743</c:v>
                </c:pt>
                <c:pt idx="1443">
                  <c:v>237.793839054743</c:v>
                </c:pt>
                <c:pt idx="1444">
                  <c:v>237.793839054743</c:v>
                </c:pt>
                <c:pt idx="1445">
                  <c:v>237.793839054743</c:v>
                </c:pt>
                <c:pt idx="1446">
                  <c:v>237.793839054743</c:v>
                </c:pt>
                <c:pt idx="1447">
                  <c:v>237.793839054743</c:v>
                </c:pt>
                <c:pt idx="1448">
                  <c:v>237.793839054743</c:v>
                </c:pt>
                <c:pt idx="1449">
                  <c:v>237.793839054743</c:v>
                </c:pt>
                <c:pt idx="1450">
                  <c:v>237.793839054743</c:v>
                </c:pt>
                <c:pt idx="1451">
                  <c:v>237.793839054743</c:v>
                </c:pt>
                <c:pt idx="1452">
                  <c:v>237.793839054743</c:v>
                </c:pt>
                <c:pt idx="1453">
                  <c:v>237.793839054743</c:v>
                </c:pt>
                <c:pt idx="1454">
                  <c:v>237.793839054743</c:v>
                </c:pt>
                <c:pt idx="1455">
                  <c:v>237.793839054743</c:v>
                </c:pt>
                <c:pt idx="1456">
                  <c:v>237.793839054743</c:v>
                </c:pt>
                <c:pt idx="1457">
                  <c:v>237.793839054743</c:v>
                </c:pt>
                <c:pt idx="1458">
                  <c:v>237.793839054743</c:v>
                </c:pt>
                <c:pt idx="1459">
                  <c:v>237.793839054743</c:v>
                </c:pt>
                <c:pt idx="1460">
                  <c:v>237.793839054743</c:v>
                </c:pt>
                <c:pt idx="1461">
                  <c:v>237.793839054743</c:v>
                </c:pt>
                <c:pt idx="1462">
                  <c:v>237.793839054743</c:v>
                </c:pt>
                <c:pt idx="1463">
                  <c:v>237.793839054743</c:v>
                </c:pt>
                <c:pt idx="1464">
                  <c:v>237.793839054743</c:v>
                </c:pt>
                <c:pt idx="1465">
                  <c:v>237.793839054743</c:v>
                </c:pt>
                <c:pt idx="1466">
                  <c:v>237.793839054743</c:v>
                </c:pt>
                <c:pt idx="1467">
                  <c:v>237.793839054743</c:v>
                </c:pt>
                <c:pt idx="1468">
                  <c:v>237.793839054743</c:v>
                </c:pt>
                <c:pt idx="1469">
                  <c:v>237.793839054743</c:v>
                </c:pt>
                <c:pt idx="1470">
                  <c:v>237.793839054743</c:v>
                </c:pt>
                <c:pt idx="1471">
                  <c:v>237.793839054743</c:v>
                </c:pt>
                <c:pt idx="1472">
                  <c:v>237.793839054743</c:v>
                </c:pt>
                <c:pt idx="1473">
                  <c:v>237.793839054743</c:v>
                </c:pt>
                <c:pt idx="1474">
                  <c:v>237.793839054743</c:v>
                </c:pt>
                <c:pt idx="1475">
                  <c:v>237.793839054743</c:v>
                </c:pt>
                <c:pt idx="1476">
                  <c:v>237.793839054743</c:v>
                </c:pt>
                <c:pt idx="1477">
                  <c:v>237.793839054743</c:v>
                </c:pt>
                <c:pt idx="1478">
                  <c:v>237.793839054743</c:v>
                </c:pt>
                <c:pt idx="1479">
                  <c:v>237.793839054743</c:v>
                </c:pt>
                <c:pt idx="1480">
                  <c:v>237.793839054743</c:v>
                </c:pt>
                <c:pt idx="1481">
                  <c:v>237.793839054743</c:v>
                </c:pt>
                <c:pt idx="1482">
                  <c:v>237.793839054743</c:v>
                </c:pt>
                <c:pt idx="1483">
                  <c:v>237.793839054743</c:v>
                </c:pt>
                <c:pt idx="1484">
                  <c:v>237.793839054743</c:v>
                </c:pt>
                <c:pt idx="1485">
                  <c:v>237.793839054743</c:v>
                </c:pt>
                <c:pt idx="1486">
                  <c:v>237.793839054743</c:v>
                </c:pt>
                <c:pt idx="1487">
                  <c:v>237.793839054743</c:v>
                </c:pt>
                <c:pt idx="1488">
                  <c:v>237.793839054743</c:v>
                </c:pt>
                <c:pt idx="1489">
                  <c:v>237.793839054743</c:v>
                </c:pt>
                <c:pt idx="1490">
                  <c:v>237.793839054743</c:v>
                </c:pt>
                <c:pt idx="1491">
                  <c:v>237.793839054743</c:v>
                </c:pt>
                <c:pt idx="1492">
                  <c:v>237.793839054743</c:v>
                </c:pt>
                <c:pt idx="1493">
                  <c:v>237.793839054743</c:v>
                </c:pt>
                <c:pt idx="1494">
                  <c:v>237.793839054743</c:v>
                </c:pt>
                <c:pt idx="1495">
                  <c:v>237.793839054743</c:v>
                </c:pt>
                <c:pt idx="1496">
                  <c:v>237.793839054743</c:v>
                </c:pt>
                <c:pt idx="1497">
                  <c:v>237.793839054743</c:v>
                </c:pt>
                <c:pt idx="1498">
                  <c:v>237.793839054743</c:v>
                </c:pt>
                <c:pt idx="1499">
                  <c:v>237.793839054743</c:v>
                </c:pt>
                <c:pt idx="1500">
                  <c:v>237.793839054743</c:v>
                </c:pt>
                <c:pt idx="1501">
                  <c:v>237.793839054743</c:v>
                </c:pt>
                <c:pt idx="1502">
                  <c:v>237.793839054743</c:v>
                </c:pt>
                <c:pt idx="1503">
                  <c:v>237.793839054743</c:v>
                </c:pt>
                <c:pt idx="1504">
                  <c:v>237.793839054743</c:v>
                </c:pt>
                <c:pt idx="1505">
                  <c:v>237.793839054743</c:v>
                </c:pt>
                <c:pt idx="1506">
                  <c:v>237.793839054743</c:v>
                </c:pt>
                <c:pt idx="1507">
                  <c:v>237.793839054743</c:v>
                </c:pt>
                <c:pt idx="1508">
                  <c:v>237.793839054743</c:v>
                </c:pt>
                <c:pt idx="1509">
                  <c:v>237.793839054743</c:v>
                </c:pt>
                <c:pt idx="1510">
                  <c:v>237.793839054743</c:v>
                </c:pt>
                <c:pt idx="1511">
                  <c:v>237.793839054743</c:v>
                </c:pt>
                <c:pt idx="1512">
                  <c:v>237.793839054743</c:v>
                </c:pt>
                <c:pt idx="1513">
                  <c:v>237.793839054743</c:v>
                </c:pt>
                <c:pt idx="1514">
                  <c:v>237.793839054743</c:v>
                </c:pt>
                <c:pt idx="1515">
                  <c:v>237.793839054743</c:v>
                </c:pt>
                <c:pt idx="1516">
                  <c:v>237.793839054743</c:v>
                </c:pt>
                <c:pt idx="1517">
                  <c:v>237.793839054743</c:v>
                </c:pt>
                <c:pt idx="1518">
                  <c:v>237.793839054743</c:v>
                </c:pt>
                <c:pt idx="1519">
                  <c:v>237.793839054743</c:v>
                </c:pt>
                <c:pt idx="1520">
                  <c:v>237.793839054743</c:v>
                </c:pt>
                <c:pt idx="1521">
                  <c:v>237.793839054743</c:v>
                </c:pt>
                <c:pt idx="1522">
                  <c:v>237.793839054743</c:v>
                </c:pt>
                <c:pt idx="1523">
                  <c:v>237.793839054743</c:v>
                </c:pt>
                <c:pt idx="1524">
                  <c:v>237.793839054743</c:v>
                </c:pt>
                <c:pt idx="1525">
                  <c:v>237.793839054743</c:v>
                </c:pt>
                <c:pt idx="1526">
                  <c:v>237.793839054743</c:v>
                </c:pt>
                <c:pt idx="1527">
                  <c:v>237.793839054743</c:v>
                </c:pt>
                <c:pt idx="1528">
                  <c:v>237.793839054743</c:v>
                </c:pt>
                <c:pt idx="1529">
                  <c:v>237.793839054743</c:v>
                </c:pt>
                <c:pt idx="1530">
                  <c:v>237.793839054743</c:v>
                </c:pt>
                <c:pt idx="1531">
                  <c:v>237.793839054743</c:v>
                </c:pt>
                <c:pt idx="1532">
                  <c:v>237.793839054743</c:v>
                </c:pt>
                <c:pt idx="1533">
                  <c:v>237.793839054743</c:v>
                </c:pt>
                <c:pt idx="1534">
                  <c:v>237.793839054743</c:v>
                </c:pt>
                <c:pt idx="1535">
                  <c:v>237.793839054743</c:v>
                </c:pt>
                <c:pt idx="1536">
                  <c:v>237.793839054743</c:v>
                </c:pt>
                <c:pt idx="1537">
                  <c:v>237.793839054743</c:v>
                </c:pt>
                <c:pt idx="1538">
                  <c:v>237.793839054743</c:v>
                </c:pt>
                <c:pt idx="1539">
                  <c:v>237.793839054743</c:v>
                </c:pt>
                <c:pt idx="1540">
                  <c:v>237.793839054743</c:v>
                </c:pt>
                <c:pt idx="1541">
                  <c:v>237.793839054743</c:v>
                </c:pt>
                <c:pt idx="1542">
                  <c:v>237.793839054743</c:v>
                </c:pt>
                <c:pt idx="1543">
                  <c:v>237.793839054743</c:v>
                </c:pt>
                <c:pt idx="1544">
                  <c:v>237.793839054743</c:v>
                </c:pt>
                <c:pt idx="1545">
                  <c:v>237.793839054743</c:v>
                </c:pt>
                <c:pt idx="1546">
                  <c:v>237.793839054743</c:v>
                </c:pt>
                <c:pt idx="1547">
                  <c:v>237.793839054743</c:v>
                </c:pt>
                <c:pt idx="1548">
                  <c:v>237.793839054743</c:v>
                </c:pt>
                <c:pt idx="1549">
                  <c:v>237.793839054743</c:v>
                </c:pt>
                <c:pt idx="1550">
                  <c:v>237.793839054743</c:v>
                </c:pt>
                <c:pt idx="1551">
                  <c:v>237.793839054743</c:v>
                </c:pt>
                <c:pt idx="1552">
                  <c:v>237.793839054743</c:v>
                </c:pt>
                <c:pt idx="1553">
                  <c:v>237.793839054743</c:v>
                </c:pt>
                <c:pt idx="1554">
                  <c:v>237.793839054743</c:v>
                </c:pt>
                <c:pt idx="1555">
                  <c:v>237.793839054743</c:v>
                </c:pt>
                <c:pt idx="1556">
                  <c:v>237.793839054743</c:v>
                </c:pt>
                <c:pt idx="1557">
                  <c:v>237.793839054743</c:v>
                </c:pt>
                <c:pt idx="1558">
                  <c:v>237.793839054743</c:v>
                </c:pt>
                <c:pt idx="1559">
                  <c:v>237.793839054743</c:v>
                </c:pt>
                <c:pt idx="1560">
                  <c:v>237.793839054743</c:v>
                </c:pt>
                <c:pt idx="1561">
                  <c:v>237.793839054743</c:v>
                </c:pt>
                <c:pt idx="1562">
                  <c:v>237.793839054743</c:v>
                </c:pt>
                <c:pt idx="1563">
                  <c:v>237.793839054743</c:v>
                </c:pt>
                <c:pt idx="1564">
                  <c:v>237.793839054743</c:v>
                </c:pt>
                <c:pt idx="1565">
                  <c:v>237.793839054743</c:v>
                </c:pt>
                <c:pt idx="1566">
                  <c:v>237.793839054743</c:v>
                </c:pt>
                <c:pt idx="1567">
                  <c:v>237.793839054743</c:v>
                </c:pt>
                <c:pt idx="1568">
                  <c:v>237.793839054743</c:v>
                </c:pt>
                <c:pt idx="1569">
                  <c:v>237.793839054743</c:v>
                </c:pt>
                <c:pt idx="1570">
                  <c:v>237.793839054743</c:v>
                </c:pt>
                <c:pt idx="1571">
                  <c:v>237.793839054743</c:v>
                </c:pt>
                <c:pt idx="1572">
                  <c:v>237.793839054743</c:v>
                </c:pt>
                <c:pt idx="1573">
                  <c:v>237.793839054743</c:v>
                </c:pt>
                <c:pt idx="1574">
                  <c:v>237.793839054743</c:v>
                </c:pt>
                <c:pt idx="1575">
                  <c:v>237.793839054743</c:v>
                </c:pt>
                <c:pt idx="1576">
                  <c:v>237.793839054743</c:v>
                </c:pt>
                <c:pt idx="1577">
                  <c:v>237.793839054743</c:v>
                </c:pt>
                <c:pt idx="1578">
                  <c:v>237.793839054743</c:v>
                </c:pt>
                <c:pt idx="1579">
                  <c:v>237.793839054743</c:v>
                </c:pt>
                <c:pt idx="1580">
                  <c:v>237.793839054743</c:v>
                </c:pt>
                <c:pt idx="1581">
                  <c:v>237.793839054743</c:v>
                </c:pt>
                <c:pt idx="1582">
                  <c:v>237.793839054743</c:v>
                </c:pt>
                <c:pt idx="1583">
                  <c:v>237.793839054743</c:v>
                </c:pt>
                <c:pt idx="1584">
                  <c:v>237.793839054743</c:v>
                </c:pt>
                <c:pt idx="1585">
                  <c:v>237.793839054743</c:v>
                </c:pt>
                <c:pt idx="1586">
                  <c:v>237.793839054743</c:v>
                </c:pt>
                <c:pt idx="1587">
                  <c:v>237.793839054743</c:v>
                </c:pt>
                <c:pt idx="1588">
                  <c:v>237.793839054743</c:v>
                </c:pt>
                <c:pt idx="1589">
                  <c:v>237.793839054743</c:v>
                </c:pt>
                <c:pt idx="1590">
                  <c:v>237.793839054743</c:v>
                </c:pt>
                <c:pt idx="1591">
                  <c:v>237.793839054743</c:v>
                </c:pt>
                <c:pt idx="1592">
                  <c:v>237.793839054743</c:v>
                </c:pt>
                <c:pt idx="1593">
                  <c:v>237.793839054743</c:v>
                </c:pt>
                <c:pt idx="1594">
                  <c:v>237.793839054743</c:v>
                </c:pt>
                <c:pt idx="1595">
                  <c:v>237.793839054743</c:v>
                </c:pt>
                <c:pt idx="1596">
                  <c:v>237.793839054743</c:v>
                </c:pt>
                <c:pt idx="1597">
                  <c:v>237.793839054743</c:v>
                </c:pt>
                <c:pt idx="1598">
                  <c:v>237.793839054743</c:v>
                </c:pt>
                <c:pt idx="1599">
                  <c:v>237.793839054743</c:v>
                </c:pt>
                <c:pt idx="1600">
                  <c:v>237.793839054743</c:v>
                </c:pt>
                <c:pt idx="1601">
                  <c:v>237.793839054743</c:v>
                </c:pt>
                <c:pt idx="1602">
                  <c:v>237.793839054743</c:v>
                </c:pt>
                <c:pt idx="1603">
                  <c:v>237.793839054743</c:v>
                </c:pt>
                <c:pt idx="1604">
                  <c:v>237.793839054743</c:v>
                </c:pt>
                <c:pt idx="1605">
                  <c:v>237.793839054743</c:v>
                </c:pt>
                <c:pt idx="1606">
                  <c:v>237.793839054743</c:v>
                </c:pt>
                <c:pt idx="1607">
                  <c:v>237.793839054743</c:v>
                </c:pt>
                <c:pt idx="1608">
                  <c:v>237.793839054743</c:v>
                </c:pt>
                <c:pt idx="1609">
                  <c:v>237.793839054743</c:v>
                </c:pt>
                <c:pt idx="1610">
                  <c:v>237.793839054743</c:v>
                </c:pt>
                <c:pt idx="1611">
                  <c:v>237.793839054743</c:v>
                </c:pt>
                <c:pt idx="1612">
                  <c:v>237.793839054743</c:v>
                </c:pt>
                <c:pt idx="1613">
                  <c:v>237.793839054743</c:v>
                </c:pt>
                <c:pt idx="1614">
                  <c:v>237.793839054743</c:v>
                </c:pt>
                <c:pt idx="1615">
                  <c:v>237.793839054743</c:v>
                </c:pt>
                <c:pt idx="1616">
                  <c:v>237.793839054743</c:v>
                </c:pt>
                <c:pt idx="1617">
                  <c:v>237.793839054743</c:v>
                </c:pt>
                <c:pt idx="1618">
                  <c:v>237.793839054743</c:v>
                </c:pt>
                <c:pt idx="1619">
                  <c:v>237.793839054743</c:v>
                </c:pt>
                <c:pt idx="1620">
                  <c:v>237.793839054743</c:v>
                </c:pt>
                <c:pt idx="1621">
                  <c:v>237.793839054743</c:v>
                </c:pt>
                <c:pt idx="1622">
                  <c:v>237.793839054743</c:v>
                </c:pt>
                <c:pt idx="1623">
                  <c:v>237.793839054743</c:v>
                </c:pt>
                <c:pt idx="1624">
                  <c:v>237.793839054743</c:v>
                </c:pt>
                <c:pt idx="1625">
                  <c:v>237.793839054743</c:v>
                </c:pt>
                <c:pt idx="1626">
                  <c:v>237.793839054743</c:v>
                </c:pt>
                <c:pt idx="1627">
                  <c:v>237.793839054743</c:v>
                </c:pt>
                <c:pt idx="1628">
                  <c:v>237.793839054743</c:v>
                </c:pt>
                <c:pt idx="1629">
                  <c:v>237.793839054743</c:v>
                </c:pt>
                <c:pt idx="1630">
                  <c:v>237.793839054743</c:v>
                </c:pt>
                <c:pt idx="1631">
                  <c:v>237.793839054743</c:v>
                </c:pt>
                <c:pt idx="1632">
                  <c:v>237.793839054743</c:v>
                </c:pt>
                <c:pt idx="1633">
                  <c:v>237.793839054743</c:v>
                </c:pt>
                <c:pt idx="1634">
                  <c:v>237.793839054743</c:v>
                </c:pt>
                <c:pt idx="1635">
                  <c:v>237.793839054743</c:v>
                </c:pt>
                <c:pt idx="1636">
                  <c:v>237.793839054743</c:v>
                </c:pt>
                <c:pt idx="1637">
                  <c:v>237.793839054743</c:v>
                </c:pt>
                <c:pt idx="1638">
                  <c:v>237.793839054743</c:v>
                </c:pt>
                <c:pt idx="1639">
                  <c:v>237.793839054743</c:v>
                </c:pt>
                <c:pt idx="1640">
                  <c:v>237.793839054743</c:v>
                </c:pt>
                <c:pt idx="1641">
                  <c:v>237.793839054743</c:v>
                </c:pt>
                <c:pt idx="1642">
                  <c:v>237.793839054743</c:v>
                </c:pt>
                <c:pt idx="1643">
                  <c:v>237.793839054743</c:v>
                </c:pt>
                <c:pt idx="1644">
                  <c:v>237.793839054743</c:v>
                </c:pt>
                <c:pt idx="1645">
                  <c:v>237.793839054743</c:v>
                </c:pt>
                <c:pt idx="1646">
                  <c:v>237.793839054743</c:v>
                </c:pt>
                <c:pt idx="1647">
                  <c:v>237.793839054743</c:v>
                </c:pt>
                <c:pt idx="1648">
                  <c:v>237.793839054743</c:v>
                </c:pt>
                <c:pt idx="1649">
                  <c:v>237.793839054743</c:v>
                </c:pt>
                <c:pt idx="1650">
                  <c:v>237.793839054743</c:v>
                </c:pt>
                <c:pt idx="1651">
                  <c:v>237.793839054743</c:v>
                </c:pt>
                <c:pt idx="1652">
                  <c:v>237.793839054743</c:v>
                </c:pt>
                <c:pt idx="1653">
                  <c:v>237.793839054743</c:v>
                </c:pt>
                <c:pt idx="1654">
                  <c:v>237.793839054743</c:v>
                </c:pt>
                <c:pt idx="1655">
                  <c:v>237.793839054743</c:v>
                </c:pt>
                <c:pt idx="1656">
                  <c:v>237.793839054743</c:v>
                </c:pt>
                <c:pt idx="1657">
                  <c:v>237.793839054743</c:v>
                </c:pt>
                <c:pt idx="1658">
                  <c:v>237.793839054743</c:v>
                </c:pt>
                <c:pt idx="1659">
                  <c:v>237.793839054743</c:v>
                </c:pt>
                <c:pt idx="1660">
                  <c:v>237.793839054743</c:v>
                </c:pt>
                <c:pt idx="1661">
                  <c:v>237.793839054743</c:v>
                </c:pt>
                <c:pt idx="1662">
                  <c:v>237.793839054743</c:v>
                </c:pt>
                <c:pt idx="1663">
                  <c:v>237.793839054743</c:v>
                </c:pt>
                <c:pt idx="1664">
                  <c:v>237.793839054743</c:v>
                </c:pt>
                <c:pt idx="1665">
                  <c:v>237.793839054743</c:v>
                </c:pt>
                <c:pt idx="1666">
                  <c:v>237.793839054743</c:v>
                </c:pt>
                <c:pt idx="1667">
                  <c:v>237.793839054743</c:v>
                </c:pt>
                <c:pt idx="1668">
                  <c:v>237.793839054743</c:v>
                </c:pt>
                <c:pt idx="1669">
                  <c:v>237.793839054743</c:v>
                </c:pt>
                <c:pt idx="1670">
                  <c:v>237.793839054743</c:v>
                </c:pt>
                <c:pt idx="1671">
                  <c:v>237.793839054743</c:v>
                </c:pt>
                <c:pt idx="1672">
                  <c:v>237.793839054743</c:v>
                </c:pt>
                <c:pt idx="1673">
                  <c:v>237.793839054743</c:v>
                </c:pt>
                <c:pt idx="1674">
                  <c:v>237.793839054743</c:v>
                </c:pt>
                <c:pt idx="1675">
                  <c:v>237.793839054743</c:v>
                </c:pt>
                <c:pt idx="1676">
                  <c:v>237.793839054743</c:v>
                </c:pt>
                <c:pt idx="1677">
                  <c:v>237.793839054743</c:v>
                </c:pt>
                <c:pt idx="1678">
                  <c:v>237.793839054743</c:v>
                </c:pt>
                <c:pt idx="1679">
                  <c:v>237.793839054743</c:v>
                </c:pt>
                <c:pt idx="1680">
                  <c:v>237.793839054743</c:v>
                </c:pt>
                <c:pt idx="1681">
                  <c:v>237.793839054743</c:v>
                </c:pt>
                <c:pt idx="1682">
                  <c:v>237.793839054743</c:v>
                </c:pt>
                <c:pt idx="1683">
                  <c:v>237.793839054743</c:v>
                </c:pt>
                <c:pt idx="1684">
                  <c:v>237.793839054743</c:v>
                </c:pt>
                <c:pt idx="1685">
                  <c:v>237.793839054743</c:v>
                </c:pt>
                <c:pt idx="1686">
                  <c:v>237.793839054743</c:v>
                </c:pt>
                <c:pt idx="1687">
                  <c:v>237.793839054743</c:v>
                </c:pt>
                <c:pt idx="1688">
                  <c:v>237.793839054743</c:v>
                </c:pt>
                <c:pt idx="1689">
                  <c:v>237.793839054743</c:v>
                </c:pt>
                <c:pt idx="1690">
                  <c:v>237.793839054743</c:v>
                </c:pt>
                <c:pt idx="1691">
                  <c:v>237.793839054743</c:v>
                </c:pt>
                <c:pt idx="1692">
                  <c:v>237.793839054743</c:v>
                </c:pt>
                <c:pt idx="1693">
                  <c:v>237.793839054743</c:v>
                </c:pt>
                <c:pt idx="1694">
                  <c:v>237.793839054743</c:v>
                </c:pt>
                <c:pt idx="1695">
                  <c:v>237.793839054743</c:v>
                </c:pt>
                <c:pt idx="1696">
                  <c:v>237.793839054743</c:v>
                </c:pt>
                <c:pt idx="1697">
                  <c:v>237.793839054743</c:v>
                </c:pt>
                <c:pt idx="1698">
                  <c:v>237.793839054743</c:v>
                </c:pt>
                <c:pt idx="1699">
                  <c:v>237.793839054743</c:v>
                </c:pt>
                <c:pt idx="1700">
                  <c:v>237.793839054743</c:v>
                </c:pt>
                <c:pt idx="1701">
                  <c:v>237.793839054743</c:v>
                </c:pt>
                <c:pt idx="1702">
                  <c:v>237.793839054743</c:v>
                </c:pt>
                <c:pt idx="1703">
                  <c:v>237.793839054743</c:v>
                </c:pt>
                <c:pt idx="1704">
                  <c:v>237.793839054743</c:v>
                </c:pt>
                <c:pt idx="1705">
                  <c:v>237.793839054743</c:v>
                </c:pt>
                <c:pt idx="1706">
                  <c:v>237.793839054743</c:v>
                </c:pt>
                <c:pt idx="1707">
                  <c:v>237.793839054743</c:v>
                </c:pt>
                <c:pt idx="1708">
                  <c:v>237.793839054743</c:v>
                </c:pt>
                <c:pt idx="1709">
                  <c:v>237.793839054743</c:v>
                </c:pt>
                <c:pt idx="1710">
                  <c:v>237.793839054743</c:v>
                </c:pt>
                <c:pt idx="1711">
                  <c:v>237.793839054743</c:v>
                </c:pt>
                <c:pt idx="1712">
                  <c:v>237.793839054743</c:v>
                </c:pt>
                <c:pt idx="1713">
                  <c:v>237.793839054743</c:v>
                </c:pt>
                <c:pt idx="1714">
                  <c:v>237.793839054743</c:v>
                </c:pt>
                <c:pt idx="1715">
                  <c:v>237.793839054743</c:v>
                </c:pt>
                <c:pt idx="1716">
                  <c:v>237.793839054743</c:v>
                </c:pt>
                <c:pt idx="1717">
                  <c:v>237.793839054743</c:v>
                </c:pt>
                <c:pt idx="1718">
                  <c:v>237.793839054743</c:v>
                </c:pt>
                <c:pt idx="1719">
                  <c:v>237.793839054743</c:v>
                </c:pt>
                <c:pt idx="1720">
                  <c:v>237.793839054743</c:v>
                </c:pt>
                <c:pt idx="1721">
                  <c:v>237.793839054743</c:v>
                </c:pt>
                <c:pt idx="1722">
                  <c:v>237.793839054743</c:v>
                </c:pt>
                <c:pt idx="1723">
                  <c:v>237.793839054743</c:v>
                </c:pt>
                <c:pt idx="1724">
                  <c:v>237.793839054743</c:v>
                </c:pt>
                <c:pt idx="1725">
                  <c:v>237.793839054743</c:v>
                </c:pt>
                <c:pt idx="1726">
                  <c:v>237.793839054743</c:v>
                </c:pt>
                <c:pt idx="1727">
                  <c:v>237.793839054743</c:v>
                </c:pt>
                <c:pt idx="1728">
                  <c:v>237.793839054743</c:v>
                </c:pt>
                <c:pt idx="1729">
                  <c:v>237.793839054743</c:v>
                </c:pt>
                <c:pt idx="1730">
                  <c:v>237.793839054743</c:v>
                </c:pt>
                <c:pt idx="1731">
                  <c:v>237.793839054743</c:v>
                </c:pt>
                <c:pt idx="1732">
                  <c:v>237.793839054743</c:v>
                </c:pt>
                <c:pt idx="1733">
                  <c:v>237.793839054743</c:v>
                </c:pt>
                <c:pt idx="1734">
                  <c:v>237.793839054743</c:v>
                </c:pt>
                <c:pt idx="1735">
                  <c:v>237.793839054743</c:v>
                </c:pt>
                <c:pt idx="1736">
                  <c:v>237.793839054743</c:v>
                </c:pt>
                <c:pt idx="1737">
                  <c:v>237.793839054743</c:v>
                </c:pt>
                <c:pt idx="1738">
                  <c:v>237.793839054743</c:v>
                </c:pt>
                <c:pt idx="1739">
                  <c:v>237.793839054743</c:v>
                </c:pt>
                <c:pt idx="1740">
                  <c:v>237.793839054743</c:v>
                </c:pt>
                <c:pt idx="1741">
                  <c:v>237.793839054743</c:v>
                </c:pt>
                <c:pt idx="1742">
                  <c:v>237.793839054743</c:v>
                </c:pt>
                <c:pt idx="1743">
                  <c:v>237.793839054743</c:v>
                </c:pt>
                <c:pt idx="1744">
                  <c:v>237.793839054743</c:v>
                </c:pt>
                <c:pt idx="1745">
                  <c:v>237.793839054743</c:v>
                </c:pt>
                <c:pt idx="1746">
                  <c:v>237.793839054743</c:v>
                </c:pt>
                <c:pt idx="1747">
                  <c:v>237.793839054743</c:v>
                </c:pt>
                <c:pt idx="1748">
                  <c:v>237.793839054743</c:v>
                </c:pt>
                <c:pt idx="1749">
                  <c:v>237.793839054743</c:v>
                </c:pt>
                <c:pt idx="1750">
                  <c:v>237.793839054743</c:v>
                </c:pt>
                <c:pt idx="1751">
                  <c:v>237.793839054743</c:v>
                </c:pt>
                <c:pt idx="1752">
                  <c:v>237.793839054743</c:v>
                </c:pt>
                <c:pt idx="1753">
                  <c:v>237.793839054743</c:v>
                </c:pt>
                <c:pt idx="1754">
                  <c:v>237.793839054743</c:v>
                </c:pt>
                <c:pt idx="1755">
                  <c:v>237.793839054743</c:v>
                </c:pt>
                <c:pt idx="1756">
                  <c:v>237.793839054743</c:v>
                </c:pt>
                <c:pt idx="1757">
                  <c:v>237.793839054743</c:v>
                </c:pt>
                <c:pt idx="1758">
                  <c:v>237.793839054743</c:v>
                </c:pt>
                <c:pt idx="1759">
                  <c:v>237.793839054743</c:v>
                </c:pt>
                <c:pt idx="1760">
                  <c:v>237.793839054743</c:v>
                </c:pt>
                <c:pt idx="1761">
                  <c:v>237.793839054743</c:v>
                </c:pt>
                <c:pt idx="1762">
                  <c:v>237.793839054743</c:v>
                </c:pt>
                <c:pt idx="1763">
                  <c:v>237.793839054743</c:v>
                </c:pt>
                <c:pt idx="1764">
                  <c:v>237.793839054743</c:v>
                </c:pt>
                <c:pt idx="1765">
                  <c:v>237.793839054743</c:v>
                </c:pt>
                <c:pt idx="1766">
                  <c:v>237.793839054743</c:v>
                </c:pt>
                <c:pt idx="1767">
                  <c:v>237.793839054743</c:v>
                </c:pt>
                <c:pt idx="1768">
                  <c:v>237.793839054743</c:v>
                </c:pt>
                <c:pt idx="1769">
                  <c:v>237.793839054743</c:v>
                </c:pt>
                <c:pt idx="1770">
                  <c:v>237.793839054743</c:v>
                </c:pt>
                <c:pt idx="1771">
                  <c:v>237.793839054743</c:v>
                </c:pt>
                <c:pt idx="1772">
                  <c:v>237.793839054743</c:v>
                </c:pt>
                <c:pt idx="1773">
                  <c:v>237.793839054743</c:v>
                </c:pt>
                <c:pt idx="1774">
                  <c:v>237.793839054743</c:v>
                </c:pt>
                <c:pt idx="1775">
                  <c:v>237.793839054743</c:v>
                </c:pt>
                <c:pt idx="1776">
                  <c:v>237.793839054743</c:v>
                </c:pt>
                <c:pt idx="1777">
                  <c:v>237.793839054743</c:v>
                </c:pt>
                <c:pt idx="1778">
                  <c:v>237.793839054743</c:v>
                </c:pt>
                <c:pt idx="1779">
                  <c:v>237.793839054743</c:v>
                </c:pt>
                <c:pt idx="1780">
                  <c:v>237.793839054743</c:v>
                </c:pt>
                <c:pt idx="1781">
                  <c:v>237.793839054743</c:v>
                </c:pt>
                <c:pt idx="1782">
                  <c:v>237.793839054743</c:v>
                </c:pt>
                <c:pt idx="1783">
                  <c:v>237.793839054743</c:v>
                </c:pt>
                <c:pt idx="1784">
                  <c:v>237.793839054743</c:v>
                </c:pt>
                <c:pt idx="1785">
                  <c:v>237.793839054743</c:v>
                </c:pt>
                <c:pt idx="1786">
                  <c:v>237.793839054743</c:v>
                </c:pt>
                <c:pt idx="1787">
                  <c:v>237.793839054743</c:v>
                </c:pt>
                <c:pt idx="1788">
                  <c:v>237.793839054743</c:v>
                </c:pt>
                <c:pt idx="1789">
                  <c:v>237.793839054743</c:v>
                </c:pt>
                <c:pt idx="1790">
                  <c:v>237.793839054743</c:v>
                </c:pt>
                <c:pt idx="1791">
                  <c:v>237.793839054743</c:v>
                </c:pt>
                <c:pt idx="1792">
                  <c:v>237.793839054743</c:v>
                </c:pt>
                <c:pt idx="1793">
                  <c:v>237.793839054743</c:v>
                </c:pt>
                <c:pt idx="1794">
                  <c:v>237.793839054743</c:v>
                </c:pt>
                <c:pt idx="1795">
                  <c:v>237.793839054743</c:v>
                </c:pt>
                <c:pt idx="1796">
                  <c:v>237.793839054743</c:v>
                </c:pt>
                <c:pt idx="1797">
                  <c:v>237.793839054743</c:v>
                </c:pt>
                <c:pt idx="1798">
                  <c:v>237.793839054743</c:v>
                </c:pt>
                <c:pt idx="1799">
                  <c:v>237.793839054743</c:v>
                </c:pt>
                <c:pt idx="1800">
                  <c:v>237.793839054743</c:v>
                </c:pt>
                <c:pt idx="1801">
                  <c:v>237.793839054743</c:v>
                </c:pt>
                <c:pt idx="1802">
                  <c:v>237.793839054743</c:v>
                </c:pt>
                <c:pt idx="1803">
                  <c:v>237.793839054743</c:v>
                </c:pt>
                <c:pt idx="1804">
                  <c:v>237.793839054743</c:v>
                </c:pt>
                <c:pt idx="1805">
                  <c:v>237.793839054743</c:v>
                </c:pt>
                <c:pt idx="1806">
                  <c:v>237.793839054743</c:v>
                </c:pt>
                <c:pt idx="1807">
                  <c:v>237.793839054743</c:v>
                </c:pt>
                <c:pt idx="1808">
                  <c:v>237.793839054743</c:v>
                </c:pt>
                <c:pt idx="1809">
                  <c:v>237.793839054743</c:v>
                </c:pt>
                <c:pt idx="1810">
                  <c:v>237.793839054743</c:v>
                </c:pt>
                <c:pt idx="1811">
                  <c:v>237.793839054743</c:v>
                </c:pt>
                <c:pt idx="1812">
                  <c:v>237.793839054743</c:v>
                </c:pt>
                <c:pt idx="1813">
                  <c:v>237.793839054743</c:v>
                </c:pt>
                <c:pt idx="1814">
                  <c:v>237.793839054743</c:v>
                </c:pt>
                <c:pt idx="1815">
                  <c:v>237.793839054743</c:v>
                </c:pt>
                <c:pt idx="1816">
                  <c:v>237.793839054743</c:v>
                </c:pt>
                <c:pt idx="1817">
                  <c:v>237.793839054743</c:v>
                </c:pt>
                <c:pt idx="1818">
                  <c:v>237.793839054743</c:v>
                </c:pt>
                <c:pt idx="1819">
                  <c:v>237.793839054743</c:v>
                </c:pt>
                <c:pt idx="1820">
                  <c:v>237.793839054743</c:v>
                </c:pt>
                <c:pt idx="1821">
                  <c:v>237.793839054743</c:v>
                </c:pt>
                <c:pt idx="1822">
                  <c:v>237.793839054743</c:v>
                </c:pt>
                <c:pt idx="1823">
                  <c:v>237.793839054743</c:v>
                </c:pt>
                <c:pt idx="1824">
                  <c:v>237.793839054743</c:v>
                </c:pt>
                <c:pt idx="1825">
                  <c:v>237.793839054743</c:v>
                </c:pt>
                <c:pt idx="1826">
                  <c:v>237.793839054743</c:v>
                </c:pt>
                <c:pt idx="1827">
                  <c:v>237.793839054743</c:v>
                </c:pt>
                <c:pt idx="1828">
                  <c:v>237.793839054743</c:v>
                </c:pt>
                <c:pt idx="1829">
                  <c:v>237.793839054743</c:v>
                </c:pt>
                <c:pt idx="1830">
                  <c:v>237.793839054743</c:v>
                </c:pt>
                <c:pt idx="1831">
                  <c:v>237.793839054743</c:v>
                </c:pt>
                <c:pt idx="1832">
                  <c:v>237.793839054743</c:v>
                </c:pt>
                <c:pt idx="1833">
                  <c:v>237.793839054743</c:v>
                </c:pt>
                <c:pt idx="1834">
                  <c:v>237.793839054743</c:v>
                </c:pt>
                <c:pt idx="1835">
                  <c:v>237.793839054743</c:v>
                </c:pt>
                <c:pt idx="1836">
                  <c:v>237.793839054743</c:v>
                </c:pt>
                <c:pt idx="1837">
                  <c:v>237.793839054743</c:v>
                </c:pt>
                <c:pt idx="1838">
                  <c:v>237.793839054743</c:v>
                </c:pt>
                <c:pt idx="1839">
                  <c:v>237.793839054743</c:v>
                </c:pt>
                <c:pt idx="1840">
                  <c:v>237.793839054743</c:v>
                </c:pt>
                <c:pt idx="1841">
                  <c:v>237.793839054743</c:v>
                </c:pt>
                <c:pt idx="1842">
                  <c:v>237.793839054743</c:v>
                </c:pt>
                <c:pt idx="1843">
                  <c:v>237.793839054743</c:v>
                </c:pt>
                <c:pt idx="1844">
                  <c:v>237.793839054743</c:v>
                </c:pt>
                <c:pt idx="1845">
                  <c:v>237.793839054743</c:v>
                </c:pt>
                <c:pt idx="1846">
                  <c:v>237.793839054743</c:v>
                </c:pt>
                <c:pt idx="1847">
                  <c:v>237.793839054743</c:v>
                </c:pt>
                <c:pt idx="1848">
                  <c:v>237.793839054743</c:v>
                </c:pt>
                <c:pt idx="1849">
                  <c:v>237.793839054743</c:v>
                </c:pt>
                <c:pt idx="1850">
                  <c:v>237.793839054743</c:v>
                </c:pt>
                <c:pt idx="1851">
                  <c:v>237.793839054743</c:v>
                </c:pt>
                <c:pt idx="1852">
                  <c:v>237.793839054743</c:v>
                </c:pt>
                <c:pt idx="1853">
                  <c:v>237.793839054743</c:v>
                </c:pt>
                <c:pt idx="1854">
                  <c:v>237.793839054743</c:v>
                </c:pt>
                <c:pt idx="1855">
                  <c:v>237.793839054743</c:v>
                </c:pt>
                <c:pt idx="1856">
                  <c:v>237.793839054743</c:v>
                </c:pt>
                <c:pt idx="1857">
                  <c:v>237.793839054743</c:v>
                </c:pt>
                <c:pt idx="1858">
                  <c:v>237.793839054743</c:v>
                </c:pt>
                <c:pt idx="1859">
                  <c:v>237.793839054743</c:v>
                </c:pt>
                <c:pt idx="1860">
                  <c:v>237.793839054743</c:v>
                </c:pt>
                <c:pt idx="1861">
                  <c:v>237.793839054743</c:v>
                </c:pt>
                <c:pt idx="1862">
                  <c:v>237.793839054743</c:v>
                </c:pt>
                <c:pt idx="1863">
                  <c:v>237.793839054743</c:v>
                </c:pt>
                <c:pt idx="1864">
                  <c:v>237.793839054743</c:v>
                </c:pt>
                <c:pt idx="1865">
                  <c:v>237.793839054743</c:v>
                </c:pt>
                <c:pt idx="1866">
                  <c:v>237.793839054743</c:v>
                </c:pt>
                <c:pt idx="1867">
                  <c:v>237.793839054743</c:v>
                </c:pt>
                <c:pt idx="1868">
                  <c:v>237.793839054743</c:v>
                </c:pt>
                <c:pt idx="1869">
                  <c:v>237.793839054743</c:v>
                </c:pt>
                <c:pt idx="1870">
                  <c:v>237.793839054743</c:v>
                </c:pt>
                <c:pt idx="1871">
                  <c:v>237.793839054743</c:v>
                </c:pt>
                <c:pt idx="1872">
                  <c:v>237.793839054743</c:v>
                </c:pt>
                <c:pt idx="1873">
                  <c:v>237.793839054743</c:v>
                </c:pt>
                <c:pt idx="1874">
                  <c:v>237.793839054743</c:v>
                </c:pt>
                <c:pt idx="1875">
                  <c:v>237.793839054743</c:v>
                </c:pt>
                <c:pt idx="1876">
                  <c:v>237.793839054743</c:v>
                </c:pt>
                <c:pt idx="1877">
                  <c:v>237.793839054743</c:v>
                </c:pt>
                <c:pt idx="1878">
                  <c:v>237.793839054743</c:v>
                </c:pt>
                <c:pt idx="1879">
                  <c:v>237.793839054743</c:v>
                </c:pt>
                <c:pt idx="1880">
                  <c:v>237.793839054743</c:v>
                </c:pt>
                <c:pt idx="1881">
                  <c:v>237.793839054743</c:v>
                </c:pt>
                <c:pt idx="1882">
                  <c:v>237.793839054743</c:v>
                </c:pt>
                <c:pt idx="1883">
                  <c:v>237.793839054743</c:v>
                </c:pt>
                <c:pt idx="1884">
                  <c:v>237.793839054743</c:v>
                </c:pt>
                <c:pt idx="1885">
                  <c:v>237.793839054743</c:v>
                </c:pt>
                <c:pt idx="1886">
                  <c:v>237.793839054743</c:v>
                </c:pt>
                <c:pt idx="1887">
                  <c:v>237.793839054743</c:v>
                </c:pt>
                <c:pt idx="1888">
                  <c:v>237.793839054743</c:v>
                </c:pt>
                <c:pt idx="1889">
                  <c:v>237.793839054743</c:v>
                </c:pt>
                <c:pt idx="1890">
                  <c:v>237.793839054743</c:v>
                </c:pt>
                <c:pt idx="1891">
                  <c:v>237.793839054743</c:v>
                </c:pt>
                <c:pt idx="1892">
                  <c:v>237.793839054743</c:v>
                </c:pt>
                <c:pt idx="1893">
                  <c:v>237.793839054743</c:v>
                </c:pt>
                <c:pt idx="1894">
                  <c:v>237.793839054743</c:v>
                </c:pt>
                <c:pt idx="1895">
                  <c:v>237.793839054743</c:v>
                </c:pt>
                <c:pt idx="1896">
                  <c:v>237.793839054743</c:v>
                </c:pt>
                <c:pt idx="1897">
                  <c:v>237.793839054743</c:v>
                </c:pt>
                <c:pt idx="1898">
                  <c:v>237.793839054743</c:v>
                </c:pt>
                <c:pt idx="1899">
                  <c:v>237.793839054743</c:v>
                </c:pt>
                <c:pt idx="1900">
                  <c:v>237.793839054743</c:v>
                </c:pt>
                <c:pt idx="1901">
                  <c:v>237.793839054743</c:v>
                </c:pt>
                <c:pt idx="1902">
                  <c:v>237.793839054743</c:v>
                </c:pt>
                <c:pt idx="1903">
                  <c:v>237.793839054743</c:v>
                </c:pt>
                <c:pt idx="1904">
                  <c:v>237.793839054743</c:v>
                </c:pt>
                <c:pt idx="1905">
                  <c:v>237.793839054743</c:v>
                </c:pt>
                <c:pt idx="1906">
                  <c:v>237.793839054743</c:v>
                </c:pt>
                <c:pt idx="1907">
                  <c:v>237.793839054743</c:v>
                </c:pt>
                <c:pt idx="1908">
                  <c:v>237.793839054743</c:v>
                </c:pt>
                <c:pt idx="1909">
                  <c:v>237.793839054743</c:v>
                </c:pt>
                <c:pt idx="1910">
                  <c:v>237.793839054743</c:v>
                </c:pt>
                <c:pt idx="1911">
                  <c:v>237.793839054743</c:v>
                </c:pt>
                <c:pt idx="1912">
                  <c:v>237.793839054743</c:v>
                </c:pt>
                <c:pt idx="1913">
                  <c:v>237.793839054743</c:v>
                </c:pt>
                <c:pt idx="1914">
                  <c:v>237.793839054743</c:v>
                </c:pt>
                <c:pt idx="1915">
                  <c:v>237.793839054743</c:v>
                </c:pt>
                <c:pt idx="1916">
                  <c:v>237.793839054743</c:v>
                </c:pt>
                <c:pt idx="1917">
                  <c:v>237.793839054743</c:v>
                </c:pt>
                <c:pt idx="1918">
                  <c:v>237.793839054743</c:v>
                </c:pt>
                <c:pt idx="1919">
                  <c:v>237.793839054743</c:v>
                </c:pt>
                <c:pt idx="1920">
                  <c:v>237.793839054743</c:v>
                </c:pt>
                <c:pt idx="1921">
                  <c:v>237.793839054743</c:v>
                </c:pt>
                <c:pt idx="1922">
                  <c:v>237.793839054743</c:v>
                </c:pt>
                <c:pt idx="1923">
                  <c:v>237.793839054743</c:v>
                </c:pt>
                <c:pt idx="1924">
                  <c:v>237.793839054743</c:v>
                </c:pt>
                <c:pt idx="1925">
                  <c:v>237.793839054743</c:v>
                </c:pt>
                <c:pt idx="1926">
                  <c:v>237.793839054743</c:v>
                </c:pt>
                <c:pt idx="1927">
                  <c:v>237.793839054743</c:v>
                </c:pt>
                <c:pt idx="1928">
                  <c:v>237.793839054743</c:v>
                </c:pt>
                <c:pt idx="1929">
                  <c:v>237.793839054743</c:v>
                </c:pt>
                <c:pt idx="1930">
                  <c:v>237.793839054743</c:v>
                </c:pt>
                <c:pt idx="1931">
                  <c:v>237.793839054743</c:v>
                </c:pt>
                <c:pt idx="1932">
                  <c:v>237.793839054743</c:v>
                </c:pt>
                <c:pt idx="1933">
                  <c:v>237.793839054743</c:v>
                </c:pt>
                <c:pt idx="1934">
                  <c:v>237.793839054743</c:v>
                </c:pt>
                <c:pt idx="1935">
                  <c:v>237.793839054743</c:v>
                </c:pt>
                <c:pt idx="1936">
                  <c:v>237.793839054743</c:v>
                </c:pt>
                <c:pt idx="1937">
                  <c:v>237.793839054743</c:v>
                </c:pt>
                <c:pt idx="1938">
                  <c:v>237.793839054743</c:v>
                </c:pt>
                <c:pt idx="1939">
                  <c:v>237.793839054743</c:v>
                </c:pt>
                <c:pt idx="1940">
                  <c:v>237.793839054743</c:v>
                </c:pt>
                <c:pt idx="1941">
                  <c:v>237.793839054743</c:v>
                </c:pt>
                <c:pt idx="1942">
                  <c:v>237.793839054743</c:v>
                </c:pt>
                <c:pt idx="1943">
                  <c:v>237.793839054743</c:v>
                </c:pt>
                <c:pt idx="1944">
                  <c:v>237.793839054743</c:v>
                </c:pt>
                <c:pt idx="1945">
                  <c:v>237.793839054743</c:v>
                </c:pt>
                <c:pt idx="1946">
                  <c:v>237.793839054743</c:v>
                </c:pt>
                <c:pt idx="1947">
                  <c:v>237.793839054743</c:v>
                </c:pt>
                <c:pt idx="1948">
                  <c:v>237.793839054743</c:v>
                </c:pt>
                <c:pt idx="1949">
                  <c:v>237.793839054743</c:v>
                </c:pt>
                <c:pt idx="1950">
                  <c:v>237.793839054743</c:v>
                </c:pt>
                <c:pt idx="1951">
                  <c:v>237.793839054743</c:v>
                </c:pt>
                <c:pt idx="1952">
                  <c:v>237.793839054743</c:v>
                </c:pt>
                <c:pt idx="1953">
                  <c:v>237.793839054743</c:v>
                </c:pt>
                <c:pt idx="1954">
                  <c:v>237.793839054743</c:v>
                </c:pt>
                <c:pt idx="1955">
                  <c:v>237.793839054743</c:v>
                </c:pt>
                <c:pt idx="1956">
                  <c:v>237.793839054743</c:v>
                </c:pt>
                <c:pt idx="1957">
                  <c:v>237.793839054743</c:v>
                </c:pt>
                <c:pt idx="1958">
                  <c:v>237.793839054743</c:v>
                </c:pt>
                <c:pt idx="1959">
                  <c:v>237.793839054743</c:v>
                </c:pt>
                <c:pt idx="1960">
                  <c:v>237.793839054743</c:v>
                </c:pt>
                <c:pt idx="1961">
                  <c:v>237.793839054743</c:v>
                </c:pt>
                <c:pt idx="1962">
                  <c:v>237.793839054743</c:v>
                </c:pt>
                <c:pt idx="1963">
                  <c:v>237.793839054743</c:v>
                </c:pt>
                <c:pt idx="1964">
                  <c:v>237.793839054743</c:v>
                </c:pt>
                <c:pt idx="1965">
                  <c:v>237.793839054743</c:v>
                </c:pt>
                <c:pt idx="1966">
                  <c:v>237.793839054743</c:v>
                </c:pt>
                <c:pt idx="1967">
                  <c:v>237.793839054743</c:v>
                </c:pt>
                <c:pt idx="1968">
                  <c:v>237.793839054743</c:v>
                </c:pt>
                <c:pt idx="1969">
                  <c:v>237.793839054743</c:v>
                </c:pt>
                <c:pt idx="1970">
                  <c:v>237.793839054743</c:v>
                </c:pt>
                <c:pt idx="1971">
                  <c:v>237.793839054743</c:v>
                </c:pt>
                <c:pt idx="1972">
                  <c:v>237.793839054743</c:v>
                </c:pt>
                <c:pt idx="1973">
                  <c:v>237.793839054743</c:v>
                </c:pt>
                <c:pt idx="1974">
                  <c:v>237.793839054743</c:v>
                </c:pt>
                <c:pt idx="1975">
                  <c:v>237.793839054743</c:v>
                </c:pt>
                <c:pt idx="1976">
                  <c:v>237.793839054743</c:v>
                </c:pt>
                <c:pt idx="1977">
                  <c:v>237.793839054743</c:v>
                </c:pt>
                <c:pt idx="1978">
                  <c:v>237.793839054743</c:v>
                </c:pt>
                <c:pt idx="1979">
                  <c:v>237.793839054743</c:v>
                </c:pt>
                <c:pt idx="1980">
                  <c:v>237.793839054743</c:v>
                </c:pt>
                <c:pt idx="1981">
                  <c:v>237.793839054743</c:v>
                </c:pt>
                <c:pt idx="1982">
                  <c:v>237.793839054743</c:v>
                </c:pt>
                <c:pt idx="1983">
                  <c:v>237.793839054743</c:v>
                </c:pt>
                <c:pt idx="1984">
                  <c:v>237.793839054743</c:v>
                </c:pt>
                <c:pt idx="1985">
                  <c:v>237.793839054743</c:v>
                </c:pt>
                <c:pt idx="1986">
                  <c:v>237.793839054743</c:v>
                </c:pt>
                <c:pt idx="1987">
                  <c:v>237.793839054743</c:v>
                </c:pt>
                <c:pt idx="1988">
                  <c:v>237.793839054743</c:v>
                </c:pt>
                <c:pt idx="1989">
                  <c:v>237.793839054743</c:v>
                </c:pt>
                <c:pt idx="1990">
                  <c:v>237.793839054743</c:v>
                </c:pt>
                <c:pt idx="1991">
                  <c:v>237.793839054743</c:v>
                </c:pt>
                <c:pt idx="1992">
                  <c:v>237.793839054743</c:v>
                </c:pt>
                <c:pt idx="1993">
                  <c:v>237.793839054743</c:v>
                </c:pt>
                <c:pt idx="1994">
                  <c:v>237.793839054743</c:v>
                </c:pt>
                <c:pt idx="1995">
                  <c:v>237.793839054743</c:v>
                </c:pt>
                <c:pt idx="1996">
                  <c:v>237.793839054743</c:v>
                </c:pt>
                <c:pt idx="1997">
                  <c:v>237.793839054743</c:v>
                </c:pt>
                <c:pt idx="1998">
                  <c:v>237.793839054743</c:v>
                </c:pt>
                <c:pt idx="1999">
                  <c:v>237.793839054743</c:v>
                </c:pt>
                <c:pt idx="2000">
                  <c:v>237.793839054743</c:v>
                </c:pt>
                <c:pt idx="2001">
                  <c:v>237.793839054743</c:v>
                </c:pt>
                <c:pt idx="2002">
                  <c:v>237.793839054743</c:v>
                </c:pt>
                <c:pt idx="2003">
                  <c:v>237.793839054743</c:v>
                </c:pt>
                <c:pt idx="2004">
                  <c:v>237.793839054743</c:v>
                </c:pt>
                <c:pt idx="2005">
                  <c:v>237.793839054743</c:v>
                </c:pt>
                <c:pt idx="2006">
                  <c:v>237.793839054743</c:v>
                </c:pt>
                <c:pt idx="2007">
                  <c:v>237.793839054743</c:v>
                </c:pt>
                <c:pt idx="2008">
                  <c:v>237.793839054743</c:v>
                </c:pt>
                <c:pt idx="2009">
                  <c:v>237.793839054743</c:v>
                </c:pt>
                <c:pt idx="2010">
                  <c:v>237.793839054743</c:v>
                </c:pt>
                <c:pt idx="2011">
                  <c:v>237.793839054743</c:v>
                </c:pt>
                <c:pt idx="2012">
                  <c:v>237.793839054743</c:v>
                </c:pt>
                <c:pt idx="2013">
                  <c:v>237.793839054743</c:v>
                </c:pt>
                <c:pt idx="2014">
                  <c:v>237.793839054743</c:v>
                </c:pt>
                <c:pt idx="2015">
                  <c:v>237.793839054743</c:v>
                </c:pt>
                <c:pt idx="2016">
                  <c:v>237.793839054743</c:v>
                </c:pt>
                <c:pt idx="2017">
                  <c:v>237.793839054743</c:v>
                </c:pt>
                <c:pt idx="2018">
                  <c:v>237.793839054743</c:v>
                </c:pt>
                <c:pt idx="2019">
                  <c:v>237.793839054743</c:v>
                </c:pt>
                <c:pt idx="2020">
                  <c:v>237.793839054743</c:v>
                </c:pt>
                <c:pt idx="2021">
                  <c:v>237.793839054743</c:v>
                </c:pt>
                <c:pt idx="2022">
                  <c:v>237.793839054743</c:v>
                </c:pt>
                <c:pt idx="2023">
                  <c:v>237.793839054743</c:v>
                </c:pt>
                <c:pt idx="2024">
                  <c:v>237.793839054743</c:v>
                </c:pt>
                <c:pt idx="2025">
                  <c:v>237.793839054743</c:v>
                </c:pt>
                <c:pt idx="2026">
                  <c:v>237.793839054743</c:v>
                </c:pt>
                <c:pt idx="2027">
                  <c:v>237.793839054743</c:v>
                </c:pt>
                <c:pt idx="2028">
                  <c:v>237.793839054743</c:v>
                </c:pt>
                <c:pt idx="2029">
                  <c:v>237.793839054743</c:v>
                </c:pt>
                <c:pt idx="2030">
                  <c:v>237.793839054743</c:v>
                </c:pt>
                <c:pt idx="2031">
                  <c:v>237.793839054743</c:v>
                </c:pt>
                <c:pt idx="2032">
                  <c:v>237.793839054743</c:v>
                </c:pt>
                <c:pt idx="2033">
                  <c:v>237.793839054743</c:v>
                </c:pt>
                <c:pt idx="2034">
                  <c:v>237.793839054743</c:v>
                </c:pt>
                <c:pt idx="2035">
                  <c:v>237.793839054743</c:v>
                </c:pt>
                <c:pt idx="2036">
                  <c:v>237.793839054743</c:v>
                </c:pt>
                <c:pt idx="2037">
                  <c:v>237.793839054743</c:v>
                </c:pt>
                <c:pt idx="2038">
                  <c:v>237.793839054743</c:v>
                </c:pt>
                <c:pt idx="2039">
                  <c:v>237.793839054743</c:v>
                </c:pt>
                <c:pt idx="2040">
                  <c:v>237.793839054743</c:v>
                </c:pt>
                <c:pt idx="2041">
                  <c:v>237.793839054743</c:v>
                </c:pt>
                <c:pt idx="2042">
                  <c:v>237.793839054743</c:v>
                </c:pt>
                <c:pt idx="2043">
                  <c:v>237.793839054743</c:v>
                </c:pt>
                <c:pt idx="2044">
                  <c:v>237.793839054743</c:v>
                </c:pt>
                <c:pt idx="2045">
                  <c:v>237.793839054743</c:v>
                </c:pt>
                <c:pt idx="2046">
                  <c:v>237.793839054743</c:v>
                </c:pt>
                <c:pt idx="2047">
                  <c:v>237.793839054743</c:v>
                </c:pt>
                <c:pt idx="2048">
                  <c:v>237.793839054743</c:v>
                </c:pt>
                <c:pt idx="2049">
                  <c:v>237.793839054743</c:v>
                </c:pt>
                <c:pt idx="2050">
                  <c:v>237.793839054743</c:v>
                </c:pt>
                <c:pt idx="2051">
                  <c:v>237.793839054743</c:v>
                </c:pt>
                <c:pt idx="2052">
                  <c:v>237.793839054743</c:v>
                </c:pt>
                <c:pt idx="2053">
                  <c:v>237.793839054743</c:v>
                </c:pt>
                <c:pt idx="2054">
                  <c:v>237.793839054743</c:v>
                </c:pt>
                <c:pt idx="2055">
                  <c:v>237.793839054743</c:v>
                </c:pt>
                <c:pt idx="2056">
                  <c:v>237.793839054743</c:v>
                </c:pt>
                <c:pt idx="2057">
                  <c:v>237.793839054743</c:v>
                </c:pt>
                <c:pt idx="2058">
                  <c:v>237.793839054743</c:v>
                </c:pt>
                <c:pt idx="2059">
                  <c:v>237.793839054743</c:v>
                </c:pt>
                <c:pt idx="2060">
                  <c:v>237.793839054743</c:v>
                </c:pt>
                <c:pt idx="2061">
                  <c:v>237.793839054743</c:v>
                </c:pt>
                <c:pt idx="2062">
                  <c:v>237.793839054743</c:v>
                </c:pt>
                <c:pt idx="2063">
                  <c:v>237.793839054743</c:v>
                </c:pt>
                <c:pt idx="2064">
                  <c:v>237.793839054743</c:v>
                </c:pt>
                <c:pt idx="2065">
                  <c:v>237.793839054743</c:v>
                </c:pt>
                <c:pt idx="2066">
                  <c:v>237.793839054743</c:v>
                </c:pt>
                <c:pt idx="2067">
                  <c:v>237.793839054743</c:v>
                </c:pt>
                <c:pt idx="2068">
                  <c:v>237.793839054743</c:v>
                </c:pt>
                <c:pt idx="2069">
                  <c:v>237.793839054743</c:v>
                </c:pt>
                <c:pt idx="2070">
                  <c:v>237.793839054743</c:v>
                </c:pt>
                <c:pt idx="2071">
                  <c:v>237.793839054743</c:v>
                </c:pt>
                <c:pt idx="2072">
                  <c:v>237.793839054743</c:v>
                </c:pt>
                <c:pt idx="2073">
                  <c:v>237.793839054743</c:v>
                </c:pt>
                <c:pt idx="2074">
                  <c:v>237.793839054743</c:v>
                </c:pt>
                <c:pt idx="2075">
                  <c:v>237.793839054743</c:v>
                </c:pt>
                <c:pt idx="2076">
                  <c:v>237.793839054743</c:v>
                </c:pt>
                <c:pt idx="2077">
                  <c:v>237.793839054743</c:v>
                </c:pt>
                <c:pt idx="2078">
                  <c:v>237.793839054743</c:v>
                </c:pt>
                <c:pt idx="2079">
                  <c:v>237.793839054743</c:v>
                </c:pt>
                <c:pt idx="2080">
                  <c:v>237.793839054743</c:v>
                </c:pt>
                <c:pt idx="2081">
                  <c:v>237.793839054743</c:v>
                </c:pt>
                <c:pt idx="2082">
                  <c:v>237.793839054743</c:v>
                </c:pt>
                <c:pt idx="2083">
                  <c:v>237.793839054743</c:v>
                </c:pt>
                <c:pt idx="2084">
                  <c:v>237.793839054743</c:v>
                </c:pt>
                <c:pt idx="2085">
                  <c:v>237.793839054743</c:v>
                </c:pt>
                <c:pt idx="2086">
                  <c:v>237.793839054743</c:v>
                </c:pt>
                <c:pt idx="2087">
                  <c:v>237.793839054743</c:v>
                </c:pt>
                <c:pt idx="2088">
                  <c:v>237.793839054743</c:v>
                </c:pt>
                <c:pt idx="2089">
                  <c:v>237.793839054743</c:v>
                </c:pt>
                <c:pt idx="2090">
                  <c:v>237.793839054743</c:v>
                </c:pt>
                <c:pt idx="2091">
                  <c:v>237.793839054743</c:v>
                </c:pt>
                <c:pt idx="2092">
                  <c:v>237.793839054743</c:v>
                </c:pt>
                <c:pt idx="2093">
                  <c:v>237.793839054743</c:v>
                </c:pt>
                <c:pt idx="2094">
                  <c:v>237.793839054743</c:v>
                </c:pt>
                <c:pt idx="2095">
                  <c:v>237.793839054743</c:v>
                </c:pt>
                <c:pt idx="2096">
                  <c:v>237.793839054743</c:v>
                </c:pt>
                <c:pt idx="2097">
                  <c:v>237.793839054743</c:v>
                </c:pt>
                <c:pt idx="2098">
                  <c:v>237.793839054743</c:v>
                </c:pt>
                <c:pt idx="2099">
                  <c:v>237.793839054743</c:v>
                </c:pt>
                <c:pt idx="2100">
                  <c:v>237.793839054743</c:v>
                </c:pt>
                <c:pt idx="2101">
                  <c:v>237.793839054743</c:v>
                </c:pt>
                <c:pt idx="2102">
                  <c:v>237.793839054743</c:v>
                </c:pt>
                <c:pt idx="2103">
                  <c:v>237.793839054743</c:v>
                </c:pt>
                <c:pt idx="2104">
                  <c:v>237.793839054743</c:v>
                </c:pt>
                <c:pt idx="2105">
                  <c:v>237.793839054743</c:v>
                </c:pt>
                <c:pt idx="2106">
                  <c:v>237.793839054743</c:v>
                </c:pt>
                <c:pt idx="2107">
                  <c:v>237.793839054743</c:v>
                </c:pt>
                <c:pt idx="2108">
                  <c:v>237.793839054743</c:v>
                </c:pt>
                <c:pt idx="2109">
                  <c:v>237.793839054743</c:v>
                </c:pt>
                <c:pt idx="2110">
                  <c:v>237.793839054743</c:v>
                </c:pt>
                <c:pt idx="2111">
                  <c:v>237.793839054743</c:v>
                </c:pt>
                <c:pt idx="2112">
                  <c:v>237.793839054743</c:v>
                </c:pt>
                <c:pt idx="2113">
                  <c:v>237.793839054743</c:v>
                </c:pt>
                <c:pt idx="2114">
                  <c:v>237.793839054743</c:v>
                </c:pt>
                <c:pt idx="2115">
                  <c:v>237.793839054743</c:v>
                </c:pt>
                <c:pt idx="2116">
                  <c:v>237.793839054743</c:v>
                </c:pt>
                <c:pt idx="2117">
                  <c:v>237.793839054743</c:v>
                </c:pt>
                <c:pt idx="2118">
                  <c:v>237.793839054743</c:v>
                </c:pt>
                <c:pt idx="2119">
                  <c:v>237.793839054743</c:v>
                </c:pt>
                <c:pt idx="2120">
                  <c:v>237.793839054743</c:v>
                </c:pt>
                <c:pt idx="2121">
                  <c:v>237.793839054743</c:v>
                </c:pt>
                <c:pt idx="2122">
                  <c:v>237.793839054743</c:v>
                </c:pt>
                <c:pt idx="2123">
                  <c:v>237.793839054743</c:v>
                </c:pt>
                <c:pt idx="2124">
                  <c:v>237.793839054743</c:v>
                </c:pt>
                <c:pt idx="2125">
                  <c:v>237.793839054743</c:v>
                </c:pt>
                <c:pt idx="2126">
                  <c:v>237.793839054743</c:v>
                </c:pt>
                <c:pt idx="2127">
                  <c:v>237.793839054743</c:v>
                </c:pt>
                <c:pt idx="2128">
                  <c:v>237.793839054743</c:v>
                </c:pt>
                <c:pt idx="2129">
                  <c:v>237.793839054743</c:v>
                </c:pt>
                <c:pt idx="2130">
                  <c:v>237.793839054743</c:v>
                </c:pt>
                <c:pt idx="2131">
                  <c:v>237.793839054743</c:v>
                </c:pt>
                <c:pt idx="2132">
                  <c:v>237.793839054743</c:v>
                </c:pt>
                <c:pt idx="2133">
                  <c:v>237.793839054743</c:v>
                </c:pt>
                <c:pt idx="2134">
                  <c:v>237.793839054743</c:v>
                </c:pt>
                <c:pt idx="2135">
                  <c:v>237.793839054743</c:v>
                </c:pt>
                <c:pt idx="2136">
                  <c:v>237.793839054743</c:v>
                </c:pt>
                <c:pt idx="2137">
                  <c:v>237.793839054743</c:v>
                </c:pt>
                <c:pt idx="2138">
                  <c:v>237.793839054743</c:v>
                </c:pt>
                <c:pt idx="2139">
                  <c:v>237.793839054743</c:v>
                </c:pt>
                <c:pt idx="2140">
                  <c:v>237.793839054743</c:v>
                </c:pt>
                <c:pt idx="2141">
                  <c:v>237.793839054743</c:v>
                </c:pt>
                <c:pt idx="2142">
                  <c:v>237.793839054743</c:v>
                </c:pt>
                <c:pt idx="2143">
                  <c:v>237.793839054743</c:v>
                </c:pt>
                <c:pt idx="2144">
                  <c:v>237.793839054743</c:v>
                </c:pt>
                <c:pt idx="2145">
                  <c:v>237.793839054743</c:v>
                </c:pt>
                <c:pt idx="2146">
                  <c:v>237.793839054743</c:v>
                </c:pt>
                <c:pt idx="2147">
                  <c:v>237.793839054743</c:v>
                </c:pt>
                <c:pt idx="2148">
                  <c:v>237.793839054743</c:v>
                </c:pt>
                <c:pt idx="2149">
                  <c:v>237.793839054743</c:v>
                </c:pt>
                <c:pt idx="2150">
                  <c:v>237.793839054743</c:v>
                </c:pt>
                <c:pt idx="2151">
                  <c:v>237.793839054743</c:v>
                </c:pt>
                <c:pt idx="2152">
                  <c:v>237.793839054743</c:v>
                </c:pt>
                <c:pt idx="2153">
                  <c:v>237.793839054743</c:v>
                </c:pt>
                <c:pt idx="2154">
                  <c:v>237.793839054743</c:v>
                </c:pt>
                <c:pt idx="2155">
                  <c:v>237.793839054743</c:v>
                </c:pt>
                <c:pt idx="2156">
                  <c:v>237.793839054743</c:v>
                </c:pt>
                <c:pt idx="2157">
                  <c:v>237.793839054743</c:v>
                </c:pt>
              </c:numCache>
            </c:numRef>
          </c:val>
          <c:smooth val="0"/>
        </c:ser>
        <c:dLbls>
          <c:showLegendKey val="0"/>
          <c:showVal val="0"/>
          <c:showCatName val="0"/>
          <c:showSerName val="0"/>
          <c:showPercent val="0"/>
          <c:showBubbleSize val="0"/>
        </c:dLbls>
        <c:marker val="0"/>
        <c:smooth val="0"/>
        <c:axId val="741574175"/>
        <c:axId val="673527126"/>
      </c:lineChart>
      <c:catAx>
        <c:axId val="74157417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73527126"/>
        <c:crosses val="autoZero"/>
        <c:auto val="1"/>
        <c:lblAlgn val="ctr"/>
        <c:lblOffset val="100"/>
        <c:noMultiLvlLbl val="0"/>
      </c:catAx>
      <c:valAx>
        <c:axId val="67352712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157417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[铁矿供需库存.xlsx]Sheet2!数据透视表9</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普氏指数（美元/吨）</a:t>
            </a:r>
            <a:endParaRPr b="0"/>
          </a:p>
        </c:rich>
      </c:tx>
      <c:layout/>
      <c:overlay val="0"/>
      <c:spPr>
        <a:noFill/>
        <a:ln>
          <a:noFill/>
        </a:ln>
        <a:effectLst/>
      </c:spPr>
    </c:title>
    <c:autoTitleDeleted val="0"/>
    <c:plotArea>
      <c:layout/>
      <c:lineChart>
        <c:grouping val="standard"/>
        <c:varyColors val="0"/>
        <c:ser>
          <c:idx val="0"/>
          <c:order val="0"/>
          <c:tx>
            <c:strRef>
              <c:f>[铁矿供需库存.xlsx]Sheet2!$Z$2</c:f>
              <c:strCache>
                <c:ptCount val="1"/>
                <c:pt idx="0">
                  <c:v> 普氏指数</c:v>
                </c:pt>
              </c:strCache>
            </c:strRef>
          </c:tx>
          <c:spPr>
            <a:ln w="28575" cap="rnd">
              <a:solidFill>
                <a:schemeClr val="accent1"/>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[铁矿供需库存.xlsx]Sheet2!$Z$3:$Z$2161</c:f>
              <c:numCache>
                <c:formatCode>General</c:formatCode>
                <c:ptCount val="2158"/>
                <c:pt idx="0">
                  <c:v>70.75</c:v>
                </c:pt>
                <c:pt idx="1">
                  <c:v>71.75</c:v>
                </c:pt>
                <c:pt idx="2">
                  <c:v>71.25</c:v>
                </c:pt>
                <c:pt idx="3">
                  <c:v>71</c:v>
                </c:pt>
                <c:pt idx="4">
                  <c:v>70.5</c:v>
                </c:pt>
                <c:pt idx="5">
                  <c:v>68.75</c:v>
                </c:pt>
                <c:pt idx="6">
                  <c:v>68.5</c:v>
                </c:pt>
                <c:pt idx="7">
                  <c:v>67.75</c:v>
                </c:pt>
                <c:pt idx="8">
                  <c:v>68.75</c:v>
                </c:pt>
                <c:pt idx="9">
                  <c:v>68.25</c:v>
                </c:pt>
                <c:pt idx="10">
                  <c:v>68</c:v>
                </c:pt>
                <c:pt idx="11">
                  <c:v>67.25</c:v>
                </c:pt>
                <c:pt idx="12">
                  <c:v>66</c:v>
                </c:pt>
                <c:pt idx="13">
                  <c:v>67</c:v>
                </c:pt>
                <c:pt idx="14">
                  <c:v>66.5</c:v>
                </c:pt>
                <c:pt idx="15">
                  <c:v>63.75</c:v>
                </c:pt>
                <c:pt idx="16">
                  <c:v>63.75</c:v>
                </c:pt>
                <c:pt idx="17">
                  <c:v>63</c:v>
                </c:pt>
                <c:pt idx="18">
                  <c:v>63.25</c:v>
                </c:pt>
                <c:pt idx="19">
                  <c:v>62</c:v>
                </c:pt>
                <c:pt idx="20">
                  <c:v>61.25</c:v>
                </c:pt>
                <c:pt idx="21">
                  <c:v>63</c:v>
                </c:pt>
                <c:pt idx="22">
                  <c:v>62</c:v>
                </c:pt>
                <c:pt idx="23">
                  <c:v>61.75</c:v>
                </c:pt>
                <c:pt idx="24">
                  <c:v>62.25</c:v>
                </c:pt>
                <c:pt idx="25">
                  <c:v>61.75</c:v>
                </c:pt>
                <c:pt idx="26">
                  <c:v>62.75</c:v>
                </c:pt>
                <c:pt idx="27">
                  <c:v>62.75</c:v>
                </c:pt>
                <c:pt idx="28">
                  <c:v>63.25</c:v>
                </c:pt>
                <c:pt idx="29">
                  <c:v>64.25</c:v>
                </c:pt>
                <c:pt idx="30">
                  <c:v>65.5</c:v>
                </c:pt>
                <c:pt idx="31">
                  <c:v>64</c:v>
                </c:pt>
                <c:pt idx="32">
                  <c:v>63</c:v>
                </c:pt>
                <c:pt idx="33">
                  <c:v>63.5</c:v>
                </c:pt>
                <c:pt idx="34">
                  <c:v>62.75</c:v>
                </c:pt>
                <c:pt idx="35">
                  <c:v>63</c:v>
                </c:pt>
                <c:pt idx="36">
                  <c:v>63</c:v>
                </c:pt>
                <c:pt idx="37">
                  <c:v>61.75</c:v>
                </c:pt>
                <c:pt idx="38">
                  <c:v>59.75</c:v>
                </c:pt>
                <c:pt idx="39">
                  <c:v>58.5</c:v>
                </c:pt>
                <c:pt idx="40">
                  <c:v>58</c:v>
                </c:pt>
                <c:pt idx="41">
                  <c:v>57.25</c:v>
                </c:pt>
                <c:pt idx="42">
                  <c:v>57</c:v>
                </c:pt>
                <c:pt idx="43">
                  <c:v>58.5</c:v>
                </c:pt>
                <c:pt idx="44">
                  <c:v>58.5</c:v>
                </c:pt>
                <c:pt idx="45">
                  <c:v>58.5</c:v>
                </c:pt>
                <c:pt idx="46">
                  <c:v>57.75</c:v>
                </c:pt>
                <c:pt idx="47">
                  <c:v>56.25</c:v>
                </c:pt>
                <c:pt idx="48">
                  <c:v>55.5</c:v>
                </c:pt>
                <c:pt idx="49">
                  <c:v>55</c:v>
                </c:pt>
                <c:pt idx="50">
                  <c:v>55</c:v>
                </c:pt>
                <c:pt idx="51">
                  <c:v>56</c:v>
                </c:pt>
                <c:pt idx="52">
                  <c:v>55.25</c:v>
                </c:pt>
                <c:pt idx="53">
                  <c:v>54</c:v>
                </c:pt>
                <c:pt idx="54">
                  <c:v>53</c:v>
                </c:pt>
                <c:pt idx="55">
                  <c:v>52</c:v>
                </c:pt>
                <c:pt idx="56">
                  <c:v>51.25</c:v>
                </c:pt>
                <c:pt idx="57">
                  <c:v>48</c:v>
                </c:pt>
                <c:pt idx="58">
                  <c:v>47.5</c:v>
                </c:pt>
                <c:pt idx="59">
                  <c:v>47.75</c:v>
                </c:pt>
                <c:pt idx="60">
                  <c:v>48.25</c:v>
                </c:pt>
                <c:pt idx="61">
                  <c:v>48</c:v>
                </c:pt>
                <c:pt idx="62">
                  <c:v>47.75</c:v>
                </c:pt>
                <c:pt idx="63">
                  <c:v>49.75</c:v>
                </c:pt>
                <c:pt idx="64">
                  <c:v>50.75</c:v>
                </c:pt>
                <c:pt idx="65">
                  <c:v>50.75</c:v>
                </c:pt>
                <c:pt idx="66">
                  <c:v>50.75</c:v>
                </c:pt>
                <c:pt idx="67">
                  <c:v>51.5</c:v>
                </c:pt>
                <c:pt idx="68">
                  <c:v>51.25</c:v>
                </c:pt>
                <c:pt idx="69">
                  <c:v>51.25</c:v>
                </c:pt>
                <c:pt idx="70">
                  <c:v>53.5</c:v>
                </c:pt>
                <c:pt idx="71">
                  <c:v>54.75</c:v>
                </c:pt>
                <c:pt idx="72">
                  <c:v>58.5</c:v>
                </c:pt>
                <c:pt idx="73">
                  <c:v>59.75</c:v>
                </c:pt>
                <c:pt idx="74">
                  <c:v>59.25</c:v>
                </c:pt>
                <c:pt idx="75">
                  <c:v>57.5</c:v>
                </c:pt>
                <c:pt idx="76">
                  <c:v>55.5</c:v>
                </c:pt>
                <c:pt idx="77">
                  <c:v>57.75</c:v>
                </c:pt>
                <c:pt idx="78">
                  <c:v>59.5</c:v>
                </c:pt>
                <c:pt idx="79">
                  <c:v>61.25</c:v>
                </c:pt>
                <c:pt idx="80">
                  <c:v>59.5</c:v>
                </c:pt>
                <c:pt idx="81">
                  <c:v>61.5</c:v>
                </c:pt>
                <c:pt idx="82">
                  <c:v>63</c:v>
                </c:pt>
                <c:pt idx="83">
                  <c:v>62.5</c:v>
                </c:pt>
                <c:pt idx="84">
                  <c:v>63</c:v>
                </c:pt>
                <c:pt idx="85">
                  <c:v>62</c:v>
                </c:pt>
                <c:pt idx="86">
                  <c:v>61.25</c:v>
                </c:pt>
                <c:pt idx="87">
                  <c:v>59.75</c:v>
                </c:pt>
                <c:pt idx="88">
                  <c:v>59.5</c:v>
                </c:pt>
                <c:pt idx="89">
                  <c:v>58.5</c:v>
                </c:pt>
                <c:pt idx="90">
                  <c:v>59</c:v>
                </c:pt>
                <c:pt idx="91">
                  <c:v>61.25</c:v>
                </c:pt>
                <c:pt idx="92">
                  <c:v>61.25</c:v>
                </c:pt>
                <c:pt idx="93">
                  <c:v>63.5</c:v>
                </c:pt>
                <c:pt idx="94">
                  <c:v>62.75</c:v>
                </c:pt>
                <c:pt idx="95">
                  <c:v>61</c:v>
                </c:pt>
                <c:pt idx="96">
                  <c:v>61.5</c:v>
                </c:pt>
                <c:pt idx="97">
                  <c:v>62.75</c:v>
                </c:pt>
                <c:pt idx="98">
                  <c:v>63.5</c:v>
                </c:pt>
                <c:pt idx="99">
                  <c:v>64.75</c:v>
                </c:pt>
                <c:pt idx="100">
                  <c:v>64.75</c:v>
                </c:pt>
                <c:pt idx="101">
                  <c:v>64.25</c:v>
                </c:pt>
                <c:pt idx="102">
                  <c:v>64.75</c:v>
                </c:pt>
                <c:pt idx="103">
                  <c:v>65.75</c:v>
                </c:pt>
                <c:pt idx="104">
                  <c:v>65.75</c:v>
                </c:pt>
                <c:pt idx="105">
                  <c:v>65</c:v>
                </c:pt>
                <c:pt idx="106">
                  <c:v>64</c:v>
                </c:pt>
                <c:pt idx="107">
                  <c:v>62.5</c:v>
                </c:pt>
                <c:pt idx="108">
                  <c:v>61</c:v>
                </c:pt>
                <c:pt idx="109">
                  <c:v>61</c:v>
                </c:pt>
                <c:pt idx="110">
                  <c:v>61</c:v>
                </c:pt>
                <c:pt idx="111">
                  <c:v>60.75</c:v>
                </c:pt>
                <c:pt idx="112">
                  <c:v>62.25</c:v>
                </c:pt>
                <c:pt idx="113">
                  <c:v>60.75</c:v>
                </c:pt>
                <c:pt idx="114">
                  <c:v>60.5</c:v>
                </c:pt>
                <c:pt idx="115">
                  <c:v>60.5</c:v>
                </c:pt>
                <c:pt idx="116">
                  <c:v>59.5</c:v>
                </c:pt>
                <c:pt idx="117">
                  <c:v>58.5</c:v>
                </c:pt>
                <c:pt idx="118">
                  <c:v>56.25</c:v>
                </c:pt>
                <c:pt idx="119">
                  <c:v>55</c:v>
                </c:pt>
                <c:pt idx="120">
                  <c:v>51.25</c:v>
                </c:pt>
                <c:pt idx="121">
                  <c:v>49.75</c:v>
                </c:pt>
                <c:pt idx="122">
                  <c:v>44.5</c:v>
                </c:pt>
                <c:pt idx="123">
                  <c:v>48.75</c:v>
                </c:pt>
                <c:pt idx="124">
                  <c:v>48.75</c:v>
                </c:pt>
                <c:pt idx="125">
                  <c:v>50</c:v>
                </c:pt>
                <c:pt idx="126">
                  <c:v>50.75</c:v>
                </c:pt>
                <c:pt idx="127">
                  <c:v>50</c:v>
                </c:pt>
                <c:pt idx="128">
                  <c:v>50</c:v>
                </c:pt>
                <c:pt idx="129">
                  <c:v>52.75</c:v>
                </c:pt>
                <c:pt idx="130">
                  <c:v>52.5</c:v>
                </c:pt>
                <c:pt idx="131">
                  <c:v>51</c:v>
                </c:pt>
                <c:pt idx="132">
                  <c:v>51.25</c:v>
                </c:pt>
                <c:pt idx="133">
                  <c:v>51.25</c:v>
                </c:pt>
                <c:pt idx="134">
                  <c:v>52</c:v>
                </c:pt>
                <c:pt idx="135">
                  <c:v>53.5</c:v>
                </c:pt>
                <c:pt idx="136">
                  <c:v>56.75</c:v>
                </c:pt>
                <c:pt idx="137">
                  <c:v>55.5</c:v>
                </c:pt>
                <c:pt idx="138">
                  <c:v>55.25</c:v>
                </c:pt>
                <c:pt idx="139">
                  <c:v>55.75</c:v>
                </c:pt>
                <c:pt idx="140">
                  <c:v>55.75</c:v>
                </c:pt>
                <c:pt idx="141">
                  <c:v>57.25</c:v>
                </c:pt>
                <c:pt idx="142">
                  <c:v>56</c:v>
                </c:pt>
                <c:pt idx="143">
                  <c:v>56</c:v>
                </c:pt>
                <c:pt idx="144">
                  <c:v>56.25</c:v>
                </c:pt>
                <c:pt idx="145">
                  <c:v>57</c:v>
                </c:pt>
                <c:pt idx="146">
                  <c:v>56.5</c:v>
                </c:pt>
                <c:pt idx="147">
                  <c:v>56.75</c:v>
                </c:pt>
                <c:pt idx="148">
                  <c:v>56.75</c:v>
                </c:pt>
                <c:pt idx="149">
                  <c:v>56.75</c:v>
                </c:pt>
                <c:pt idx="150">
                  <c:v>56.25</c:v>
                </c:pt>
                <c:pt idx="151">
                  <c:v>56.25</c:v>
                </c:pt>
                <c:pt idx="152">
                  <c:v>54.25</c:v>
                </c:pt>
                <c:pt idx="153">
                  <c:v>53.25</c:v>
                </c:pt>
                <c:pt idx="154">
                  <c:v>53.5</c:v>
                </c:pt>
                <c:pt idx="155">
                  <c:v>54.25</c:v>
                </c:pt>
                <c:pt idx="156">
                  <c:v>56.25</c:v>
                </c:pt>
                <c:pt idx="157">
                  <c:v>56.25</c:v>
                </c:pt>
                <c:pt idx="158">
                  <c:v>56.25</c:v>
                </c:pt>
                <c:pt idx="159">
                  <c:v>56.75</c:v>
                </c:pt>
                <c:pt idx="160">
                  <c:v>57</c:v>
                </c:pt>
                <c:pt idx="161">
                  <c:v>57.75</c:v>
                </c:pt>
                <c:pt idx="162">
                  <c:v>58.25</c:v>
                </c:pt>
                <c:pt idx="163">
                  <c:v>59.25</c:v>
                </c:pt>
                <c:pt idx="164">
                  <c:v>58</c:v>
                </c:pt>
                <c:pt idx="165">
                  <c:v>57</c:v>
                </c:pt>
                <c:pt idx="166">
                  <c:v>57</c:v>
                </c:pt>
                <c:pt idx="167">
                  <c:v>57.6</c:v>
                </c:pt>
                <c:pt idx="168">
                  <c:v>57.7</c:v>
                </c:pt>
                <c:pt idx="169">
                  <c:v>57.7</c:v>
                </c:pt>
                <c:pt idx="170">
                  <c:v>57.65</c:v>
                </c:pt>
                <c:pt idx="171">
                  <c:v>57.05</c:v>
                </c:pt>
                <c:pt idx="172">
                  <c:v>56.85</c:v>
                </c:pt>
                <c:pt idx="173">
                  <c:v>55.85</c:v>
                </c:pt>
                <c:pt idx="174">
                  <c:v>55.85</c:v>
                </c:pt>
                <c:pt idx="175">
                  <c:v>55.65</c:v>
                </c:pt>
                <c:pt idx="176">
                  <c:v>55.95</c:v>
                </c:pt>
                <c:pt idx="177">
                  <c:v>56.4</c:v>
                </c:pt>
                <c:pt idx="178">
                  <c:v>55.9</c:v>
                </c:pt>
                <c:pt idx="179">
                  <c:v>54.9</c:v>
                </c:pt>
                <c:pt idx="180">
                  <c:v>54.3</c:v>
                </c:pt>
                <c:pt idx="181">
                  <c:v>53.55</c:v>
                </c:pt>
                <c:pt idx="182">
                  <c:v>53.8</c:v>
                </c:pt>
                <c:pt idx="183">
                  <c:v>53.1</c:v>
                </c:pt>
                <c:pt idx="184">
                  <c:v>52.8</c:v>
                </c:pt>
                <c:pt idx="185">
                  <c:v>52.3</c:v>
                </c:pt>
                <c:pt idx="186">
                  <c:v>51.8</c:v>
                </c:pt>
                <c:pt idx="187">
                  <c:v>51.75</c:v>
                </c:pt>
                <c:pt idx="188">
                  <c:v>50.75</c:v>
                </c:pt>
                <c:pt idx="189">
                  <c:v>51</c:v>
                </c:pt>
                <c:pt idx="190">
                  <c:v>49.25</c:v>
                </c:pt>
                <c:pt idx="191">
                  <c:v>49.65</c:v>
                </c:pt>
                <c:pt idx="192">
                  <c:v>49.9</c:v>
                </c:pt>
                <c:pt idx="193">
                  <c:v>48.6</c:v>
                </c:pt>
                <c:pt idx="194">
                  <c:v>48.6</c:v>
                </c:pt>
                <c:pt idx="195">
                  <c:v>48.4</c:v>
                </c:pt>
                <c:pt idx="196">
                  <c:v>47.8</c:v>
                </c:pt>
                <c:pt idx="197">
                  <c:v>47.8</c:v>
                </c:pt>
                <c:pt idx="198">
                  <c:v>48.3</c:v>
                </c:pt>
                <c:pt idx="199">
                  <c:v>48.3</c:v>
                </c:pt>
                <c:pt idx="200">
                  <c:v>48.1</c:v>
                </c:pt>
                <c:pt idx="201">
                  <c:v>48</c:v>
                </c:pt>
                <c:pt idx="202">
                  <c:v>47.7</c:v>
                </c:pt>
                <c:pt idx="203">
                  <c:v>46.8</c:v>
                </c:pt>
                <c:pt idx="204">
                  <c:v>46.5</c:v>
                </c:pt>
                <c:pt idx="205">
                  <c:v>45.3</c:v>
                </c:pt>
                <c:pt idx="206">
                  <c:v>45.3</c:v>
                </c:pt>
                <c:pt idx="207">
                  <c:v>44.75</c:v>
                </c:pt>
                <c:pt idx="208">
                  <c:v>44</c:v>
                </c:pt>
                <c:pt idx="209">
                  <c:v>44.2</c:v>
                </c:pt>
                <c:pt idx="210">
                  <c:v>44.2</c:v>
                </c:pt>
                <c:pt idx="211">
                  <c:v>44.05</c:v>
                </c:pt>
                <c:pt idx="212">
                  <c:v>42.5</c:v>
                </c:pt>
                <c:pt idx="213">
                  <c:v>40.5</c:v>
                </c:pt>
                <c:pt idx="214">
                  <c:v>40.7</c:v>
                </c:pt>
                <c:pt idx="215">
                  <c:v>40.5</c:v>
                </c:pt>
                <c:pt idx="216">
                  <c:v>39.6</c:v>
                </c:pt>
                <c:pt idx="217">
                  <c:v>39.5</c:v>
                </c:pt>
                <c:pt idx="218">
                  <c:v>39.3</c:v>
                </c:pt>
                <c:pt idx="219">
                  <c:v>39.2</c:v>
                </c:pt>
                <c:pt idx="220">
                  <c:v>38.6</c:v>
                </c:pt>
                <c:pt idx="221">
                  <c:v>38.6</c:v>
                </c:pt>
                <c:pt idx="222">
                  <c:v>39.05</c:v>
                </c:pt>
                <c:pt idx="223">
                  <c:v>38.5</c:v>
                </c:pt>
                <c:pt idx="224">
                  <c:v>39.15</c:v>
                </c:pt>
                <c:pt idx="225">
                  <c:v>39.35</c:v>
                </c:pt>
                <c:pt idx="226">
                  <c:v>40.05</c:v>
                </c:pt>
                <c:pt idx="227">
                  <c:v>40.55</c:v>
                </c:pt>
                <c:pt idx="228">
                  <c:v>40.75</c:v>
                </c:pt>
                <c:pt idx="229">
                  <c:v>40.3</c:v>
                </c:pt>
                <c:pt idx="230">
                  <c:v>40.3</c:v>
                </c:pt>
                <c:pt idx="231">
                  <c:v>41.45</c:v>
                </c:pt>
                <c:pt idx="232">
                  <c:v>42.75</c:v>
                </c:pt>
                <c:pt idx="233">
                  <c:v>43.05</c:v>
                </c:pt>
                <c:pt idx="234">
                  <c:v>43.25</c:v>
                </c:pt>
                <c:pt idx="235">
                  <c:v>42.7</c:v>
                </c:pt>
                <c:pt idx="236">
                  <c:v>42.65</c:v>
                </c:pt>
                <c:pt idx="237">
                  <c:v>42.25</c:v>
                </c:pt>
                <c:pt idx="238">
                  <c:v>41.7</c:v>
                </c:pt>
                <c:pt idx="239">
                  <c:v>41.5</c:v>
                </c:pt>
                <c:pt idx="240">
                  <c:v>41.05</c:v>
                </c:pt>
                <c:pt idx="241">
                  <c:v>39.85</c:v>
                </c:pt>
                <c:pt idx="242">
                  <c:v>39.5</c:v>
                </c:pt>
                <c:pt idx="243">
                  <c:v>39.25</c:v>
                </c:pt>
                <c:pt idx="244">
                  <c:v>41</c:v>
                </c:pt>
                <c:pt idx="245">
                  <c:v>42.65</c:v>
                </c:pt>
                <c:pt idx="246">
                  <c:v>42.75</c:v>
                </c:pt>
                <c:pt idx="247">
                  <c:v>41.3</c:v>
                </c:pt>
                <c:pt idx="248">
                  <c:v>41.1</c:v>
                </c:pt>
                <c:pt idx="249">
                  <c:v>41.6</c:v>
                </c:pt>
                <c:pt idx="250">
                  <c:v>41.6</c:v>
                </c:pt>
                <c:pt idx="251">
                  <c:v>41.5</c:v>
                </c:pt>
                <c:pt idx="252">
                  <c:v>42.6</c:v>
                </c:pt>
                <c:pt idx="253">
                  <c:v>42.6</c:v>
                </c:pt>
                <c:pt idx="254">
                  <c:v>42.4</c:v>
                </c:pt>
                <c:pt idx="255">
                  <c:v>43.35</c:v>
                </c:pt>
                <c:pt idx="256">
                  <c:v>44</c:v>
                </c:pt>
                <c:pt idx="257">
                  <c:v>44.75</c:v>
                </c:pt>
                <c:pt idx="258">
                  <c:v>46</c:v>
                </c:pt>
                <c:pt idx="259">
                  <c:v>45.5</c:v>
                </c:pt>
                <c:pt idx="260">
                  <c:v>46.3</c:v>
                </c:pt>
                <c:pt idx="261">
                  <c:v>46.3</c:v>
                </c:pt>
                <c:pt idx="262">
                  <c:v>46.5</c:v>
                </c:pt>
                <c:pt idx="263">
                  <c:v>47.15</c:v>
                </c:pt>
                <c:pt idx="264">
                  <c:v>48.2</c:v>
                </c:pt>
                <c:pt idx="265">
                  <c:v>51.2</c:v>
                </c:pt>
                <c:pt idx="266">
                  <c:v>50</c:v>
                </c:pt>
                <c:pt idx="267">
                  <c:v>49.9</c:v>
                </c:pt>
                <c:pt idx="268">
                  <c:v>49.55</c:v>
                </c:pt>
                <c:pt idx="269">
                  <c:v>49.1</c:v>
                </c:pt>
                <c:pt idx="270">
                  <c:v>49.3</c:v>
                </c:pt>
                <c:pt idx="271">
                  <c:v>51.05</c:v>
                </c:pt>
                <c:pt idx="272">
                  <c:v>52.6</c:v>
                </c:pt>
                <c:pt idx="273">
                  <c:v>51.3</c:v>
                </c:pt>
                <c:pt idx="274">
                  <c:v>53.5</c:v>
                </c:pt>
                <c:pt idx="275">
                  <c:v>64.2</c:v>
                </c:pt>
                <c:pt idx="276">
                  <c:v>62</c:v>
                </c:pt>
                <c:pt idx="277">
                  <c:v>57.5</c:v>
                </c:pt>
                <c:pt idx="278">
                  <c:v>57.35</c:v>
                </c:pt>
                <c:pt idx="279">
                  <c:v>56.2</c:v>
                </c:pt>
                <c:pt idx="280">
                  <c:v>55</c:v>
                </c:pt>
                <c:pt idx="281">
                  <c:v>52.1</c:v>
                </c:pt>
                <c:pt idx="282">
                  <c:v>53.2</c:v>
                </c:pt>
                <c:pt idx="283">
                  <c:v>56</c:v>
                </c:pt>
                <c:pt idx="284">
                  <c:v>57</c:v>
                </c:pt>
                <c:pt idx="285">
                  <c:v>58.5</c:v>
                </c:pt>
                <c:pt idx="286">
                  <c:v>58</c:v>
                </c:pt>
                <c:pt idx="287">
                  <c:v>56.75</c:v>
                </c:pt>
                <c:pt idx="288">
                  <c:v>55.5</c:v>
                </c:pt>
                <c:pt idx="289">
                  <c:v>56.1</c:v>
                </c:pt>
                <c:pt idx="290">
                  <c:v>54.25</c:v>
                </c:pt>
                <c:pt idx="291">
                  <c:v>54.1</c:v>
                </c:pt>
                <c:pt idx="292">
                  <c:v>54.1</c:v>
                </c:pt>
                <c:pt idx="293">
                  <c:v>55.1</c:v>
                </c:pt>
                <c:pt idx="294">
                  <c:v>54.7</c:v>
                </c:pt>
                <c:pt idx="295">
                  <c:v>54.65</c:v>
                </c:pt>
                <c:pt idx="296">
                  <c:v>54.3</c:v>
                </c:pt>
                <c:pt idx="297">
                  <c:v>53.6</c:v>
                </c:pt>
                <c:pt idx="298">
                  <c:v>56.5</c:v>
                </c:pt>
                <c:pt idx="299">
                  <c:v>59.5</c:v>
                </c:pt>
                <c:pt idx="300">
                  <c:v>60</c:v>
                </c:pt>
                <c:pt idx="301">
                  <c:v>58.75</c:v>
                </c:pt>
                <c:pt idx="302">
                  <c:v>58.3</c:v>
                </c:pt>
                <c:pt idx="303">
                  <c:v>60.55</c:v>
                </c:pt>
                <c:pt idx="304">
                  <c:v>62.6</c:v>
                </c:pt>
                <c:pt idx="305">
                  <c:v>65.35</c:v>
                </c:pt>
                <c:pt idx="306">
                  <c:v>70.5</c:v>
                </c:pt>
                <c:pt idx="307">
                  <c:v>65.85</c:v>
                </c:pt>
                <c:pt idx="308">
                  <c:v>65.6</c:v>
                </c:pt>
                <c:pt idx="309">
                  <c:v>61.65</c:v>
                </c:pt>
                <c:pt idx="310">
                  <c:v>61</c:v>
                </c:pt>
                <c:pt idx="311">
                  <c:v>63.5</c:v>
                </c:pt>
                <c:pt idx="312">
                  <c:v>65.85</c:v>
                </c:pt>
                <c:pt idx="313">
                  <c:v>63.85</c:v>
                </c:pt>
                <c:pt idx="314">
                  <c:v>61.5</c:v>
                </c:pt>
                <c:pt idx="315">
                  <c:v>60.2</c:v>
                </c:pt>
                <c:pt idx="316">
                  <c:v>58.35</c:v>
                </c:pt>
                <c:pt idx="317">
                  <c:v>54.85</c:v>
                </c:pt>
                <c:pt idx="318">
                  <c:v>56.1</c:v>
                </c:pt>
                <c:pt idx="319">
                  <c:v>56.25</c:v>
                </c:pt>
                <c:pt idx="320">
                  <c:v>55.45</c:v>
                </c:pt>
                <c:pt idx="321">
                  <c:v>53.45</c:v>
                </c:pt>
                <c:pt idx="322">
                  <c:v>54.4</c:v>
                </c:pt>
                <c:pt idx="323">
                  <c:v>57.45</c:v>
                </c:pt>
                <c:pt idx="324">
                  <c:v>57</c:v>
                </c:pt>
                <c:pt idx="325">
                  <c:v>55</c:v>
                </c:pt>
                <c:pt idx="326">
                  <c:v>54.25</c:v>
                </c:pt>
                <c:pt idx="327">
                  <c:v>52.1</c:v>
                </c:pt>
                <c:pt idx="328">
                  <c:v>51.65</c:v>
                </c:pt>
                <c:pt idx="329">
                  <c:v>50.5</c:v>
                </c:pt>
                <c:pt idx="330">
                  <c:v>50</c:v>
                </c:pt>
                <c:pt idx="331">
                  <c:v>51.8</c:v>
                </c:pt>
                <c:pt idx="332">
                  <c:v>50.2</c:v>
                </c:pt>
                <c:pt idx="333">
                  <c:v>49.9</c:v>
                </c:pt>
                <c:pt idx="334">
                  <c:v>49.5</c:v>
                </c:pt>
                <c:pt idx="335">
                  <c:v>49.3</c:v>
                </c:pt>
                <c:pt idx="336">
                  <c:v>50.7</c:v>
                </c:pt>
                <c:pt idx="337">
                  <c:v>51.7</c:v>
                </c:pt>
                <c:pt idx="338">
                  <c:v>53.15</c:v>
                </c:pt>
                <c:pt idx="339">
                  <c:v>52.5</c:v>
                </c:pt>
                <c:pt idx="340">
                  <c:v>52.7</c:v>
                </c:pt>
                <c:pt idx="341">
                  <c:v>50.95</c:v>
                </c:pt>
                <c:pt idx="342">
                  <c:v>50.95</c:v>
                </c:pt>
                <c:pt idx="343">
                  <c:v>51</c:v>
                </c:pt>
                <c:pt idx="344">
                  <c:v>51.55</c:v>
                </c:pt>
                <c:pt idx="345">
                  <c:v>51</c:v>
                </c:pt>
                <c:pt idx="346">
                  <c:v>51</c:v>
                </c:pt>
                <c:pt idx="347">
                  <c:v>52.9</c:v>
                </c:pt>
                <c:pt idx="348">
                  <c:v>52.5</c:v>
                </c:pt>
                <c:pt idx="349">
                  <c:v>52</c:v>
                </c:pt>
                <c:pt idx="350">
                  <c:v>53.65</c:v>
                </c:pt>
                <c:pt idx="351">
                  <c:v>53.65</c:v>
                </c:pt>
                <c:pt idx="352">
                  <c:v>54.15</c:v>
                </c:pt>
                <c:pt idx="353">
                  <c:v>55</c:v>
                </c:pt>
                <c:pt idx="354">
                  <c:v>54.65</c:v>
                </c:pt>
                <c:pt idx="355">
                  <c:v>56.25</c:v>
                </c:pt>
                <c:pt idx="356">
                  <c:v>56.25</c:v>
                </c:pt>
                <c:pt idx="357">
                  <c:v>55.3</c:v>
                </c:pt>
                <c:pt idx="358">
                  <c:v>55.05</c:v>
                </c:pt>
                <c:pt idx="359">
                  <c:v>56.4</c:v>
                </c:pt>
                <c:pt idx="360">
                  <c:v>58.7</c:v>
                </c:pt>
                <c:pt idx="361">
                  <c:v>59.8</c:v>
                </c:pt>
                <c:pt idx="362">
                  <c:v>59.05</c:v>
                </c:pt>
                <c:pt idx="363">
                  <c:v>58.95</c:v>
                </c:pt>
                <c:pt idx="364">
                  <c:v>57.15</c:v>
                </c:pt>
                <c:pt idx="365">
                  <c:v>56.2</c:v>
                </c:pt>
                <c:pt idx="366">
                  <c:v>56.2</c:v>
                </c:pt>
                <c:pt idx="367">
                  <c:v>57.5</c:v>
                </c:pt>
                <c:pt idx="368">
                  <c:v>56.65</c:v>
                </c:pt>
                <c:pt idx="369">
                  <c:v>56.8</c:v>
                </c:pt>
                <c:pt idx="370">
                  <c:v>57.65</c:v>
                </c:pt>
                <c:pt idx="371">
                  <c:v>59.2</c:v>
                </c:pt>
                <c:pt idx="372">
                  <c:v>60.55</c:v>
                </c:pt>
                <c:pt idx="373">
                  <c:v>60</c:v>
                </c:pt>
                <c:pt idx="374">
                  <c:v>61</c:v>
                </c:pt>
                <c:pt idx="375">
                  <c:v>61.25</c:v>
                </c:pt>
                <c:pt idx="376">
                  <c:v>61</c:v>
                </c:pt>
                <c:pt idx="377">
                  <c:v>59.7</c:v>
                </c:pt>
                <c:pt idx="378">
                  <c:v>61.65</c:v>
                </c:pt>
                <c:pt idx="379">
                  <c:v>62.5</c:v>
                </c:pt>
                <c:pt idx="380">
                  <c:v>60.9</c:v>
                </c:pt>
                <c:pt idx="381">
                  <c:v>59.95</c:v>
                </c:pt>
                <c:pt idx="382">
                  <c:v>61.1</c:v>
                </c:pt>
                <c:pt idx="383">
                  <c:v>60.5</c:v>
                </c:pt>
                <c:pt idx="384">
                  <c:v>62.15</c:v>
                </c:pt>
                <c:pt idx="385">
                  <c:v>61</c:v>
                </c:pt>
                <c:pt idx="386">
                  <c:v>61.4</c:v>
                </c:pt>
                <c:pt idx="387">
                  <c:v>61.65</c:v>
                </c:pt>
                <c:pt idx="388">
                  <c:v>61.65</c:v>
                </c:pt>
                <c:pt idx="389">
                  <c:v>62.5</c:v>
                </c:pt>
                <c:pt idx="390">
                  <c:v>62.3</c:v>
                </c:pt>
                <c:pt idx="391">
                  <c:v>60.95</c:v>
                </c:pt>
                <c:pt idx="392">
                  <c:v>60.15</c:v>
                </c:pt>
                <c:pt idx="393">
                  <c:v>60.05</c:v>
                </c:pt>
                <c:pt idx="394">
                  <c:v>60</c:v>
                </c:pt>
                <c:pt idx="395">
                  <c:v>59</c:v>
                </c:pt>
                <c:pt idx="396">
                  <c:v>60.15</c:v>
                </c:pt>
                <c:pt idx="397">
                  <c:v>60.15</c:v>
                </c:pt>
                <c:pt idx="398">
                  <c:v>59.5</c:v>
                </c:pt>
                <c:pt idx="399">
                  <c:v>59.9</c:v>
                </c:pt>
                <c:pt idx="400">
                  <c:v>59.15</c:v>
                </c:pt>
                <c:pt idx="401">
                  <c:v>58.45</c:v>
                </c:pt>
                <c:pt idx="402">
                  <c:v>58.35</c:v>
                </c:pt>
                <c:pt idx="403">
                  <c:v>56.5</c:v>
                </c:pt>
                <c:pt idx="404">
                  <c:v>56.3</c:v>
                </c:pt>
                <c:pt idx="405">
                  <c:v>55.95</c:v>
                </c:pt>
                <c:pt idx="406">
                  <c:v>55.1</c:v>
                </c:pt>
                <c:pt idx="407">
                  <c:v>55.6</c:v>
                </c:pt>
                <c:pt idx="408">
                  <c:v>56.55</c:v>
                </c:pt>
                <c:pt idx="409">
                  <c:v>56.5</c:v>
                </c:pt>
                <c:pt idx="410">
                  <c:v>56.9</c:v>
                </c:pt>
                <c:pt idx="411">
                  <c:v>55.85</c:v>
                </c:pt>
                <c:pt idx="412">
                  <c:v>55.85</c:v>
                </c:pt>
                <c:pt idx="413">
                  <c:v>55.9</c:v>
                </c:pt>
                <c:pt idx="414">
                  <c:v>55.9</c:v>
                </c:pt>
                <c:pt idx="415">
                  <c:v>56.3</c:v>
                </c:pt>
                <c:pt idx="416">
                  <c:v>56.95</c:v>
                </c:pt>
                <c:pt idx="417">
                  <c:v>56.95</c:v>
                </c:pt>
                <c:pt idx="418">
                  <c:v>57</c:v>
                </c:pt>
                <c:pt idx="419">
                  <c:v>57.55</c:v>
                </c:pt>
                <c:pt idx="420">
                  <c:v>58.6</c:v>
                </c:pt>
                <c:pt idx="421">
                  <c:v>58.7</c:v>
                </c:pt>
                <c:pt idx="422">
                  <c:v>58.7</c:v>
                </c:pt>
                <c:pt idx="423">
                  <c:v>59.15</c:v>
                </c:pt>
                <c:pt idx="424">
                  <c:v>59</c:v>
                </c:pt>
                <c:pt idx="425">
                  <c:v>59.65</c:v>
                </c:pt>
                <c:pt idx="426">
                  <c:v>62.45</c:v>
                </c:pt>
                <c:pt idx="427">
                  <c:v>63.6</c:v>
                </c:pt>
                <c:pt idx="428">
                  <c:v>63.1</c:v>
                </c:pt>
                <c:pt idx="429">
                  <c:v>64.15</c:v>
                </c:pt>
                <c:pt idx="430">
                  <c:v>64.7</c:v>
                </c:pt>
                <c:pt idx="431">
                  <c:v>65.4</c:v>
                </c:pt>
                <c:pt idx="432">
                  <c:v>65.4</c:v>
                </c:pt>
                <c:pt idx="433">
                  <c:v>65.45</c:v>
                </c:pt>
                <c:pt idx="434">
                  <c:v>65.55</c:v>
                </c:pt>
                <c:pt idx="435">
                  <c:v>67.8</c:v>
                </c:pt>
                <c:pt idx="436">
                  <c:v>68.65</c:v>
                </c:pt>
                <c:pt idx="437">
                  <c:v>71.85</c:v>
                </c:pt>
                <c:pt idx="438">
                  <c:v>74.65</c:v>
                </c:pt>
                <c:pt idx="439">
                  <c:v>80.4</c:v>
                </c:pt>
                <c:pt idx="440">
                  <c:v>79.35</c:v>
                </c:pt>
                <c:pt idx="441">
                  <c:v>73.05</c:v>
                </c:pt>
                <c:pt idx="442">
                  <c:v>72.8</c:v>
                </c:pt>
                <c:pt idx="443">
                  <c:v>73.35</c:v>
                </c:pt>
                <c:pt idx="444">
                  <c:v>72.7</c:v>
                </c:pt>
                <c:pt idx="445">
                  <c:v>71.2</c:v>
                </c:pt>
                <c:pt idx="446">
                  <c:v>75.35</c:v>
                </c:pt>
                <c:pt idx="447">
                  <c:v>76.1</c:v>
                </c:pt>
                <c:pt idx="448">
                  <c:v>77.5</c:v>
                </c:pt>
                <c:pt idx="449">
                  <c:v>80.35</c:v>
                </c:pt>
                <c:pt idx="450">
                  <c:v>81.65</c:v>
                </c:pt>
                <c:pt idx="451">
                  <c:v>77.3</c:v>
                </c:pt>
                <c:pt idx="452">
                  <c:v>73</c:v>
                </c:pt>
                <c:pt idx="453">
                  <c:v>79.1</c:v>
                </c:pt>
                <c:pt idx="454">
                  <c:v>77.3</c:v>
                </c:pt>
                <c:pt idx="455">
                  <c:v>79</c:v>
                </c:pt>
                <c:pt idx="456">
                  <c:v>78.9</c:v>
                </c:pt>
                <c:pt idx="457">
                  <c:v>82.3</c:v>
                </c:pt>
                <c:pt idx="458">
                  <c:v>81.15</c:v>
                </c:pt>
                <c:pt idx="459">
                  <c:v>81.15</c:v>
                </c:pt>
                <c:pt idx="460">
                  <c:v>83.95</c:v>
                </c:pt>
                <c:pt idx="461">
                  <c:v>83.4</c:v>
                </c:pt>
                <c:pt idx="462">
                  <c:v>81.8</c:v>
                </c:pt>
                <c:pt idx="463">
                  <c:v>81.8</c:v>
                </c:pt>
                <c:pt idx="464">
                  <c:v>80.8</c:v>
                </c:pt>
                <c:pt idx="465">
                  <c:v>81.2</c:v>
                </c:pt>
                <c:pt idx="466">
                  <c:v>79.45</c:v>
                </c:pt>
                <c:pt idx="467">
                  <c:v>79.85</c:v>
                </c:pt>
                <c:pt idx="468">
                  <c:v>77.95</c:v>
                </c:pt>
                <c:pt idx="469">
                  <c:v>78.55</c:v>
                </c:pt>
                <c:pt idx="470">
                  <c:v>79.3</c:v>
                </c:pt>
                <c:pt idx="471">
                  <c:v>81.25</c:v>
                </c:pt>
                <c:pt idx="472">
                  <c:v>80.75</c:v>
                </c:pt>
                <c:pt idx="473">
                  <c:v>79.65</c:v>
                </c:pt>
                <c:pt idx="474">
                  <c:v>78.35</c:v>
                </c:pt>
                <c:pt idx="475">
                  <c:v>77.8</c:v>
                </c:pt>
                <c:pt idx="476">
                  <c:v>77.95</c:v>
                </c:pt>
                <c:pt idx="477">
                  <c:v>77.55</c:v>
                </c:pt>
                <c:pt idx="478">
                  <c:v>78.05</c:v>
                </c:pt>
                <c:pt idx="479">
                  <c:v>79.15</c:v>
                </c:pt>
                <c:pt idx="480">
                  <c:v>80.75</c:v>
                </c:pt>
                <c:pt idx="481">
                  <c:v>81.15</c:v>
                </c:pt>
                <c:pt idx="482">
                  <c:v>80.45</c:v>
                </c:pt>
                <c:pt idx="483">
                  <c:v>84</c:v>
                </c:pt>
                <c:pt idx="484">
                  <c:v>82.05</c:v>
                </c:pt>
                <c:pt idx="485">
                  <c:v>81.9</c:v>
                </c:pt>
                <c:pt idx="486">
                  <c:v>80.65</c:v>
                </c:pt>
                <c:pt idx="487">
                  <c:v>80.1</c:v>
                </c:pt>
                <c:pt idx="488">
                  <c:v>81.4</c:v>
                </c:pt>
                <c:pt idx="489">
                  <c:v>83.25</c:v>
                </c:pt>
                <c:pt idx="490">
                  <c:v>82.85</c:v>
                </c:pt>
                <c:pt idx="491">
                  <c:v>83.45</c:v>
                </c:pt>
                <c:pt idx="492">
                  <c:v>80.75</c:v>
                </c:pt>
                <c:pt idx="493">
                  <c:v>80.8</c:v>
                </c:pt>
                <c:pt idx="494">
                  <c:v>82.75</c:v>
                </c:pt>
                <c:pt idx="495">
                  <c:v>83.45</c:v>
                </c:pt>
                <c:pt idx="496">
                  <c:v>84</c:v>
                </c:pt>
                <c:pt idx="497">
                  <c:v>86.6</c:v>
                </c:pt>
                <c:pt idx="498">
                  <c:v>93.05</c:v>
                </c:pt>
                <c:pt idx="499">
                  <c:v>92</c:v>
                </c:pt>
                <c:pt idx="500">
                  <c:v>91.85</c:v>
                </c:pt>
                <c:pt idx="501">
                  <c:v>90.85</c:v>
                </c:pt>
                <c:pt idx="502">
                  <c:v>90.85</c:v>
                </c:pt>
                <c:pt idx="503">
                  <c:v>93.75</c:v>
                </c:pt>
                <c:pt idx="504">
                  <c:v>95.05</c:v>
                </c:pt>
                <c:pt idx="505">
                  <c:v>93.7</c:v>
                </c:pt>
                <c:pt idx="506">
                  <c:v>92</c:v>
                </c:pt>
                <c:pt idx="507">
                  <c:v>90.6</c:v>
                </c:pt>
                <c:pt idx="508">
                  <c:v>93.65</c:v>
                </c:pt>
                <c:pt idx="509">
                  <c:v>91.7</c:v>
                </c:pt>
                <c:pt idx="510">
                  <c:v>91.55</c:v>
                </c:pt>
                <c:pt idx="511">
                  <c:v>92.45</c:v>
                </c:pt>
                <c:pt idx="512">
                  <c:v>91.45</c:v>
                </c:pt>
                <c:pt idx="513">
                  <c:v>88.45</c:v>
                </c:pt>
                <c:pt idx="514">
                  <c:v>87.9</c:v>
                </c:pt>
                <c:pt idx="515">
                  <c:v>87.7</c:v>
                </c:pt>
                <c:pt idx="516">
                  <c:v>87.4</c:v>
                </c:pt>
                <c:pt idx="517">
                  <c:v>86.4</c:v>
                </c:pt>
                <c:pt idx="518">
                  <c:v>88.6</c:v>
                </c:pt>
                <c:pt idx="519">
                  <c:v>88.6</c:v>
                </c:pt>
                <c:pt idx="520">
                  <c:v>91</c:v>
                </c:pt>
                <c:pt idx="521">
                  <c:v>92.7</c:v>
                </c:pt>
                <c:pt idx="522">
                  <c:v>92</c:v>
                </c:pt>
                <c:pt idx="523">
                  <c:v>91.3</c:v>
                </c:pt>
                <c:pt idx="524">
                  <c:v>87</c:v>
                </c:pt>
                <c:pt idx="525">
                  <c:v>84.75</c:v>
                </c:pt>
                <c:pt idx="526">
                  <c:v>85.9</c:v>
                </c:pt>
                <c:pt idx="527">
                  <c:v>83.6</c:v>
                </c:pt>
                <c:pt idx="528">
                  <c:v>80.95</c:v>
                </c:pt>
                <c:pt idx="529">
                  <c:v>81.2</c:v>
                </c:pt>
                <c:pt idx="530">
                  <c:v>82.25</c:v>
                </c:pt>
                <c:pt idx="531">
                  <c:v>81.1</c:v>
                </c:pt>
                <c:pt idx="532">
                  <c:v>79.25</c:v>
                </c:pt>
                <c:pt idx="533">
                  <c:v>81.75</c:v>
                </c:pt>
                <c:pt idx="534">
                  <c:v>78.35</c:v>
                </c:pt>
                <c:pt idx="535">
                  <c:v>76.2</c:v>
                </c:pt>
                <c:pt idx="536">
                  <c:v>74.15</c:v>
                </c:pt>
                <c:pt idx="537">
                  <c:v>74.65</c:v>
                </c:pt>
                <c:pt idx="538">
                  <c:v>69</c:v>
                </c:pt>
                <c:pt idx="539">
                  <c:v>69</c:v>
                </c:pt>
                <c:pt idx="540">
                  <c:v>64.25</c:v>
                </c:pt>
                <c:pt idx="541">
                  <c:v>63.8</c:v>
                </c:pt>
                <c:pt idx="542">
                  <c:v>65.15</c:v>
                </c:pt>
                <c:pt idx="543">
                  <c:v>65.75</c:v>
                </c:pt>
                <c:pt idx="544">
                  <c:v>67.9</c:v>
                </c:pt>
                <c:pt idx="545">
                  <c:v>66.55</c:v>
                </c:pt>
                <c:pt idx="546">
                  <c:v>66.3</c:v>
                </c:pt>
                <c:pt idx="547">
                  <c:v>67.15</c:v>
                </c:pt>
                <c:pt idx="548">
                  <c:v>67.15</c:v>
                </c:pt>
                <c:pt idx="549">
                  <c:v>67.3</c:v>
                </c:pt>
                <c:pt idx="550">
                  <c:v>69.15</c:v>
                </c:pt>
                <c:pt idx="551">
                  <c:v>68.6</c:v>
                </c:pt>
                <c:pt idx="552">
                  <c:v>63.4</c:v>
                </c:pt>
                <c:pt idx="553">
                  <c:v>61.4</c:v>
                </c:pt>
                <c:pt idx="554">
                  <c:v>60.95</c:v>
                </c:pt>
                <c:pt idx="555">
                  <c:v>60.75</c:v>
                </c:pt>
                <c:pt idx="556">
                  <c:v>60.95</c:v>
                </c:pt>
                <c:pt idx="557">
                  <c:v>60.55</c:v>
                </c:pt>
                <c:pt idx="558">
                  <c:v>61.25</c:v>
                </c:pt>
                <c:pt idx="559">
                  <c:v>61.65</c:v>
                </c:pt>
                <c:pt idx="560">
                  <c:v>62.45</c:v>
                </c:pt>
                <c:pt idx="561">
                  <c:v>62.45</c:v>
                </c:pt>
                <c:pt idx="562">
                  <c:v>63.05</c:v>
                </c:pt>
                <c:pt idx="563">
                  <c:v>63.3</c:v>
                </c:pt>
                <c:pt idx="564">
                  <c:v>62.05</c:v>
                </c:pt>
                <c:pt idx="565">
                  <c:v>60.65</c:v>
                </c:pt>
                <c:pt idx="566">
                  <c:v>59.05</c:v>
                </c:pt>
                <c:pt idx="567">
                  <c:v>58</c:v>
                </c:pt>
                <c:pt idx="568">
                  <c:v>57.4</c:v>
                </c:pt>
                <c:pt idx="569">
                  <c:v>56.4</c:v>
                </c:pt>
                <c:pt idx="570">
                  <c:v>57.4</c:v>
                </c:pt>
                <c:pt idx="571">
                  <c:v>56.4</c:v>
                </c:pt>
                <c:pt idx="572">
                  <c:v>56.45</c:v>
                </c:pt>
                <c:pt idx="573">
                  <c:v>55.8</c:v>
                </c:pt>
                <c:pt idx="574">
                  <c:v>56.1</c:v>
                </c:pt>
                <c:pt idx="575">
                  <c:v>54.9</c:v>
                </c:pt>
                <c:pt idx="576">
                  <c:v>55.25</c:v>
                </c:pt>
                <c:pt idx="577">
                  <c:v>54</c:v>
                </c:pt>
                <c:pt idx="578">
                  <c:v>54.55</c:v>
                </c:pt>
                <c:pt idx="579">
                  <c:v>54.65</c:v>
                </c:pt>
                <c:pt idx="580">
                  <c:v>55.6</c:v>
                </c:pt>
                <c:pt idx="581">
                  <c:v>56</c:v>
                </c:pt>
                <c:pt idx="582">
                  <c:v>56.8</c:v>
                </c:pt>
                <c:pt idx="583">
                  <c:v>56.65</c:v>
                </c:pt>
                <c:pt idx="584">
                  <c:v>56.75</c:v>
                </c:pt>
                <c:pt idx="585">
                  <c:v>57.15</c:v>
                </c:pt>
                <c:pt idx="586">
                  <c:v>60.1</c:v>
                </c:pt>
                <c:pt idx="587">
                  <c:v>63</c:v>
                </c:pt>
                <c:pt idx="588">
                  <c:v>64.3</c:v>
                </c:pt>
                <c:pt idx="589">
                  <c:v>63</c:v>
                </c:pt>
                <c:pt idx="590">
                  <c:v>64.95</c:v>
                </c:pt>
                <c:pt idx="591">
                  <c:v>63.7</c:v>
                </c:pt>
                <c:pt idx="592">
                  <c:v>63.5</c:v>
                </c:pt>
                <c:pt idx="593">
                  <c:v>63.3</c:v>
                </c:pt>
                <c:pt idx="594">
                  <c:v>64.35</c:v>
                </c:pt>
                <c:pt idx="595">
                  <c:v>64.55</c:v>
                </c:pt>
                <c:pt idx="596">
                  <c:v>66.1</c:v>
                </c:pt>
                <c:pt idx="597">
                  <c:v>65.6</c:v>
                </c:pt>
                <c:pt idx="598">
                  <c:v>65.75</c:v>
                </c:pt>
                <c:pt idx="599">
                  <c:v>65.35</c:v>
                </c:pt>
                <c:pt idx="600">
                  <c:v>67.45</c:v>
                </c:pt>
                <c:pt idx="601">
                  <c:v>68.6</c:v>
                </c:pt>
                <c:pt idx="602">
                  <c:v>70.25</c:v>
                </c:pt>
                <c:pt idx="603">
                  <c:v>68.16</c:v>
                </c:pt>
                <c:pt idx="604">
                  <c:v>67.95</c:v>
                </c:pt>
                <c:pt idx="605">
                  <c:v>67.95</c:v>
                </c:pt>
                <c:pt idx="606">
                  <c:v>70.02</c:v>
                </c:pt>
                <c:pt idx="607">
                  <c:v>70.3</c:v>
                </c:pt>
                <c:pt idx="608">
                  <c:v>69.65</c:v>
                </c:pt>
                <c:pt idx="609">
                  <c:v>69.55</c:v>
                </c:pt>
                <c:pt idx="610">
                  <c:v>74</c:v>
                </c:pt>
                <c:pt idx="611">
                  <c:v>74</c:v>
                </c:pt>
                <c:pt idx="612">
                  <c:v>72.95</c:v>
                </c:pt>
                <c:pt idx="613">
                  <c:v>73.35</c:v>
                </c:pt>
                <c:pt idx="614">
                  <c:v>74.6</c:v>
                </c:pt>
                <c:pt idx="615">
                  <c:v>76.75</c:v>
                </c:pt>
                <c:pt idx="616">
                  <c:v>75.25</c:v>
                </c:pt>
                <c:pt idx="617">
                  <c:v>76.5</c:v>
                </c:pt>
                <c:pt idx="618">
                  <c:v>75.05</c:v>
                </c:pt>
                <c:pt idx="619">
                  <c:v>72.9</c:v>
                </c:pt>
                <c:pt idx="620">
                  <c:v>72.15</c:v>
                </c:pt>
                <c:pt idx="621">
                  <c:v>72.4</c:v>
                </c:pt>
                <c:pt idx="622">
                  <c:v>75.2</c:v>
                </c:pt>
                <c:pt idx="623">
                  <c:v>74.9</c:v>
                </c:pt>
                <c:pt idx="624">
                  <c:v>77.75</c:v>
                </c:pt>
                <c:pt idx="625">
                  <c:v>79.35</c:v>
                </c:pt>
                <c:pt idx="626">
                  <c:v>75.3</c:v>
                </c:pt>
                <c:pt idx="627">
                  <c:v>76.45</c:v>
                </c:pt>
                <c:pt idx="628">
                  <c:v>76.85</c:v>
                </c:pt>
                <c:pt idx="629">
                  <c:v>76.55</c:v>
                </c:pt>
                <c:pt idx="630">
                  <c:v>75.95</c:v>
                </c:pt>
                <c:pt idx="631">
                  <c:v>75.55</c:v>
                </c:pt>
                <c:pt idx="632">
                  <c:v>77.1</c:v>
                </c:pt>
                <c:pt idx="633">
                  <c:v>77.45</c:v>
                </c:pt>
                <c:pt idx="634">
                  <c:v>77.9</c:v>
                </c:pt>
                <c:pt idx="635">
                  <c:v>76.4</c:v>
                </c:pt>
                <c:pt idx="636">
                  <c:v>74.75</c:v>
                </c:pt>
                <c:pt idx="637">
                  <c:v>74.15</c:v>
                </c:pt>
                <c:pt idx="638">
                  <c:v>74</c:v>
                </c:pt>
                <c:pt idx="639">
                  <c:v>75.45</c:v>
                </c:pt>
                <c:pt idx="640">
                  <c:v>76.25</c:v>
                </c:pt>
                <c:pt idx="641">
                  <c:v>74</c:v>
                </c:pt>
                <c:pt idx="642">
                  <c:v>71.7</c:v>
                </c:pt>
                <c:pt idx="643">
                  <c:v>71.9</c:v>
                </c:pt>
                <c:pt idx="644">
                  <c:v>68.65</c:v>
                </c:pt>
                <c:pt idx="645">
                  <c:v>67.85</c:v>
                </c:pt>
                <c:pt idx="646">
                  <c:v>63.15</c:v>
                </c:pt>
                <c:pt idx="647">
                  <c:v>62.25</c:v>
                </c:pt>
                <c:pt idx="648">
                  <c:v>62.25</c:v>
                </c:pt>
                <c:pt idx="649">
                  <c:v>64.6</c:v>
                </c:pt>
                <c:pt idx="650">
                  <c:v>62.9</c:v>
                </c:pt>
                <c:pt idx="651">
                  <c:v>61.4</c:v>
                </c:pt>
                <c:pt idx="652">
                  <c:v>61.35</c:v>
                </c:pt>
                <c:pt idx="653">
                  <c:v>61.3</c:v>
                </c:pt>
                <c:pt idx="654">
                  <c:v>59.1</c:v>
                </c:pt>
                <c:pt idx="655">
                  <c:v>58.55</c:v>
                </c:pt>
                <c:pt idx="656">
                  <c:v>58.1</c:v>
                </c:pt>
                <c:pt idx="657">
                  <c:v>62.95</c:v>
                </c:pt>
                <c:pt idx="658">
                  <c:v>62.85</c:v>
                </c:pt>
                <c:pt idx="659">
                  <c:v>62</c:v>
                </c:pt>
                <c:pt idx="660">
                  <c:v>59.45</c:v>
                </c:pt>
                <c:pt idx="661">
                  <c:v>60.65</c:v>
                </c:pt>
                <c:pt idx="662">
                  <c:v>60.75</c:v>
                </c:pt>
                <c:pt idx="663">
                  <c:v>62.75</c:v>
                </c:pt>
                <c:pt idx="664">
                  <c:v>62.7</c:v>
                </c:pt>
                <c:pt idx="665">
                  <c:v>62.3</c:v>
                </c:pt>
                <c:pt idx="666">
                  <c:v>59.1</c:v>
                </c:pt>
                <c:pt idx="667">
                  <c:v>59</c:v>
                </c:pt>
                <c:pt idx="668">
                  <c:v>59.5</c:v>
                </c:pt>
                <c:pt idx="669">
                  <c:v>59.35</c:v>
                </c:pt>
                <c:pt idx="670">
                  <c:v>60.05</c:v>
                </c:pt>
                <c:pt idx="671">
                  <c:v>63.9</c:v>
                </c:pt>
                <c:pt idx="672">
                  <c:v>63.5</c:v>
                </c:pt>
                <c:pt idx="673">
                  <c:v>63.05</c:v>
                </c:pt>
                <c:pt idx="674">
                  <c:v>62.5</c:v>
                </c:pt>
                <c:pt idx="675">
                  <c:v>62.7</c:v>
                </c:pt>
                <c:pt idx="676">
                  <c:v>63.15</c:v>
                </c:pt>
                <c:pt idx="677">
                  <c:v>63.55</c:v>
                </c:pt>
                <c:pt idx="678">
                  <c:v>61.8</c:v>
                </c:pt>
                <c:pt idx="679">
                  <c:v>61.8</c:v>
                </c:pt>
                <c:pt idx="680">
                  <c:v>62.75</c:v>
                </c:pt>
                <c:pt idx="681">
                  <c:v>63.9</c:v>
                </c:pt>
                <c:pt idx="682">
                  <c:v>63.9</c:v>
                </c:pt>
                <c:pt idx="683">
                  <c:v>66.65</c:v>
                </c:pt>
                <c:pt idx="684">
                  <c:v>66.65</c:v>
                </c:pt>
                <c:pt idx="685">
                  <c:v>68.45</c:v>
                </c:pt>
                <c:pt idx="686">
                  <c:v>68.8</c:v>
                </c:pt>
                <c:pt idx="687">
                  <c:v>68.05</c:v>
                </c:pt>
                <c:pt idx="688">
                  <c:v>68.8</c:v>
                </c:pt>
                <c:pt idx="689">
                  <c:v>69.3</c:v>
                </c:pt>
                <c:pt idx="690">
                  <c:v>70.45</c:v>
                </c:pt>
                <c:pt idx="691">
                  <c:v>72.4</c:v>
                </c:pt>
                <c:pt idx="692">
                  <c:v>72.15</c:v>
                </c:pt>
                <c:pt idx="693">
                  <c:v>69</c:v>
                </c:pt>
                <c:pt idx="694">
                  <c:v>67.6</c:v>
                </c:pt>
                <c:pt idx="695">
                  <c:v>69.5</c:v>
                </c:pt>
                <c:pt idx="696">
                  <c:v>70.35</c:v>
                </c:pt>
                <c:pt idx="697">
                  <c:v>70.3</c:v>
                </c:pt>
                <c:pt idx="698">
                  <c:v>71.05</c:v>
                </c:pt>
                <c:pt idx="699">
                  <c:v>70.5</c:v>
                </c:pt>
                <c:pt idx="700">
                  <c:v>71.45</c:v>
                </c:pt>
                <c:pt idx="701">
                  <c:v>74.5</c:v>
                </c:pt>
                <c:pt idx="702">
                  <c:v>73.95</c:v>
                </c:pt>
                <c:pt idx="703">
                  <c:v>73.65</c:v>
                </c:pt>
                <c:pt idx="704">
                  <c:v>72.55</c:v>
                </c:pt>
                <c:pt idx="705">
                  <c:v>74.6</c:v>
                </c:pt>
                <c:pt idx="706">
                  <c:v>73.45</c:v>
                </c:pt>
                <c:pt idx="707">
                  <c:v>72.75</c:v>
                </c:pt>
                <c:pt idx="708">
                  <c:v>73</c:v>
                </c:pt>
                <c:pt idx="709">
                  <c:v>74.35</c:v>
                </c:pt>
                <c:pt idx="710">
                  <c:v>75.2</c:v>
                </c:pt>
                <c:pt idx="711">
                  <c:v>75.2</c:v>
                </c:pt>
                <c:pt idx="712">
                  <c:v>76.4</c:v>
                </c:pt>
                <c:pt idx="713">
                  <c:v>77.1</c:v>
                </c:pt>
                <c:pt idx="714">
                  <c:v>78</c:v>
                </c:pt>
                <c:pt idx="715">
                  <c:v>78.8</c:v>
                </c:pt>
                <c:pt idx="716">
                  <c:v>78.5</c:v>
                </c:pt>
                <c:pt idx="717">
                  <c:v>79.45</c:v>
                </c:pt>
                <c:pt idx="718">
                  <c:v>78.3</c:v>
                </c:pt>
                <c:pt idx="719">
                  <c:v>76.5</c:v>
                </c:pt>
                <c:pt idx="720">
                  <c:v>75.6</c:v>
                </c:pt>
                <c:pt idx="721">
                  <c:v>75.6</c:v>
                </c:pt>
                <c:pt idx="722">
                  <c:v>74.85</c:v>
                </c:pt>
                <c:pt idx="723">
                  <c:v>76.85</c:v>
                </c:pt>
                <c:pt idx="724">
                  <c:v>75.9</c:v>
                </c:pt>
                <c:pt idx="725">
                  <c:v>73.7</c:v>
                </c:pt>
                <c:pt idx="726">
                  <c:v>74.25</c:v>
                </c:pt>
                <c:pt idx="727">
                  <c:v>75.05</c:v>
                </c:pt>
                <c:pt idx="728">
                  <c:v>74.6</c:v>
                </c:pt>
                <c:pt idx="729">
                  <c:v>73.85</c:v>
                </c:pt>
                <c:pt idx="730">
                  <c:v>73.5</c:v>
                </c:pt>
                <c:pt idx="731">
                  <c:v>73.1</c:v>
                </c:pt>
                <c:pt idx="732">
                  <c:v>72.7</c:v>
                </c:pt>
                <c:pt idx="733">
                  <c:v>73.8</c:v>
                </c:pt>
                <c:pt idx="734">
                  <c:v>75.95</c:v>
                </c:pt>
                <c:pt idx="735">
                  <c:v>76</c:v>
                </c:pt>
                <c:pt idx="736">
                  <c:v>77.5</c:v>
                </c:pt>
                <c:pt idx="737">
                  <c:v>77.85</c:v>
                </c:pt>
                <c:pt idx="738">
                  <c:v>76.55</c:v>
                </c:pt>
                <c:pt idx="739">
                  <c:v>76.55</c:v>
                </c:pt>
                <c:pt idx="740">
                  <c:v>77.85</c:v>
                </c:pt>
                <c:pt idx="741">
                  <c:v>78.25</c:v>
                </c:pt>
                <c:pt idx="742">
                  <c:v>78.05</c:v>
                </c:pt>
                <c:pt idx="743">
                  <c:v>79.2</c:v>
                </c:pt>
                <c:pt idx="744">
                  <c:v>79.95</c:v>
                </c:pt>
                <c:pt idx="745">
                  <c:v>79.55</c:v>
                </c:pt>
                <c:pt idx="746">
                  <c:v>78.9</c:v>
                </c:pt>
                <c:pt idx="747">
                  <c:v>79.6</c:v>
                </c:pt>
                <c:pt idx="748">
                  <c:v>77.65</c:v>
                </c:pt>
                <c:pt idx="749">
                  <c:v>75.65</c:v>
                </c:pt>
                <c:pt idx="750">
                  <c:v>75</c:v>
                </c:pt>
                <c:pt idx="751">
                  <c:v>75.2</c:v>
                </c:pt>
                <c:pt idx="752">
                  <c:v>72</c:v>
                </c:pt>
                <c:pt idx="753">
                  <c:v>70.25</c:v>
                </c:pt>
                <c:pt idx="754">
                  <c:v>69</c:v>
                </c:pt>
                <c:pt idx="755">
                  <c:v>69.95</c:v>
                </c:pt>
                <c:pt idx="756">
                  <c:v>71.75</c:v>
                </c:pt>
                <c:pt idx="757">
                  <c:v>71.5</c:v>
                </c:pt>
                <c:pt idx="758">
                  <c:v>69.6</c:v>
                </c:pt>
                <c:pt idx="759">
                  <c:v>67.35</c:v>
                </c:pt>
                <c:pt idx="760">
                  <c:v>66.8</c:v>
                </c:pt>
                <c:pt idx="761">
                  <c:v>67.9</c:v>
                </c:pt>
                <c:pt idx="762">
                  <c:v>67.7</c:v>
                </c:pt>
                <c:pt idx="763">
                  <c:v>64.05</c:v>
                </c:pt>
                <c:pt idx="764">
                  <c:v>63.05</c:v>
                </c:pt>
                <c:pt idx="765">
                  <c:v>63.45</c:v>
                </c:pt>
                <c:pt idx="766">
                  <c:v>63.05</c:v>
                </c:pt>
                <c:pt idx="767">
                  <c:v>63.1</c:v>
                </c:pt>
                <c:pt idx="768">
                  <c:v>65.4</c:v>
                </c:pt>
                <c:pt idx="769">
                  <c:v>63.8</c:v>
                </c:pt>
                <c:pt idx="770">
                  <c:v>63</c:v>
                </c:pt>
                <c:pt idx="771">
                  <c:v>64.05</c:v>
                </c:pt>
                <c:pt idx="772">
                  <c:v>65.85</c:v>
                </c:pt>
                <c:pt idx="773">
                  <c:v>64.2</c:v>
                </c:pt>
                <c:pt idx="774">
                  <c:v>64.75</c:v>
                </c:pt>
                <c:pt idx="775">
                  <c:v>65.25</c:v>
                </c:pt>
                <c:pt idx="776">
                  <c:v>64.05</c:v>
                </c:pt>
                <c:pt idx="777">
                  <c:v>64.45</c:v>
                </c:pt>
                <c:pt idx="778">
                  <c:v>66.45</c:v>
                </c:pt>
                <c:pt idx="779">
                  <c:v>68.3</c:v>
                </c:pt>
                <c:pt idx="780">
                  <c:v>66.85</c:v>
                </c:pt>
                <c:pt idx="781">
                  <c:v>67.55</c:v>
                </c:pt>
                <c:pt idx="782">
                  <c:v>67.25</c:v>
                </c:pt>
                <c:pt idx="783">
                  <c:v>66.25</c:v>
                </c:pt>
                <c:pt idx="784">
                  <c:v>66.9</c:v>
                </c:pt>
                <c:pt idx="785">
                  <c:v>64.95</c:v>
                </c:pt>
                <c:pt idx="786">
                  <c:v>66.8</c:v>
                </c:pt>
                <c:pt idx="787">
                  <c:v>66.8</c:v>
                </c:pt>
                <c:pt idx="788">
                  <c:v>66.1</c:v>
                </c:pt>
                <c:pt idx="789">
                  <c:v>66.95</c:v>
                </c:pt>
                <c:pt idx="790">
                  <c:v>67.25</c:v>
                </c:pt>
                <c:pt idx="791">
                  <c:v>66.25</c:v>
                </c:pt>
                <c:pt idx="792">
                  <c:v>66.5</c:v>
                </c:pt>
                <c:pt idx="793">
                  <c:v>67.8</c:v>
                </c:pt>
                <c:pt idx="794">
                  <c:v>68.25</c:v>
                </c:pt>
                <c:pt idx="795">
                  <c:v>67.4</c:v>
                </c:pt>
                <c:pt idx="796">
                  <c:v>67.65</c:v>
                </c:pt>
                <c:pt idx="797">
                  <c:v>67.25</c:v>
                </c:pt>
                <c:pt idx="798">
                  <c:v>66.7</c:v>
                </c:pt>
                <c:pt idx="799">
                  <c:v>64.9</c:v>
                </c:pt>
                <c:pt idx="800">
                  <c:v>64.5</c:v>
                </c:pt>
                <c:pt idx="801">
                  <c:v>63.4</c:v>
                </c:pt>
                <c:pt idx="802">
                  <c:v>65.15</c:v>
                </c:pt>
                <c:pt idx="803">
                  <c:v>63.75</c:v>
                </c:pt>
                <c:pt idx="804">
                  <c:v>64</c:v>
                </c:pt>
                <c:pt idx="805">
                  <c:v>64.3</c:v>
                </c:pt>
                <c:pt idx="806">
                  <c:v>64.7</c:v>
                </c:pt>
                <c:pt idx="807">
                  <c:v>63.85</c:v>
                </c:pt>
                <c:pt idx="808">
                  <c:v>64.75</c:v>
                </c:pt>
                <c:pt idx="809">
                  <c:v>65.2</c:v>
                </c:pt>
                <c:pt idx="810">
                  <c:v>65.15</c:v>
                </c:pt>
                <c:pt idx="811">
                  <c:v>65.1</c:v>
                </c:pt>
                <c:pt idx="812">
                  <c:v>65.7</c:v>
                </c:pt>
                <c:pt idx="813">
                  <c:v>65.95</c:v>
                </c:pt>
                <c:pt idx="814">
                  <c:v>65.8</c:v>
                </c:pt>
                <c:pt idx="815">
                  <c:v>66</c:v>
                </c:pt>
                <c:pt idx="816">
                  <c:v>64.25</c:v>
                </c:pt>
                <c:pt idx="817">
                  <c:v>64.25</c:v>
                </c:pt>
                <c:pt idx="818">
                  <c:v>63.85</c:v>
                </c:pt>
                <c:pt idx="819">
                  <c:v>63.9</c:v>
                </c:pt>
                <c:pt idx="820">
                  <c:v>64.6</c:v>
                </c:pt>
                <c:pt idx="821">
                  <c:v>64.65</c:v>
                </c:pt>
                <c:pt idx="822">
                  <c:v>63.8</c:v>
                </c:pt>
                <c:pt idx="823">
                  <c:v>63.95</c:v>
                </c:pt>
                <c:pt idx="824">
                  <c:v>63.8</c:v>
                </c:pt>
                <c:pt idx="825">
                  <c:v>63.75</c:v>
                </c:pt>
                <c:pt idx="826">
                  <c:v>63.35</c:v>
                </c:pt>
                <c:pt idx="827">
                  <c:v>62.5</c:v>
                </c:pt>
                <c:pt idx="828">
                  <c:v>62.65</c:v>
                </c:pt>
                <c:pt idx="829">
                  <c:v>63.25</c:v>
                </c:pt>
                <c:pt idx="830">
                  <c:v>63.2</c:v>
                </c:pt>
                <c:pt idx="831">
                  <c:v>62.7</c:v>
                </c:pt>
                <c:pt idx="832">
                  <c:v>63.5</c:v>
                </c:pt>
                <c:pt idx="833">
                  <c:v>63.5</c:v>
                </c:pt>
                <c:pt idx="834">
                  <c:v>63</c:v>
                </c:pt>
                <c:pt idx="835">
                  <c:v>63.7</c:v>
                </c:pt>
                <c:pt idx="836">
                  <c:v>63.75</c:v>
                </c:pt>
                <c:pt idx="837">
                  <c:v>64.7</c:v>
                </c:pt>
                <c:pt idx="838">
                  <c:v>64.8</c:v>
                </c:pt>
                <c:pt idx="839">
                  <c:v>65.2</c:v>
                </c:pt>
                <c:pt idx="840">
                  <c:v>65.35</c:v>
                </c:pt>
                <c:pt idx="841">
                  <c:v>65.8</c:v>
                </c:pt>
                <c:pt idx="842">
                  <c:v>65.45</c:v>
                </c:pt>
                <c:pt idx="843">
                  <c:v>67.35</c:v>
                </c:pt>
                <c:pt idx="844">
                  <c:v>66.95</c:v>
                </c:pt>
                <c:pt idx="845">
                  <c:v>67.55</c:v>
                </c:pt>
                <c:pt idx="846">
                  <c:v>66.45</c:v>
                </c:pt>
                <c:pt idx="847">
                  <c:v>66.45</c:v>
                </c:pt>
                <c:pt idx="848">
                  <c:v>67.45</c:v>
                </c:pt>
                <c:pt idx="849">
                  <c:v>68.95</c:v>
                </c:pt>
                <c:pt idx="850">
                  <c:v>69.5</c:v>
                </c:pt>
                <c:pt idx="851">
                  <c:v>69.4</c:v>
                </c:pt>
                <c:pt idx="852">
                  <c:v>68.75</c:v>
                </c:pt>
                <c:pt idx="853">
                  <c:v>68.75</c:v>
                </c:pt>
                <c:pt idx="854">
                  <c:v>67.5</c:v>
                </c:pt>
                <c:pt idx="855">
                  <c:v>67.05</c:v>
                </c:pt>
                <c:pt idx="856">
                  <c:v>66.9</c:v>
                </c:pt>
                <c:pt idx="857">
                  <c:v>67.5</c:v>
                </c:pt>
                <c:pt idx="858">
                  <c:v>67.95</c:v>
                </c:pt>
                <c:pt idx="859">
                  <c:v>66.6</c:v>
                </c:pt>
                <c:pt idx="860">
                  <c:v>65.65</c:v>
                </c:pt>
                <c:pt idx="861">
                  <c:v>66.4</c:v>
                </c:pt>
                <c:pt idx="862">
                  <c:v>65.85</c:v>
                </c:pt>
                <c:pt idx="863">
                  <c:v>65.85</c:v>
                </c:pt>
                <c:pt idx="864">
                  <c:v>65.55</c:v>
                </c:pt>
                <c:pt idx="865">
                  <c:v>65.75</c:v>
                </c:pt>
                <c:pt idx="866">
                  <c:v>66.2</c:v>
                </c:pt>
                <c:pt idx="867">
                  <c:v>66.7</c:v>
                </c:pt>
                <c:pt idx="868">
                  <c:v>67.05</c:v>
                </c:pt>
                <c:pt idx="869">
                  <c:v>68.85</c:v>
                </c:pt>
                <c:pt idx="870">
                  <c:v>68.85</c:v>
                </c:pt>
                <c:pt idx="871">
                  <c:v>68.55</c:v>
                </c:pt>
                <c:pt idx="872">
                  <c:v>68.35</c:v>
                </c:pt>
                <c:pt idx="873">
                  <c:v>68.1</c:v>
                </c:pt>
                <c:pt idx="874">
                  <c:v>69.25</c:v>
                </c:pt>
                <c:pt idx="875">
                  <c:v>69.6</c:v>
                </c:pt>
                <c:pt idx="876">
                  <c:v>69.5</c:v>
                </c:pt>
                <c:pt idx="877">
                  <c:v>69.5</c:v>
                </c:pt>
                <c:pt idx="878">
                  <c:v>69.8</c:v>
                </c:pt>
                <c:pt idx="879">
                  <c:v>69.75</c:v>
                </c:pt>
                <c:pt idx="880">
                  <c:v>69.2</c:v>
                </c:pt>
                <c:pt idx="881">
                  <c:v>68.8</c:v>
                </c:pt>
                <c:pt idx="882">
                  <c:v>69</c:v>
                </c:pt>
                <c:pt idx="883">
                  <c:v>69.2</c:v>
                </c:pt>
                <c:pt idx="884">
                  <c:v>69.5</c:v>
                </c:pt>
                <c:pt idx="885">
                  <c:v>69.4</c:v>
                </c:pt>
                <c:pt idx="886">
                  <c:v>70.55</c:v>
                </c:pt>
                <c:pt idx="887">
                  <c:v>71.7</c:v>
                </c:pt>
                <c:pt idx="888">
                  <c:v>71.05</c:v>
                </c:pt>
                <c:pt idx="889">
                  <c:v>71.5</c:v>
                </c:pt>
                <c:pt idx="890">
                  <c:v>71.25</c:v>
                </c:pt>
                <c:pt idx="891">
                  <c:v>71.75</c:v>
                </c:pt>
                <c:pt idx="892">
                  <c:v>74.25</c:v>
                </c:pt>
                <c:pt idx="893">
                  <c:v>74.3</c:v>
                </c:pt>
                <c:pt idx="894">
                  <c:v>73.45</c:v>
                </c:pt>
                <c:pt idx="895">
                  <c:v>75</c:v>
                </c:pt>
                <c:pt idx="896">
                  <c:v>74.8</c:v>
                </c:pt>
                <c:pt idx="897">
                  <c:v>76.4</c:v>
                </c:pt>
                <c:pt idx="898">
                  <c:v>76.5</c:v>
                </c:pt>
                <c:pt idx="899">
                  <c:v>77</c:v>
                </c:pt>
                <c:pt idx="900">
                  <c:v>76.8</c:v>
                </c:pt>
                <c:pt idx="901">
                  <c:v>75.55</c:v>
                </c:pt>
                <c:pt idx="902">
                  <c:v>75.55</c:v>
                </c:pt>
                <c:pt idx="903">
                  <c:v>74.55</c:v>
                </c:pt>
                <c:pt idx="904">
                  <c:v>74.1</c:v>
                </c:pt>
                <c:pt idx="905">
                  <c:v>75.8</c:v>
                </c:pt>
                <c:pt idx="906">
                  <c:v>74.5</c:v>
                </c:pt>
                <c:pt idx="907">
                  <c:v>76.25</c:v>
                </c:pt>
                <c:pt idx="908">
                  <c:v>77.25</c:v>
                </c:pt>
                <c:pt idx="909">
                  <c:v>76.75</c:v>
                </c:pt>
                <c:pt idx="910">
                  <c:v>75.2</c:v>
                </c:pt>
                <c:pt idx="911">
                  <c:v>74.55</c:v>
                </c:pt>
                <c:pt idx="912">
                  <c:v>74.15</c:v>
                </c:pt>
                <c:pt idx="913">
                  <c:v>75.1</c:v>
                </c:pt>
                <c:pt idx="914">
                  <c:v>75.45</c:v>
                </c:pt>
                <c:pt idx="915">
                  <c:v>73.5</c:v>
                </c:pt>
                <c:pt idx="916">
                  <c:v>73.4</c:v>
                </c:pt>
                <c:pt idx="917">
                  <c:v>72.05</c:v>
                </c:pt>
                <c:pt idx="918">
                  <c:v>68.9</c:v>
                </c:pt>
                <c:pt idx="919">
                  <c:v>64.7</c:v>
                </c:pt>
                <c:pt idx="920">
                  <c:v>64.75</c:v>
                </c:pt>
                <c:pt idx="921">
                  <c:v>65.8</c:v>
                </c:pt>
                <c:pt idx="922">
                  <c:v>65.65</c:v>
                </c:pt>
                <c:pt idx="923">
                  <c:v>66.15</c:v>
                </c:pt>
                <c:pt idx="924">
                  <c:v>67.6</c:v>
                </c:pt>
                <c:pt idx="925">
                  <c:v>67.55</c:v>
                </c:pt>
                <c:pt idx="926">
                  <c:v>66.1</c:v>
                </c:pt>
                <c:pt idx="927">
                  <c:v>66.95</c:v>
                </c:pt>
                <c:pt idx="928">
                  <c:v>66.8</c:v>
                </c:pt>
                <c:pt idx="929">
                  <c:v>66.95</c:v>
                </c:pt>
                <c:pt idx="930">
                  <c:v>67.15</c:v>
                </c:pt>
                <c:pt idx="931">
                  <c:v>68.2</c:v>
                </c:pt>
                <c:pt idx="932">
                  <c:v>69.9</c:v>
                </c:pt>
                <c:pt idx="933">
                  <c:v>70.55</c:v>
                </c:pt>
                <c:pt idx="934">
                  <c:v>69.9</c:v>
                </c:pt>
                <c:pt idx="935">
                  <c:v>70.4</c:v>
                </c:pt>
                <c:pt idx="936">
                  <c:v>72.15</c:v>
                </c:pt>
                <c:pt idx="937">
                  <c:v>72.3</c:v>
                </c:pt>
                <c:pt idx="938">
                  <c:v>71.85</c:v>
                </c:pt>
                <c:pt idx="939">
                  <c:v>72.4</c:v>
                </c:pt>
                <c:pt idx="940">
                  <c:v>72.7</c:v>
                </c:pt>
                <c:pt idx="941">
                  <c:v>72.35</c:v>
                </c:pt>
                <c:pt idx="942">
                  <c:v>72.75</c:v>
                </c:pt>
                <c:pt idx="943">
                  <c:v>73.45</c:v>
                </c:pt>
                <c:pt idx="944">
                  <c:v>74.95</c:v>
                </c:pt>
                <c:pt idx="945">
                  <c:v>74.95</c:v>
                </c:pt>
                <c:pt idx="946">
                  <c:v>74.5</c:v>
                </c:pt>
                <c:pt idx="947">
                  <c:v>74.65</c:v>
                </c:pt>
                <c:pt idx="948">
                  <c:v>74.7</c:v>
                </c:pt>
                <c:pt idx="949">
                  <c:v>74.8</c:v>
                </c:pt>
                <c:pt idx="950">
                  <c:v>74.6</c:v>
                </c:pt>
                <c:pt idx="951">
                  <c:v>75.2</c:v>
                </c:pt>
                <c:pt idx="952">
                  <c:v>74.75</c:v>
                </c:pt>
                <c:pt idx="953">
                  <c:v>75.95</c:v>
                </c:pt>
                <c:pt idx="954">
                  <c:v>75.95</c:v>
                </c:pt>
                <c:pt idx="955">
                  <c:v>74.6</c:v>
                </c:pt>
                <c:pt idx="956">
                  <c:v>74.6</c:v>
                </c:pt>
                <c:pt idx="957">
                  <c:v>75.4</c:v>
                </c:pt>
                <c:pt idx="958">
                  <c:v>75.4</c:v>
                </c:pt>
                <c:pt idx="959">
                  <c:v>78.7</c:v>
                </c:pt>
                <c:pt idx="960">
                  <c:v>79.95</c:v>
                </c:pt>
                <c:pt idx="961">
                  <c:v>85.05</c:v>
                </c:pt>
                <c:pt idx="962">
                  <c:v>85.4</c:v>
                </c:pt>
                <c:pt idx="963">
                  <c:v>87</c:v>
                </c:pt>
                <c:pt idx="964">
                  <c:v>90.2</c:v>
                </c:pt>
                <c:pt idx="965">
                  <c:v>87.45</c:v>
                </c:pt>
                <c:pt idx="966">
                  <c:v>86.45</c:v>
                </c:pt>
                <c:pt idx="967">
                  <c:v>87.8</c:v>
                </c:pt>
                <c:pt idx="968">
                  <c:v>87.35</c:v>
                </c:pt>
                <c:pt idx="969">
                  <c:v>88.8</c:v>
                </c:pt>
                <c:pt idx="970">
                  <c:v>88.7</c:v>
                </c:pt>
                <c:pt idx="971">
                  <c:v>87.3</c:v>
                </c:pt>
                <c:pt idx="972">
                  <c:v>86.7</c:v>
                </c:pt>
                <c:pt idx="973">
                  <c:v>86.7</c:v>
                </c:pt>
                <c:pt idx="974">
                  <c:v>84.55</c:v>
                </c:pt>
                <c:pt idx="975">
                  <c:v>83.55</c:v>
                </c:pt>
                <c:pt idx="976">
                  <c:v>83.3</c:v>
                </c:pt>
                <c:pt idx="977">
                  <c:v>84.8</c:v>
                </c:pt>
                <c:pt idx="978">
                  <c:v>87.3</c:v>
                </c:pt>
                <c:pt idx="979">
                  <c:v>86.8</c:v>
                </c:pt>
                <c:pt idx="980">
                  <c:v>88</c:v>
                </c:pt>
                <c:pt idx="981">
                  <c:v>85.6</c:v>
                </c:pt>
                <c:pt idx="982">
                  <c:v>87.05</c:v>
                </c:pt>
                <c:pt idx="983">
                  <c:v>84.85</c:v>
                </c:pt>
                <c:pt idx="984">
                  <c:v>83</c:v>
                </c:pt>
                <c:pt idx="985">
                  <c:v>85.05</c:v>
                </c:pt>
                <c:pt idx="986">
                  <c:v>84.1</c:v>
                </c:pt>
                <c:pt idx="987">
                  <c:v>87.1</c:v>
                </c:pt>
                <c:pt idx="988">
                  <c:v>86.2</c:v>
                </c:pt>
                <c:pt idx="989">
                  <c:v>87.8</c:v>
                </c:pt>
                <c:pt idx="990">
                  <c:v>86.95</c:v>
                </c:pt>
                <c:pt idx="991">
                  <c:v>84.05</c:v>
                </c:pt>
                <c:pt idx="992">
                  <c:v>84.1</c:v>
                </c:pt>
                <c:pt idx="993">
                  <c:v>86.8</c:v>
                </c:pt>
                <c:pt idx="994">
                  <c:v>84.95</c:v>
                </c:pt>
                <c:pt idx="995">
                  <c:v>84.8</c:v>
                </c:pt>
                <c:pt idx="996">
                  <c:v>84.4</c:v>
                </c:pt>
                <c:pt idx="997">
                  <c:v>83.85</c:v>
                </c:pt>
                <c:pt idx="998">
                  <c:v>87.05</c:v>
                </c:pt>
                <c:pt idx="999">
                  <c:v>87.9</c:v>
                </c:pt>
                <c:pt idx="1000">
                  <c:v>89.65</c:v>
                </c:pt>
                <c:pt idx="1001">
                  <c:v>93.1</c:v>
                </c:pt>
                <c:pt idx="1002">
                  <c:v>92.9</c:v>
                </c:pt>
                <c:pt idx="1003">
                  <c:v>95.05</c:v>
                </c:pt>
                <c:pt idx="1004">
                  <c:v>93.4</c:v>
                </c:pt>
                <c:pt idx="1005">
                  <c:v>94.3</c:v>
                </c:pt>
                <c:pt idx="1006">
                  <c:v>95</c:v>
                </c:pt>
                <c:pt idx="1007">
                  <c:v>95.8</c:v>
                </c:pt>
                <c:pt idx="1008">
                  <c:v>95.8</c:v>
                </c:pt>
                <c:pt idx="1009">
                  <c:v>94.3</c:v>
                </c:pt>
                <c:pt idx="1010">
                  <c:v>92.5</c:v>
                </c:pt>
                <c:pt idx="1011">
                  <c:v>91.8</c:v>
                </c:pt>
                <c:pt idx="1012">
                  <c:v>91.8</c:v>
                </c:pt>
                <c:pt idx="1013">
                  <c:v>93.6</c:v>
                </c:pt>
                <c:pt idx="1014">
                  <c:v>94.2</c:v>
                </c:pt>
                <c:pt idx="1015">
                  <c:v>92.55</c:v>
                </c:pt>
                <c:pt idx="1016">
                  <c:v>92.6</c:v>
                </c:pt>
                <c:pt idx="1017">
                  <c:v>92.8</c:v>
                </c:pt>
                <c:pt idx="1018">
                  <c:v>93.35</c:v>
                </c:pt>
                <c:pt idx="1019">
                  <c:v>94.55</c:v>
                </c:pt>
                <c:pt idx="1020">
                  <c:v>93.15</c:v>
                </c:pt>
                <c:pt idx="1021">
                  <c:v>95.7</c:v>
                </c:pt>
                <c:pt idx="1022">
                  <c:v>94.25</c:v>
                </c:pt>
                <c:pt idx="1023">
                  <c:v>95.15</c:v>
                </c:pt>
                <c:pt idx="1024">
                  <c:v>95.45</c:v>
                </c:pt>
                <c:pt idx="1025">
                  <c:v>94.4</c:v>
                </c:pt>
                <c:pt idx="1026">
                  <c:v>93.45</c:v>
                </c:pt>
                <c:pt idx="1027">
                  <c:v>94.95</c:v>
                </c:pt>
                <c:pt idx="1028">
                  <c:v>98</c:v>
                </c:pt>
                <c:pt idx="1029">
                  <c:v>100.4</c:v>
                </c:pt>
                <c:pt idx="1030">
                  <c:v>101</c:v>
                </c:pt>
                <c:pt idx="1031">
                  <c:v>103.6</c:v>
                </c:pt>
                <c:pt idx="1032">
                  <c:v>102.45</c:v>
                </c:pt>
                <c:pt idx="1033">
                  <c:v>103.65</c:v>
                </c:pt>
                <c:pt idx="1034">
                  <c:v>108</c:v>
                </c:pt>
                <c:pt idx="1035">
                  <c:v>106.1</c:v>
                </c:pt>
                <c:pt idx="1036">
                  <c:v>103.5</c:v>
                </c:pt>
                <c:pt idx="1037">
                  <c:v>101.7</c:v>
                </c:pt>
                <c:pt idx="1038">
                  <c:v>99.8</c:v>
                </c:pt>
                <c:pt idx="1039">
                  <c:v>97.95</c:v>
                </c:pt>
                <c:pt idx="1040">
                  <c:v>99.9</c:v>
                </c:pt>
                <c:pt idx="1041">
                  <c:v>98.35</c:v>
                </c:pt>
                <c:pt idx="1042">
                  <c:v>100.4</c:v>
                </c:pt>
                <c:pt idx="1043">
                  <c:v>105.9</c:v>
                </c:pt>
                <c:pt idx="1044">
                  <c:v>106.5</c:v>
                </c:pt>
                <c:pt idx="1045">
                  <c:v>110.2</c:v>
                </c:pt>
                <c:pt idx="1046">
                  <c:v>109.4</c:v>
                </c:pt>
                <c:pt idx="1047">
                  <c:v>108.2</c:v>
                </c:pt>
                <c:pt idx="1048">
                  <c:v>112</c:v>
                </c:pt>
                <c:pt idx="1049">
                  <c:v>114.25</c:v>
                </c:pt>
                <c:pt idx="1050">
                  <c:v>117.55</c:v>
                </c:pt>
                <c:pt idx="1051">
                  <c:v>116.4</c:v>
                </c:pt>
                <c:pt idx="1052">
                  <c:v>116.3</c:v>
                </c:pt>
                <c:pt idx="1053">
                  <c:v>113.75</c:v>
                </c:pt>
                <c:pt idx="1054">
                  <c:v>114.75</c:v>
                </c:pt>
                <c:pt idx="1055">
                  <c:v>116.35</c:v>
                </c:pt>
                <c:pt idx="1056">
                  <c:v>117.95</c:v>
                </c:pt>
                <c:pt idx="1057">
                  <c:v>121.2</c:v>
                </c:pt>
                <c:pt idx="1058">
                  <c:v>126.2</c:v>
                </c:pt>
                <c:pt idx="1059">
                  <c:v>126.35</c:v>
                </c:pt>
                <c:pt idx="1060">
                  <c:v>122.3</c:v>
                </c:pt>
                <c:pt idx="1061">
                  <c:v>114.25</c:v>
                </c:pt>
                <c:pt idx="1062">
                  <c:v>117.75</c:v>
                </c:pt>
                <c:pt idx="1063">
                  <c:v>122.6</c:v>
                </c:pt>
                <c:pt idx="1064">
                  <c:v>121.2</c:v>
                </c:pt>
                <c:pt idx="1065">
                  <c:v>119.25</c:v>
                </c:pt>
                <c:pt idx="1066">
                  <c:v>118.55</c:v>
                </c:pt>
                <c:pt idx="1067">
                  <c:v>121.4</c:v>
                </c:pt>
                <c:pt idx="1068">
                  <c:v>122.2</c:v>
                </c:pt>
                <c:pt idx="1069">
                  <c:v>120.75</c:v>
                </c:pt>
                <c:pt idx="1070">
                  <c:v>119.5</c:v>
                </c:pt>
                <c:pt idx="1071">
                  <c:v>121.85</c:v>
                </c:pt>
                <c:pt idx="1072">
                  <c:v>118.1</c:v>
                </c:pt>
                <c:pt idx="1073">
                  <c:v>118.1</c:v>
                </c:pt>
                <c:pt idx="1074">
                  <c:v>115.1</c:v>
                </c:pt>
                <c:pt idx="1075">
                  <c:v>117</c:v>
                </c:pt>
                <c:pt idx="1076">
                  <c:v>118.75</c:v>
                </c:pt>
                <c:pt idx="1077">
                  <c:v>118.45</c:v>
                </c:pt>
                <c:pt idx="1078">
                  <c:v>121.15</c:v>
                </c:pt>
                <c:pt idx="1079">
                  <c:v>118.35</c:v>
                </c:pt>
                <c:pt idx="1080">
                  <c:v>113.9</c:v>
                </c:pt>
                <c:pt idx="1081">
                  <c:v>108.45</c:v>
                </c:pt>
                <c:pt idx="1082">
                  <c:v>99.15</c:v>
                </c:pt>
                <c:pt idx="1083">
                  <c:v>97.9</c:v>
                </c:pt>
                <c:pt idx="1084">
                  <c:v>92.8</c:v>
                </c:pt>
                <c:pt idx="1085">
                  <c:v>94.8</c:v>
                </c:pt>
                <c:pt idx="1086">
                  <c:v>88.5</c:v>
                </c:pt>
                <c:pt idx="1087">
                  <c:v>90.35</c:v>
                </c:pt>
                <c:pt idx="1088">
                  <c:v>88.8</c:v>
                </c:pt>
                <c:pt idx="1089">
                  <c:v>89.55</c:v>
                </c:pt>
                <c:pt idx="1090">
                  <c:v>88.7</c:v>
                </c:pt>
                <c:pt idx="1091">
                  <c:v>88.45</c:v>
                </c:pt>
                <c:pt idx="1092">
                  <c:v>83</c:v>
                </c:pt>
                <c:pt idx="1093">
                  <c:v>85</c:v>
                </c:pt>
                <c:pt idx="1094">
                  <c:v>88.95</c:v>
                </c:pt>
                <c:pt idx="1095">
                  <c:v>86</c:v>
                </c:pt>
                <c:pt idx="1096">
                  <c:v>83.1</c:v>
                </c:pt>
                <c:pt idx="1097">
                  <c:v>83.5</c:v>
                </c:pt>
                <c:pt idx="1098">
                  <c:v>81.45</c:v>
                </c:pt>
                <c:pt idx="1099">
                  <c:v>85.85</c:v>
                </c:pt>
                <c:pt idx="1100">
                  <c:v>91.15</c:v>
                </c:pt>
                <c:pt idx="1101">
                  <c:v>89.35</c:v>
                </c:pt>
                <c:pt idx="1102">
                  <c:v>91.05</c:v>
                </c:pt>
                <c:pt idx="1103">
                  <c:v>90.2</c:v>
                </c:pt>
                <c:pt idx="1104">
                  <c:v>88.1</c:v>
                </c:pt>
                <c:pt idx="1105">
                  <c:v>91.95</c:v>
                </c:pt>
                <c:pt idx="1106">
                  <c:v>93.2</c:v>
                </c:pt>
                <c:pt idx="1107">
                  <c:v>95.5</c:v>
                </c:pt>
                <c:pt idx="1108">
                  <c:v>98.85</c:v>
                </c:pt>
                <c:pt idx="1109">
                  <c:v>97.75</c:v>
                </c:pt>
                <c:pt idx="1110">
                  <c:v>96.5</c:v>
                </c:pt>
                <c:pt idx="1111">
                  <c:v>96.1</c:v>
                </c:pt>
                <c:pt idx="1112">
                  <c:v>92</c:v>
                </c:pt>
                <c:pt idx="1113">
                  <c:v>91.6</c:v>
                </c:pt>
                <c:pt idx="1114">
                  <c:v>93.65</c:v>
                </c:pt>
                <c:pt idx="1115">
                  <c:v>89.6</c:v>
                </c:pt>
                <c:pt idx="1116">
                  <c:v>89.6</c:v>
                </c:pt>
                <c:pt idx="1117">
                  <c:v>91.2</c:v>
                </c:pt>
                <c:pt idx="1118">
                  <c:v>91.5</c:v>
                </c:pt>
                <c:pt idx="1119">
                  <c:v>93.2</c:v>
                </c:pt>
                <c:pt idx="1120">
                  <c:v>94.5</c:v>
                </c:pt>
                <c:pt idx="1121">
                  <c:v>90.7</c:v>
                </c:pt>
                <c:pt idx="1122">
                  <c:v>93.4</c:v>
                </c:pt>
                <c:pt idx="1123">
                  <c:v>92.65</c:v>
                </c:pt>
                <c:pt idx="1124">
                  <c:v>91.5</c:v>
                </c:pt>
                <c:pt idx="1125">
                  <c:v>92.05</c:v>
                </c:pt>
                <c:pt idx="1126">
                  <c:v>87.1</c:v>
                </c:pt>
                <c:pt idx="1127">
                  <c:v>85.95</c:v>
                </c:pt>
                <c:pt idx="1128">
                  <c:v>85.7</c:v>
                </c:pt>
                <c:pt idx="1129">
                  <c:v>85.05</c:v>
                </c:pt>
                <c:pt idx="1130">
                  <c:v>86</c:v>
                </c:pt>
                <c:pt idx="1131">
                  <c:v>86.95</c:v>
                </c:pt>
                <c:pt idx="1132">
                  <c:v>87.05</c:v>
                </c:pt>
                <c:pt idx="1133">
                  <c:v>87.65</c:v>
                </c:pt>
                <c:pt idx="1134">
                  <c:v>85.5</c:v>
                </c:pt>
                <c:pt idx="1135">
                  <c:v>85.1</c:v>
                </c:pt>
                <c:pt idx="1136">
                  <c:v>84</c:v>
                </c:pt>
                <c:pt idx="1137">
                  <c:v>85</c:v>
                </c:pt>
                <c:pt idx="1138">
                  <c:v>82.7</c:v>
                </c:pt>
                <c:pt idx="1139">
                  <c:v>82.7</c:v>
                </c:pt>
                <c:pt idx="1140">
                  <c:v>83.4</c:v>
                </c:pt>
                <c:pt idx="1141">
                  <c:v>82.5</c:v>
                </c:pt>
                <c:pt idx="1142">
                  <c:v>79.9</c:v>
                </c:pt>
                <c:pt idx="1143">
                  <c:v>78.45</c:v>
                </c:pt>
                <c:pt idx="1144">
                  <c:v>81</c:v>
                </c:pt>
                <c:pt idx="1145">
                  <c:v>81.15</c:v>
                </c:pt>
                <c:pt idx="1146">
                  <c:v>83.4</c:v>
                </c:pt>
                <c:pt idx="1147">
                  <c:v>84.75</c:v>
                </c:pt>
                <c:pt idx="1148">
                  <c:v>85.1</c:v>
                </c:pt>
                <c:pt idx="1149">
                  <c:v>85.85</c:v>
                </c:pt>
                <c:pt idx="1150">
                  <c:v>86.65</c:v>
                </c:pt>
                <c:pt idx="1151">
                  <c:v>86.85</c:v>
                </c:pt>
                <c:pt idx="1152">
                  <c:v>87.8</c:v>
                </c:pt>
                <c:pt idx="1153">
                  <c:v>90.45</c:v>
                </c:pt>
                <c:pt idx="1154">
                  <c:v>88.7</c:v>
                </c:pt>
                <c:pt idx="1155">
                  <c:v>87</c:v>
                </c:pt>
                <c:pt idx="1156">
                  <c:v>87.75</c:v>
                </c:pt>
                <c:pt idx="1157">
                  <c:v>87.25</c:v>
                </c:pt>
                <c:pt idx="1158">
                  <c:v>88.75</c:v>
                </c:pt>
                <c:pt idx="1159">
                  <c:v>88</c:v>
                </c:pt>
                <c:pt idx="1160">
                  <c:v>89</c:v>
                </c:pt>
                <c:pt idx="1161">
                  <c:v>88.7</c:v>
                </c:pt>
                <c:pt idx="1162">
                  <c:v>89.4</c:v>
                </c:pt>
                <c:pt idx="1163">
                  <c:v>94.35</c:v>
                </c:pt>
                <c:pt idx="1164">
                  <c:v>93.15</c:v>
                </c:pt>
                <c:pt idx="1165">
                  <c:v>94.35</c:v>
                </c:pt>
                <c:pt idx="1166">
                  <c:v>93.8</c:v>
                </c:pt>
                <c:pt idx="1167">
                  <c:v>94.45</c:v>
                </c:pt>
                <c:pt idx="1168">
                  <c:v>93.9</c:v>
                </c:pt>
                <c:pt idx="1169">
                  <c:v>93.1</c:v>
                </c:pt>
                <c:pt idx="1170">
                  <c:v>92.3</c:v>
                </c:pt>
                <c:pt idx="1171">
                  <c:v>93.2</c:v>
                </c:pt>
                <c:pt idx="1172">
                  <c:v>90.9</c:v>
                </c:pt>
                <c:pt idx="1173">
                  <c:v>91.1</c:v>
                </c:pt>
                <c:pt idx="1174">
                  <c:v>90.85</c:v>
                </c:pt>
                <c:pt idx="1175">
                  <c:v>89.7</c:v>
                </c:pt>
                <c:pt idx="1176">
                  <c:v>90.5</c:v>
                </c:pt>
                <c:pt idx="1177">
                  <c:v>90.75</c:v>
                </c:pt>
                <c:pt idx="1178">
                  <c:v>91.95</c:v>
                </c:pt>
                <c:pt idx="1179">
                  <c:v>93.2</c:v>
                </c:pt>
                <c:pt idx="1180">
                  <c:v>93.9</c:v>
                </c:pt>
                <c:pt idx="1181">
                  <c:v>94</c:v>
                </c:pt>
                <c:pt idx="1182">
                  <c:v>94</c:v>
                </c:pt>
                <c:pt idx="1183">
                  <c:v>95.65</c:v>
                </c:pt>
                <c:pt idx="1184">
                  <c:v>93.4</c:v>
                </c:pt>
                <c:pt idx="1185">
                  <c:v>93.25</c:v>
                </c:pt>
                <c:pt idx="1186">
                  <c:v>94.5</c:v>
                </c:pt>
                <c:pt idx="1187">
                  <c:v>96.15</c:v>
                </c:pt>
                <c:pt idx="1188">
                  <c:v>95.3</c:v>
                </c:pt>
                <c:pt idx="1189">
                  <c:v>95.25</c:v>
                </c:pt>
                <c:pt idx="1190">
                  <c:v>95.75</c:v>
                </c:pt>
                <c:pt idx="1191">
                  <c:v>95.85</c:v>
                </c:pt>
                <c:pt idx="1192">
                  <c:v>95.6</c:v>
                </c:pt>
                <c:pt idx="1193">
                  <c:v>95.4</c:v>
                </c:pt>
                <c:pt idx="1194">
                  <c:v>92.05</c:v>
                </c:pt>
                <c:pt idx="1195">
                  <c:v>79.8</c:v>
                </c:pt>
                <c:pt idx="1196">
                  <c:v>83.05</c:v>
                </c:pt>
                <c:pt idx="1197">
                  <c:v>80.55</c:v>
                </c:pt>
                <c:pt idx="1198">
                  <c:v>82.15</c:v>
                </c:pt>
                <c:pt idx="1199">
                  <c:v>82.65</c:v>
                </c:pt>
                <c:pt idx="1200">
                  <c:v>81.7</c:v>
                </c:pt>
                <c:pt idx="1201">
                  <c:v>85.55</c:v>
                </c:pt>
                <c:pt idx="1202">
                  <c:v>88</c:v>
                </c:pt>
                <c:pt idx="1203">
                  <c:v>88.2</c:v>
                </c:pt>
                <c:pt idx="1204">
                  <c:v>88.35</c:v>
                </c:pt>
                <c:pt idx="1205">
                  <c:v>90.1</c:v>
                </c:pt>
                <c:pt idx="1206">
                  <c:v>89.15</c:v>
                </c:pt>
                <c:pt idx="1207">
                  <c:v>89.15</c:v>
                </c:pt>
                <c:pt idx="1208">
                  <c:v>91.1</c:v>
                </c:pt>
                <c:pt idx="1209">
                  <c:v>91.8</c:v>
                </c:pt>
                <c:pt idx="1210">
                  <c:v>91.2</c:v>
                </c:pt>
                <c:pt idx="1211">
                  <c:v>90.1</c:v>
                </c:pt>
                <c:pt idx="1212">
                  <c:v>87.35</c:v>
                </c:pt>
                <c:pt idx="1213">
                  <c:v>85.4</c:v>
                </c:pt>
                <c:pt idx="1214">
                  <c:v>83.9</c:v>
                </c:pt>
                <c:pt idx="1215">
                  <c:v>88.85</c:v>
                </c:pt>
                <c:pt idx="1216">
                  <c:v>87.85</c:v>
                </c:pt>
                <c:pt idx="1217">
                  <c:v>90.95</c:v>
                </c:pt>
                <c:pt idx="1218">
                  <c:v>91.9</c:v>
                </c:pt>
                <c:pt idx="1219">
                  <c:v>89.5</c:v>
                </c:pt>
                <c:pt idx="1220">
                  <c:v>87.2</c:v>
                </c:pt>
                <c:pt idx="1221">
                  <c:v>91.4</c:v>
                </c:pt>
                <c:pt idx="1222">
                  <c:v>89.35</c:v>
                </c:pt>
                <c:pt idx="1223">
                  <c:v>90.1</c:v>
                </c:pt>
                <c:pt idx="1224">
                  <c:v>91</c:v>
                </c:pt>
                <c:pt idx="1225">
                  <c:v>90.05</c:v>
                </c:pt>
                <c:pt idx="1226">
                  <c:v>90.75</c:v>
                </c:pt>
                <c:pt idx="1227">
                  <c:v>90.75</c:v>
                </c:pt>
                <c:pt idx="1228">
                  <c:v>90.5</c:v>
                </c:pt>
                <c:pt idx="1229">
                  <c:v>86.55</c:v>
                </c:pt>
                <c:pt idx="1230">
                  <c:v>80.2</c:v>
                </c:pt>
                <c:pt idx="1231">
                  <c:v>84.3</c:v>
                </c:pt>
                <c:pt idx="1232">
                  <c:v>87.05</c:v>
                </c:pt>
                <c:pt idx="1233">
                  <c:v>85.95</c:v>
                </c:pt>
                <c:pt idx="1234">
                  <c:v>85.9</c:v>
                </c:pt>
                <c:pt idx="1235">
                  <c:v>82.55</c:v>
                </c:pt>
                <c:pt idx="1236">
                  <c:v>83.7</c:v>
                </c:pt>
                <c:pt idx="1237">
                  <c:v>82</c:v>
                </c:pt>
                <c:pt idx="1238">
                  <c:v>83.5</c:v>
                </c:pt>
                <c:pt idx="1239">
                  <c:v>82.65</c:v>
                </c:pt>
                <c:pt idx="1240">
                  <c:v>81.95</c:v>
                </c:pt>
                <c:pt idx="1241">
                  <c:v>83.3</c:v>
                </c:pt>
                <c:pt idx="1242">
                  <c:v>83.55</c:v>
                </c:pt>
                <c:pt idx="1243">
                  <c:v>85.2</c:v>
                </c:pt>
                <c:pt idx="1244">
                  <c:v>86.1</c:v>
                </c:pt>
                <c:pt idx="1245">
                  <c:v>85.85</c:v>
                </c:pt>
                <c:pt idx="1246">
                  <c:v>84.5</c:v>
                </c:pt>
                <c:pt idx="1247">
                  <c:v>85.45</c:v>
                </c:pt>
                <c:pt idx="1248">
                  <c:v>86.2</c:v>
                </c:pt>
                <c:pt idx="1249">
                  <c:v>83.6</c:v>
                </c:pt>
                <c:pt idx="1250">
                  <c:v>84.2</c:v>
                </c:pt>
                <c:pt idx="1251">
                  <c:v>83.7</c:v>
                </c:pt>
                <c:pt idx="1252">
                  <c:v>83.9</c:v>
                </c:pt>
                <c:pt idx="1253">
                  <c:v>83.4</c:v>
                </c:pt>
                <c:pt idx="1254">
                  <c:v>82.4</c:v>
                </c:pt>
                <c:pt idx="1255">
                  <c:v>82.6</c:v>
                </c:pt>
                <c:pt idx="1256">
                  <c:v>83.95</c:v>
                </c:pt>
                <c:pt idx="1257">
                  <c:v>84.2</c:v>
                </c:pt>
                <c:pt idx="1258">
                  <c:v>88.45</c:v>
                </c:pt>
                <c:pt idx="1259">
                  <c:v>87.85</c:v>
                </c:pt>
                <c:pt idx="1260">
                  <c:v>90.15</c:v>
                </c:pt>
                <c:pt idx="1261">
                  <c:v>91.15</c:v>
                </c:pt>
                <c:pt idx="1262">
                  <c:v>90.75</c:v>
                </c:pt>
                <c:pt idx="1263">
                  <c:v>93.25</c:v>
                </c:pt>
                <c:pt idx="1264">
                  <c:v>96.15</c:v>
                </c:pt>
                <c:pt idx="1265">
                  <c:v>97.95</c:v>
                </c:pt>
                <c:pt idx="1266">
                  <c:v>96.1</c:v>
                </c:pt>
                <c:pt idx="1267">
                  <c:v>97.95</c:v>
                </c:pt>
                <c:pt idx="1268">
                  <c:v>96.85</c:v>
                </c:pt>
                <c:pt idx="1269">
                  <c:v>94.6</c:v>
                </c:pt>
                <c:pt idx="1270">
                  <c:v>95.1</c:v>
                </c:pt>
                <c:pt idx="1271">
                  <c:v>96.4</c:v>
                </c:pt>
                <c:pt idx="1272">
                  <c:v>100.9</c:v>
                </c:pt>
                <c:pt idx="1273">
                  <c:v>100.5</c:v>
                </c:pt>
                <c:pt idx="1274">
                  <c:v>101.75</c:v>
                </c:pt>
                <c:pt idx="1275">
                  <c:v>100.8</c:v>
                </c:pt>
                <c:pt idx="1276">
                  <c:v>99.2</c:v>
                </c:pt>
                <c:pt idx="1277">
                  <c:v>100.95</c:v>
                </c:pt>
                <c:pt idx="1278">
                  <c:v>106.55</c:v>
                </c:pt>
                <c:pt idx="1279">
                  <c:v>105.15</c:v>
                </c:pt>
                <c:pt idx="1280">
                  <c:v>103.85</c:v>
                </c:pt>
                <c:pt idx="1281">
                  <c:v>103.95</c:v>
                </c:pt>
                <c:pt idx="1282">
                  <c:v>105.35</c:v>
                </c:pt>
                <c:pt idx="1283">
                  <c:v>103.45</c:v>
                </c:pt>
                <c:pt idx="1284">
                  <c:v>105.45</c:v>
                </c:pt>
                <c:pt idx="1285">
                  <c:v>103.6</c:v>
                </c:pt>
                <c:pt idx="1286">
                  <c:v>103</c:v>
                </c:pt>
                <c:pt idx="1287">
                  <c:v>103</c:v>
                </c:pt>
                <c:pt idx="1288">
                  <c:v>101.5</c:v>
                </c:pt>
                <c:pt idx="1289">
                  <c:v>102.5</c:v>
                </c:pt>
                <c:pt idx="1290">
                  <c:v>104.6</c:v>
                </c:pt>
                <c:pt idx="1291">
                  <c:v>99.7</c:v>
                </c:pt>
                <c:pt idx="1292">
                  <c:v>101.05</c:v>
                </c:pt>
                <c:pt idx="1293">
                  <c:v>100.75</c:v>
                </c:pt>
                <c:pt idx="1294">
                  <c:v>100.45</c:v>
                </c:pt>
                <c:pt idx="1295">
                  <c:v>101.2</c:v>
                </c:pt>
                <c:pt idx="1296">
                  <c:v>101.6</c:v>
                </c:pt>
                <c:pt idx="1297">
                  <c:v>103.45</c:v>
                </c:pt>
                <c:pt idx="1298">
                  <c:v>106.9</c:v>
                </c:pt>
                <c:pt idx="1299">
                  <c:v>107.05</c:v>
                </c:pt>
                <c:pt idx="1300">
                  <c:v>111.85</c:v>
                </c:pt>
                <c:pt idx="1301">
                  <c:v>112.4</c:v>
                </c:pt>
                <c:pt idx="1302">
                  <c:v>112.7</c:v>
                </c:pt>
                <c:pt idx="1303">
                  <c:v>110.35</c:v>
                </c:pt>
                <c:pt idx="1304">
                  <c:v>110.45</c:v>
                </c:pt>
                <c:pt idx="1305">
                  <c:v>109.5</c:v>
                </c:pt>
                <c:pt idx="1306">
                  <c:v>111.15</c:v>
                </c:pt>
                <c:pt idx="1307">
                  <c:v>110.4</c:v>
                </c:pt>
                <c:pt idx="1308">
                  <c:v>111.2</c:v>
                </c:pt>
                <c:pt idx="1309">
                  <c:v>109.55</c:v>
                </c:pt>
                <c:pt idx="1310">
                  <c:v>107.8</c:v>
                </c:pt>
                <c:pt idx="1311">
                  <c:v>108.05</c:v>
                </c:pt>
                <c:pt idx="1312">
                  <c:v>110.9</c:v>
                </c:pt>
                <c:pt idx="1313">
                  <c:v>111.45</c:v>
                </c:pt>
                <c:pt idx="1314">
                  <c:v>116.35</c:v>
                </c:pt>
                <c:pt idx="1315">
                  <c:v>118</c:v>
                </c:pt>
                <c:pt idx="1316">
                  <c:v>118.45</c:v>
                </c:pt>
                <c:pt idx="1317">
                  <c:v>121.4</c:v>
                </c:pt>
                <c:pt idx="1318">
                  <c:v>118.85</c:v>
                </c:pt>
                <c:pt idx="1319">
                  <c:v>121.45</c:v>
                </c:pt>
                <c:pt idx="1320">
                  <c:v>122.2</c:v>
                </c:pt>
                <c:pt idx="1321">
                  <c:v>120.75</c:v>
                </c:pt>
                <c:pt idx="1322">
                  <c:v>121.75</c:v>
                </c:pt>
                <c:pt idx="1323">
                  <c:v>121.9</c:v>
                </c:pt>
                <c:pt idx="1324">
                  <c:v>127.6</c:v>
                </c:pt>
                <c:pt idx="1325">
                  <c:v>128.8</c:v>
                </c:pt>
                <c:pt idx="1326">
                  <c:v>128.4</c:v>
                </c:pt>
                <c:pt idx="1327">
                  <c:v>126.65</c:v>
                </c:pt>
                <c:pt idx="1328">
                  <c:v>124.45</c:v>
                </c:pt>
                <c:pt idx="1329">
                  <c:v>121.5</c:v>
                </c:pt>
                <c:pt idx="1330">
                  <c:v>123.25</c:v>
                </c:pt>
                <c:pt idx="1331">
                  <c:v>121.2</c:v>
                </c:pt>
                <c:pt idx="1332">
                  <c:v>123.25</c:v>
                </c:pt>
                <c:pt idx="1333">
                  <c:v>124.35</c:v>
                </c:pt>
                <c:pt idx="1334">
                  <c:v>125.45</c:v>
                </c:pt>
                <c:pt idx="1335">
                  <c:v>128.05</c:v>
                </c:pt>
                <c:pt idx="1336">
                  <c:v>130.8</c:v>
                </c:pt>
                <c:pt idx="1337">
                  <c:v>128.7</c:v>
                </c:pt>
                <c:pt idx="1338">
                  <c:v>129.9</c:v>
                </c:pt>
                <c:pt idx="1339">
                  <c:v>129</c:v>
                </c:pt>
                <c:pt idx="1340">
                  <c:v>127.2</c:v>
                </c:pt>
                <c:pt idx="1341">
                  <c:v>126.3</c:v>
                </c:pt>
                <c:pt idx="1342">
                  <c:v>129.05</c:v>
                </c:pt>
                <c:pt idx="1343">
                  <c:v>130.5</c:v>
                </c:pt>
                <c:pt idx="1344">
                  <c:v>128.55</c:v>
                </c:pt>
                <c:pt idx="1345">
                  <c:v>124.3</c:v>
                </c:pt>
                <c:pt idx="1346">
                  <c:v>122.05</c:v>
                </c:pt>
                <c:pt idx="1347">
                  <c:v>125.2</c:v>
                </c:pt>
                <c:pt idx="1348">
                  <c:v>120</c:v>
                </c:pt>
                <c:pt idx="1349">
                  <c:v>117</c:v>
                </c:pt>
                <c:pt idx="1350">
                  <c:v>114.4</c:v>
                </c:pt>
                <c:pt idx="1351">
                  <c:v>115.9</c:v>
                </c:pt>
                <c:pt idx="1352">
                  <c:v>116.05</c:v>
                </c:pt>
                <c:pt idx="1353">
                  <c:v>117.05</c:v>
                </c:pt>
                <c:pt idx="1354">
                  <c:v>118.95</c:v>
                </c:pt>
                <c:pt idx="1355">
                  <c:v>123.15</c:v>
                </c:pt>
                <c:pt idx="1356">
                  <c:v>125.85</c:v>
                </c:pt>
                <c:pt idx="1357">
                  <c:v>123.85</c:v>
                </c:pt>
                <c:pt idx="1358">
                  <c:v>121.35</c:v>
                </c:pt>
                <c:pt idx="1359">
                  <c:v>119.75</c:v>
                </c:pt>
                <c:pt idx="1360">
                  <c:v>118.9</c:v>
                </c:pt>
                <c:pt idx="1361">
                  <c:v>119.05</c:v>
                </c:pt>
                <c:pt idx="1362">
                  <c:v>119.4</c:v>
                </c:pt>
                <c:pt idx="1363">
                  <c:v>119.5</c:v>
                </c:pt>
                <c:pt idx="1364">
                  <c:v>120.4</c:v>
                </c:pt>
                <c:pt idx="1365">
                  <c:v>119.75</c:v>
                </c:pt>
                <c:pt idx="1366">
                  <c:v>115.55</c:v>
                </c:pt>
                <c:pt idx="1367">
                  <c:v>115.1</c:v>
                </c:pt>
                <c:pt idx="1368">
                  <c:v>115.7</c:v>
                </c:pt>
                <c:pt idx="1369">
                  <c:v>116.95</c:v>
                </c:pt>
                <c:pt idx="1370">
                  <c:v>116.25</c:v>
                </c:pt>
                <c:pt idx="1371">
                  <c:v>117.95</c:v>
                </c:pt>
                <c:pt idx="1372">
                  <c:v>119.05</c:v>
                </c:pt>
                <c:pt idx="1373">
                  <c:v>117.7</c:v>
                </c:pt>
                <c:pt idx="1374">
                  <c:v>117.65</c:v>
                </c:pt>
                <c:pt idx="1375">
                  <c:v>117.45</c:v>
                </c:pt>
                <c:pt idx="1376">
                  <c:v>118.1</c:v>
                </c:pt>
                <c:pt idx="1377">
                  <c:v>121.8</c:v>
                </c:pt>
                <c:pt idx="1378">
                  <c:v>123.3</c:v>
                </c:pt>
                <c:pt idx="1379">
                  <c:v>124.9</c:v>
                </c:pt>
                <c:pt idx="1380">
                  <c:v>123.4</c:v>
                </c:pt>
                <c:pt idx="1381">
                  <c:v>122.65</c:v>
                </c:pt>
                <c:pt idx="1382">
                  <c:v>124</c:v>
                </c:pt>
                <c:pt idx="1383">
                  <c:v>126.15</c:v>
                </c:pt>
                <c:pt idx="1384">
                  <c:v>127.25</c:v>
                </c:pt>
                <c:pt idx="1385">
                  <c:v>128.3</c:v>
                </c:pt>
                <c:pt idx="1386">
                  <c:v>129.5</c:v>
                </c:pt>
                <c:pt idx="1387">
                  <c:v>126.8</c:v>
                </c:pt>
                <c:pt idx="1388">
                  <c:v>127.75</c:v>
                </c:pt>
                <c:pt idx="1389">
                  <c:v>128.15</c:v>
                </c:pt>
                <c:pt idx="1390">
                  <c:v>129.95</c:v>
                </c:pt>
                <c:pt idx="1391">
                  <c:v>130.95</c:v>
                </c:pt>
                <c:pt idx="1392">
                  <c:v>132.3</c:v>
                </c:pt>
                <c:pt idx="1393">
                  <c:v>133.05</c:v>
                </c:pt>
                <c:pt idx="1394">
                  <c:v>136.75</c:v>
                </c:pt>
                <c:pt idx="1395">
                  <c:v>137.8</c:v>
                </c:pt>
                <c:pt idx="1396">
                  <c:v>145.3</c:v>
                </c:pt>
                <c:pt idx="1397">
                  <c:v>147.55</c:v>
                </c:pt>
                <c:pt idx="1398">
                  <c:v>149.95</c:v>
                </c:pt>
                <c:pt idx="1399">
                  <c:v>150.75</c:v>
                </c:pt>
                <c:pt idx="1400">
                  <c:v>158.25</c:v>
                </c:pt>
                <c:pt idx="1401">
                  <c:v>160.7</c:v>
                </c:pt>
                <c:pt idx="1402">
                  <c:v>154.5</c:v>
                </c:pt>
                <c:pt idx="1403">
                  <c:v>155.75</c:v>
                </c:pt>
                <c:pt idx="1404">
                  <c:v>157.05</c:v>
                </c:pt>
                <c:pt idx="1405">
                  <c:v>158.7</c:v>
                </c:pt>
                <c:pt idx="1406">
                  <c:v>164.15</c:v>
                </c:pt>
                <c:pt idx="1407">
                  <c:v>176.9</c:v>
                </c:pt>
                <c:pt idx="1408">
                  <c:v>167</c:v>
                </c:pt>
                <c:pt idx="1409">
                  <c:v>163.05</c:v>
                </c:pt>
                <c:pt idx="1410">
                  <c:v>166.5</c:v>
                </c:pt>
                <c:pt idx="1411">
                  <c:v>164.25</c:v>
                </c:pt>
                <c:pt idx="1412">
                  <c:v>162.5</c:v>
                </c:pt>
                <c:pt idx="1413">
                  <c:v>158.9</c:v>
                </c:pt>
                <c:pt idx="1414">
                  <c:v>159.2</c:v>
                </c:pt>
                <c:pt idx="1415">
                  <c:v>164.5</c:v>
                </c:pt>
                <c:pt idx="1416">
                  <c:v>167.15</c:v>
                </c:pt>
                <c:pt idx="1417">
                  <c:v>167.95</c:v>
                </c:pt>
                <c:pt idx="1418">
                  <c:v>170.6</c:v>
                </c:pt>
                <c:pt idx="1419">
                  <c:v>171.75</c:v>
                </c:pt>
                <c:pt idx="1420">
                  <c:v>171.1</c:v>
                </c:pt>
                <c:pt idx="1421">
                  <c:v>171.35</c:v>
                </c:pt>
                <c:pt idx="1422">
                  <c:v>169</c:v>
                </c:pt>
                <c:pt idx="1423">
                  <c:v>171.45</c:v>
                </c:pt>
                <c:pt idx="1424">
                  <c:v>172.8</c:v>
                </c:pt>
                <c:pt idx="1425">
                  <c:v>173.6</c:v>
                </c:pt>
                <c:pt idx="1426">
                  <c:v>170.25</c:v>
                </c:pt>
                <c:pt idx="1427">
                  <c:v>168.9</c:v>
                </c:pt>
                <c:pt idx="1428">
                  <c:v>170.55</c:v>
                </c:pt>
                <c:pt idx="1429">
                  <c:v>168.6</c:v>
                </c:pt>
                <c:pt idx="1430">
                  <c:v>168.5</c:v>
                </c:pt>
                <c:pt idx="1431">
                  <c:v>164.65</c:v>
                </c:pt>
                <c:pt idx="1432">
                  <c:v>165.55</c:v>
                </c:pt>
                <c:pt idx="1433">
                  <c:v>156.2</c:v>
                </c:pt>
                <c:pt idx="1434">
                  <c:v>158.05</c:v>
                </c:pt>
                <c:pt idx="1435">
                  <c:v>156.05</c:v>
                </c:pt>
                <c:pt idx="1436">
                  <c:v>150.1</c:v>
                </c:pt>
                <c:pt idx="1437">
                  <c:v>152.05</c:v>
                </c:pt>
                <c:pt idx="1438">
                  <c:v>158.05</c:v>
                </c:pt>
                <c:pt idx="1439">
                  <c:v>155.9</c:v>
                </c:pt>
                <c:pt idx="1440">
                  <c:v>159.8</c:v>
                </c:pt>
                <c:pt idx="1441">
                  <c:v>163.45</c:v>
                </c:pt>
                <c:pt idx="1442">
                  <c:v>165.95</c:v>
                </c:pt>
                <c:pt idx="1443">
                  <c:v>174.45</c:v>
                </c:pt>
                <c:pt idx="1444">
                  <c:v>172.2</c:v>
                </c:pt>
                <c:pt idx="1445">
                  <c:v>175.6</c:v>
                </c:pt>
                <c:pt idx="1446">
                  <c:v>172.75</c:v>
                </c:pt>
                <c:pt idx="1447">
                  <c:v>172.5</c:v>
                </c:pt>
                <c:pt idx="1448">
                  <c:v>174.3</c:v>
                </c:pt>
                <c:pt idx="1449">
                  <c:v>176.65</c:v>
                </c:pt>
                <c:pt idx="1450">
                  <c:v>174.35</c:v>
                </c:pt>
                <c:pt idx="1451">
                  <c:v>175.55</c:v>
                </c:pt>
                <c:pt idx="1452">
                  <c:v>177.45</c:v>
                </c:pt>
                <c:pt idx="1453">
                  <c:v>178.45</c:v>
                </c:pt>
                <c:pt idx="1454">
                  <c:v>174.65</c:v>
                </c:pt>
                <c:pt idx="1455">
                  <c:v>174.15</c:v>
                </c:pt>
                <c:pt idx="1456">
                  <c:v>163.6</c:v>
                </c:pt>
                <c:pt idx="1457">
                  <c:v>164.7</c:v>
                </c:pt>
                <c:pt idx="1458">
                  <c:v>171.05</c:v>
                </c:pt>
                <c:pt idx="1459">
                  <c:v>165.7</c:v>
                </c:pt>
                <c:pt idx="1460">
                  <c:v>163.65</c:v>
                </c:pt>
                <c:pt idx="1461">
                  <c:v>166.3</c:v>
                </c:pt>
                <c:pt idx="1462">
                  <c:v>165.85</c:v>
                </c:pt>
                <c:pt idx="1463">
                  <c:v>166</c:v>
                </c:pt>
                <c:pt idx="1464">
                  <c:v>160.2</c:v>
                </c:pt>
                <c:pt idx="1465">
                  <c:v>156.35</c:v>
                </c:pt>
                <c:pt idx="1466">
                  <c:v>160.5</c:v>
                </c:pt>
                <c:pt idx="1467">
                  <c:v>159.55</c:v>
                </c:pt>
                <c:pt idx="1468">
                  <c:v>160.2</c:v>
                </c:pt>
                <c:pt idx="1469">
                  <c:v>161.45</c:v>
                </c:pt>
                <c:pt idx="1470">
                  <c:v>167.7</c:v>
                </c:pt>
                <c:pt idx="1471">
                  <c:v>166.55</c:v>
                </c:pt>
                <c:pt idx="1472">
                  <c:v>164.75</c:v>
                </c:pt>
                <c:pt idx="1473">
                  <c:v>167</c:v>
                </c:pt>
                <c:pt idx="1474">
                  <c:v>170.85</c:v>
                </c:pt>
                <c:pt idx="1475">
                  <c:v>172.9</c:v>
                </c:pt>
                <c:pt idx="1476">
                  <c:v>172.15</c:v>
                </c:pt>
                <c:pt idx="1477">
                  <c:v>172.35</c:v>
                </c:pt>
                <c:pt idx="1478">
                  <c:v>173</c:v>
                </c:pt>
                <c:pt idx="1479">
                  <c:v>172.35</c:v>
                </c:pt>
                <c:pt idx="1480">
                  <c:v>172.65</c:v>
                </c:pt>
                <c:pt idx="1481">
                  <c:v>177.3</c:v>
                </c:pt>
                <c:pt idx="1482">
                  <c:v>177.85</c:v>
                </c:pt>
                <c:pt idx="1483">
                  <c:v>181.2</c:v>
                </c:pt>
                <c:pt idx="1484">
                  <c:v>187.75</c:v>
                </c:pt>
                <c:pt idx="1485">
                  <c:v>185.75</c:v>
                </c:pt>
                <c:pt idx="1486">
                  <c:v>183.6</c:v>
                </c:pt>
                <c:pt idx="1487">
                  <c:v>185.1</c:v>
                </c:pt>
                <c:pt idx="1488">
                  <c:v>191.45</c:v>
                </c:pt>
                <c:pt idx="1489">
                  <c:v>193.85</c:v>
                </c:pt>
                <c:pt idx="1490">
                  <c:v>190.45</c:v>
                </c:pt>
                <c:pt idx="1491">
                  <c:v>190.45</c:v>
                </c:pt>
                <c:pt idx="1492">
                  <c:v>186.45</c:v>
                </c:pt>
                <c:pt idx="1493">
                  <c:v>202.65</c:v>
                </c:pt>
                <c:pt idx="1494">
                  <c:v>212.75</c:v>
                </c:pt>
                <c:pt idx="1495">
                  <c:v>229.55</c:v>
                </c:pt>
                <c:pt idx="1496">
                  <c:v>228.9</c:v>
                </c:pt>
                <c:pt idx="1497">
                  <c:v>233.1</c:v>
                </c:pt>
                <c:pt idx="1498">
                  <c:v>233.1</c:v>
                </c:pt>
                <c:pt idx="1499">
                  <c:v>209.35</c:v>
                </c:pt>
                <c:pt idx="1500">
                  <c:v>217</c:v>
                </c:pt>
                <c:pt idx="1501">
                  <c:v>223.75</c:v>
                </c:pt>
                <c:pt idx="1502">
                  <c:v>215.45</c:v>
                </c:pt>
                <c:pt idx="1503">
                  <c:v>210.85</c:v>
                </c:pt>
                <c:pt idx="1504">
                  <c:v>200.1</c:v>
                </c:pt>
                <c:pt idx="1505">
                  <c:v>188.25</c:v>
                </c:pt>
                <c:pt idx="1506">
                  <c:v>191.65</c:v>
                </c:pt>
                <c:pt idx="1507">
                  <c:v>187.65</c:v>
                </c:pt>
                <c:pt idx="1508">
                  <c:v>189.55</c:v>
                </c:pt>
                <c:pt idx="1509">
                  <c:v>198.75</c:v>
                </c:pt>
                <c:pt idx="1510">
                  <c:v>209.1</c:v>
                </c:pt>
                <c:pt idx="1511">
                  <c:v>209.45</c:v>
                </c:pt>
                <c:pt idx="1512">
                  <c:v>211.2</c:v>
                </c:pt>
                <c:pt idx="1513">
                  <c:v>208.35</c:v>
                </c:pt>
                <c:pt idx="1514">
                  <c:v>202.85</c:v>
                </c:pt>
                <c:pt idx="1515">
                  <c:v>210.4</c:v>
                </c:pt>
                <c:pt idx="1516">
                  <c:v>213.5</c:v>
                </c:pt>
                <c:pt idx="1517">
                  <c:v>217</c:v>
                </c:pt>
                <c:pt idx="1518">
                  <c:v>219.95</c:v>
                </c:pt>
                <c:pt idx="1519">
                  <c:v>222.35</c:v>
                </c:pt>
                <c:pt idx="1520">
                  <c:v>213.65</c:v>
                </c:pt>
                <c:pt idx="1521">
                  <c:v>220.8</c:v>
                </c:pt>
                <c:pt idx="1522">
                  <c:v>217.3</c:v>
                </c:pt>
                <c:pt idx="1523">
                  <c:v>206.55</c:v>
                </c:pt>
                <c:pt idx="1524">
                  <c:v>212.7</c:v>
                </c:pt>
                <c:pt idx="1525">
                  <c:v>216.6</c:v>
                </c:pt>
                <c:pt idx="1526">
                  <c:v>214.9</c:v>
                </c:pt>
                <c:pt idx="1527">
                  <c:v>218.7</c:v>
                </c:pt>
                <c:pt idx="1528">
                  <c:v>220.05</c:v>
                </c:pt>
                <c:pt idx="1529">
                  <c:v>214.1</c:v>
                </c:pt>
                <c:pt idx="1530">
                  <c:v>218.4</c:v>
                </c:pt>
                <c:pt idx="1531">
                  <c:v>218.8</c:v>
                </c:pt>
                <c:pt idx="1532">
                  <c:v>217.3</c:v>
                </c:pt>
                <c:pt idx="1533">
                  <c:v>221.4</c:v>
                </c:pt>
                <c:pt idx="1534">
                  <c:v>222</c:v>
                </c:pt>
                <c:pt idx="1535">
                  <c:v>222.85</c:v>
                </c:pt>
                <c:pt idx="1536">
                  <c:v>218.2</c:v>
                </c:pt>
                <c:pt idx="1537">
                  <c:v>218.2</c:v>
                </c:pt>
                <c:pt idx="1538">
                  <c:v>218.45</c:v>
                </c:pt>
                <c:pt idx="1539">
                  <c:v>217.85</c:v>
                </c:pt>
                <c:pt idx="1540">
                  <c:v>217.85</c:v>
                </c:pt>
                <c:pt idx="1541">
                  <c:v>222.3</c:v>
                </c:pt>
                <c:pt idx="1542">
                  <c:v>221.1</c:v>
                </c:pt>
                <c:pt idx="1543">
                  <c:v>220.05</c:v>
                </c:pt>
                <c:pt idx="1544">
                  <c:v>213.6</c:v>
                </c:pt>
                <c:pt idx="1545">
                  <c:v>201.5</c:v>
                </c:pt>
                <c:pt idx="1546">
                  <c:v>201.9</c:v>
                </c:pt>
                <c:pt idx="1547">
                  <c:v>202.95</c:v>
                </c:pt>
                <c:pt idx="1548">
                  <c:v>200.45</c:v>
                </c:pt>
                <c:pt idx="1549">
                  <c:v>201.25</c:v>
                </c:pt>
                <c:pt idx="1550">
                  <c:v>195</c:v>
                </c:pt>
                <c:pt idx="1551">
                  <c:v>180.5</c:v>
                </c:pt>
                <c:pt idx="1552">
                  <c:v>183.4</c:v>
                </c:pt>
                <c:pt idx="1553">
                  <c:v>184.15</c:v>
                </c:pt>
                <c:pt idx="1554">
                  <c:v>183.15</c:v>
                </c:pt>
                <c:pt idx="1555">
                  <c:v>170.05</c:v>
                </c:pt>
                <c:pt idx="1556">
                  <c:v>171.2</c:v>
                </c:pt>
                <c:pt idx="1557">
                  <c:v>162.2</c:v>
                </c:pt>
                <c:pt idx="1558">
                  <c:v>166.2</c:v>
                </c:pt>
                <c:pt idx="1559">
                  <c:v>161.45</c:v>
                </c:pt>
                <c:pt idx="1560">
                  <c:v>160.85</c:v>
                </c:pt>
                <c:pt idx="1561">
                  <c:v>162.5</c:v>
                </c:pt>
                <c:pt idx="1562">
                  <c:v>159.5</c:v>
                </c:pt>
                <c:pt idx="1563">
                  <c:v>153.05</c:v>
                </c:pt>
                <c:pt idx="1564">
                  <c:v>130.2</c:v>
                </c:pt>
                <c:pt idx="1565">
                  <c:v>139.1</c:v>
                </c:pt>
                <c:pt idx="1566">
                  <c:v>136.5</c:v>
                </c:pt>
                <c:pt idx="1567">
                  <c:v>148.6</c:v>
                </c:pt>
                <c:pt idx="1568">
                  <c:v>149.45</c:v>
                </c:pt>
                <c:pt idx="1569">
                  <c:v>153.35</c:v>
                </c:pt>
                <c:pt idx="1570">
                  <c:v>159.05</c:v>
                </c:pt>
                <c:pt idx="1571">
                  <c:v>157.75</c:v>
                </c:pt>
                <c:pt idx="1572">
                  <c:v>152.6</c:v>
                </c:pt>
                <c:pt idx="1573">
                  <c:v>143.55</c:v>
                </c:pt>
                <c:pt idx="1574">
                  <c:v>139.7</c:v>
                </c:pt>
                <c:pt idx="1575">
                  <c:v>145.05</c:v>
                </c:pt>
                <c:pt idx="1576">
                  <c:v>131.5</c:v>
                </c:pt>
                <c:pt idx="1577">
                  <c:v>137.85</c:v>
                </c:pt>
                <c:pt idx="1578">
                  <c:v>133.05</c:v>
                </c:pt>
                <c:pt idx="1579">
                  <c:v>130.5</c:v>
                </c:pt>
                <c:pt idx="1580">
                  <c:v>128.75</c:v>
                </c:pt>
                <c:pt idx="1581">
                  <c:v>122.6</c:v>
                </c:pt>
                <c:pt idx="1582">
                  <c:v>120.35</c:v>
                </c:pt>
                <c:pt idx="1583">
                  <c:v>113.4</c:v>
                </c:pt>
                <c:pt idx="1584">
                  <c:v>106.5</c:v>
                </c:pt>
                <c:pt idx="1585">
                  <c:v>100.8</c:v>
                </c:pt>
                <c:pt idx="1586">
                  <c:v>107.55</c:v>
                </c:pt>
                <c:pt idx="1587">
                  <c:v>108.9</c:v>
                </c:pt>
                <c:pt idx="1588">
                  <c:v>110.15</c:v>
                </c:pt>
                <c:pt idx="1589">
                  <c:v>118.65</c:v>
                </c:pt>
                <c:pt idx="1590">
                  <c:v>112.35</c:v>
                </c:pt>
                <c:pt idx="1591">
                  <c:v>114.8</c:v>
                </c:pt>
                <c:pt idx="1592">
                  <c:v>118.25</c:v>
                </c:pt>
                <c:pt idx="1593">
                  <c:v>125.05</c:v>
                </c:pt>
                <c:pt idx="1594">
                  <c:v>136.95</c:v>
                </c:pt>
                <c:pt idx="1595">
                  <c:v>128.5</c:v>
                </c:pt>
                <c:pt idx="1596">
                  <c:v>123.6</c:v>
                </c:pt>
                <c:pt idx="1597">
                  <c:v>126</c:v>
                </c:pt>
                <c:pt idx="1598">
                  <c:v>125.45</c:v>
                </c:pt>
                <c:pt idx="1599">
                  <c:v>124.15</c:v>
                </c:pt>
                <c:pt idx="1600">
                  <c:v>123.5</c:v>
                </c:pt>
                <c:pt idx="1601">
                  <c:v>124.45</c:v>
                </c:pt>
                <c:pt idx="1602">
                  <c:v>117.5</c:v>
                </c:pt>
                <c:pt idx="1603">
                  <c:v>120.35</c:v>
                </c:pt>
                <c:pt idx="1604">
                  <c:v>119.75</c:v>
                </c:pt>
                <c:pt idx="1605">
                  <c:v>122.75</c:v>
                </c:pt>
                <c:pt idx="1606">
                  <c:v>119.65</c:v>
                </c:pt>
                <c:pt idx="1607">
                  <c:v>113.15</c:v>
                </c:pt>
                <c:pt idx="1608">
                  <c:v>106.75</c:v>
                </c:pt>
                <c:pt idx="1609">
                  <c:v>103.3</c:v>
                </c:pt>
                <c:pt idx="1610">
                  <c:v>96.45</c:v>
                </c:pt>
                <c:pt idx="1611">
                  <c:v>99.7</c:v>
                </c:pt>
                <c:pt idx="1612">
                  <c:v>92.75</c:v>
                </c:pt>
                <c:pt idx="1613">
                  <c:v>93.85</c:v>
                </c:pt>
                <c:pt idx="1614">
                  <c:v>92.45</c:v>
                </c:pt>
                <c:pt idx="1615">
                  <c:v>89.5</c:v>
                </c:pt>
                <c:pt idx="1616">
                  <c:v>94.2</c:v>
                </c:pt>
                <c:pt idx="1617">
                  <c:v>89.75</c:v>
                </c:pt>
                <c:pt idx="1618">
                  <c:v>89.15</c:v>
                </c:pt>
                <c:pt idx="1619">
                  <c:v>90.4</c:v>
                </c:pt>
                <c:pt idx="1620">
                  <c:v>89.95</c:v>
                </c:pt>
                <c:pt idx="1621">
                  <c:v>87.2</c:v>
                </c:pt>
                <c:pt idx="1622">
                  <c:v>91.3</c:v>
                </c:pt>
                <c:pt idx="1623">
                  <c:v>94.7</c:v>
                </c:pt>
                <c:pt idx="1624">
                  <c:v>99.45</c:v>
                </c:pt>
                <c:pt idx="1625">
                  <c:v>103.45</c:v>
                </c:pt>
                <c:pt idx="1626">
                  <c:v>100.1</c:v>
                </c:pt>
                <c:pt idx="1627">
                  <c:v>96.65</c:v>
                </c:pt>
                <c:pt idx="1628">
                  <c:v>99.95</c:v>
                </c:pt>
                <c:pt idx="1629">
                  <c:v>100.1</c:v>
                </c:pt>
                <c:pt idx="1630">
                  <c:v>101.4</c:v>
                </c:pt>
                <c:pt idx="1631">
                  <c:v>98.35</c:v>
                </c:pt>
                <c:pt idx="1632">
                  <c:v>98.5</c:v>
                </c:pt>
                <c:pt idx="1633">
                  <c:v>100.4</c:v>
                </c:pt>
                <c:pt idx="1634">
                  <c:v>108.55</c:v>
                </c:pt>
                <c:pt idx="1635">
                  <c:v>107</c:v>
                </c:pt>
                <c:pt idx="1636">
                  <c:v>106.7</c:v>
                </c:pt>
                <c:pt idx="1637">
                  <c:v>102.6</c:v>
                </c:pt>
                <c:pt idx="1638">
                  <c:v>110.2</c:v>
                </c:pt>
                <c:pt idx="1639">
                  <c:v>108.25</c:v>
                </c:pt>
                <c:pt idx="1640">
                  <c:v>109.7</c:v>
                </c:pt>
                <c:pt idx="1641">
                  <c:v>114.7</c:v>
                </c:pt>
                <c:pt idx="1642">
                  <c:v>118.25</c:v>
                </c:pt>
                <c:pt idx="1643">
                  <c:v>123.2</c:v>
                </c:pt>
                <c:pt idx="1644">
                  <c:v>123.8</c:v>
                </c:pt>
                <c:pt idx="1645">
                  <c:v>122.6</c:v>
                </c:pt>
                <c:pt idx="1646">
                  <c:v>123.75</c:v>
                </c:pt>
                <c:pt idx="1647">
                  <c:v>125.05</c:v>
                </c:pt>
                <c:pt idx="1648">
                  <c:v>117.7</c:v>
                </c:pt>
                <c:pt idx="1649">
                  <c:v>118.05</c:v>
                </c:pt>
                <c:pt idx="1650">
                  <c:v>117.25</c:v>
                </c:pt>
                <c:pt idx="1651">
                  <c:v>119</c:v>
                </c:pt>
                <c:pt idx="1652">
                  <c:v>122.9</c:v>
                </c:pt>
                <c:pt idx="1653">
                  <c:v>125.35</c:v>
                </c:pt>
                <c:pt idx="1654">
                  <c:v>128.25</c:v>
                </c:pt>
                <c:pt idx="1655">
                  <c:v>127.3</c:v>
                </c:pt>
                <c:pt idx="1656">
                  <c:v>125.45</c:v>
                </c:pt>
                <c:pt idx="1657">
                  <c:v>128.6</c:v>
                </c:pt>
                <c:pt idx="1658">
                  <c:v>131.6</c:v>
                </c:pt>
                <c:pt idx="1659">
                  <c:v>127.95</c:v>
                </c:pt>
                <c:pt idx="1660">
                  <c:v>126.75</c:v>
                </c:pt>
                <c:pt idx="1661">
                  <c:v>124</c:v>
                </c:pt>
                <c:pt idx="1662">
                  <c:v>127.3</c:v>
                </c:pt>
                <c:pt idx="1663">
                  <c:v>130.2</c:v>
                </c:pt>
                <c:pt idx="1664">
                  <c:v>133.65</c:v>
                </c:pt>
                <c:pt idx="1665">
                  <c:v>137.4</c:v>
                </c:pt>
                <c:pt idx="1666">
                  <c:v>133.7</c:v>
                </c:pt>
                <c:pt idx="1667">
                  <c:v>137.85</c:v>
                </c:pt>
                <c:pt idx="1668">
                  <c:v>138.1</c:v>
                </c:pt>
                <c:pt idx="1669">
                  <c:v>138.75</c:v>
                </c:pt>
                <c:pt idx="1670">
                  <c:v>147.9</c:v>
                </c:pt>
                <c:pt idx="1671">
                  <c:v>149.4</c:v>
                </c:pt>
                <c:pt idx="1672">
                  <c:v>149.95</c:v>
                </c:pt>
                <c:pt idx="1673">
                  <c:v>146.75</c:v>
                </c:pt>
                <c:pt idx="1674">
                  <c:v>153.75</c:v>
                </c:pt>
                <c:pt idx="1675">
                  <c:v>150.15</c:v>
                </c:pt>
                <c:pt idx="1676">
                  <c:v>149.4</c:v>
                </c:pt>
                <c:pt idx="1677">
                  <c:v>136.2</c:v>
                </c:pt>
                <c:pt idx="1678">
                  <c:v>140.3</c:v>
                </c:pt>
                <c:pt idx="1679">
                  <c:v>130.65</c:v>
                </c:pt>
                <c:pt idx="1680">
                  <c:v>133.5</c:v>
                </c:pt>
                <c:pt idx="1681">
                  <c:v>139</c:v>
                </c:pt>
                <c:pt idx="1682">
                  <c:v>136.75</c:v>
                </c:pt>
                <c:pt idx="1683">
                  <c:v>138.05</c:v>
                </c:pt>
                <c:pt idx="1684">
                  <c:v>136.95</c:v>
                </c:pt>
                <c:pt idx="1685">
                  <c:v>133.45</c:v>
                </c:pt>
                <c:pt idx="1686">
                  <c:v>139.1</c:v>
                </c:pt>
                <c:pt idx="1687">
                  <c:v>144.45</c:v>
                </c:pt>
                <c:pt idx="1688">
                  <c:v>145</c:v>
                </c:pt>
                <c:pt idx="1689">
                  <c:v>153</c:v>
                </c:pt>
                <c:pt idx="1690">
                  <c:v>152.4</c:v>
                </c:pt>
                <c:pt idx="1691">
                  <c:v>162.75</c:v>
                </c:pt>
                <c:pt idx="1692">
                  <c:v>162.25</c:v>
                </c:pt>
                <c:pt idx="1693">
                  <c:v>157.55</c:v>
                </c:pt>
                <c:pt idx="1694">
                  <c:v>156.35</c:v>
                </c:pt>
                <c:pt idx="1695">
                  <c:v>154.5</c:v>
                </c:pt>
                <c:pt idx="1696">
                  <c:v>144.9</c:v>
                </c:pt>
                <c:pt idx="1697">
                  <c:v>135.55</c:v>
                </c:pt>
                <c:pt idx="1698">
                  <c:v>145.45</c:v>
                </c:pt>
                <c:pt idx="1699">
                  <c:v>146.9</c:v>
                </c:pt>
                <c:pt idx="1700">
                  <c:v>151.35</c:v>
                </c:pt>
                <c:pt idx="1701">
                  <c:v>147.9</c:v>
                </c:pt>
                <c:pt idx="1702">
                  <c:v>143.5</c:v>
                </c:pt>
                <c:pt idx="1703">
                  <c:v>146.45</c:v>
                </c:pt>
                <c:pt idx="1704">
                  <c:v>146.35</c:v>
                </c:pt>
                <c:pt idx="1705">
                  <c:v>150.8</c:v>
                </c:pt>
                <c:pt idx="1706">
                  <c:v>152.4</c:v>
                </c:pt>
                <c:pt idx="1707">
                  <c:v>152.95</c:v>
                </c:pt>
                <c:pt idx="1708">
                  <c:v>158.2</c:v>
                </c:pt>
                <c:pt idx="1709">
                  <c:v>158.3</c:v>
                </c:pt>
                <c:pt idx="1710">
                  <c:v>159.85</c:v>
                </c:pt>
                <c:pt idx="1711">
                  <c:v>160.2</c:v>
                </c:pt>
                <c:pt idx="1712">
                  <c:v>155.05</c:v>
                </c:pt>
                <c:pt idx="1713">
                  <c:v>154.65</c:v>
                </c:pt>
                <c:pt idx="1714">
                  <c:v>150.6</c:v>
                </c:pt>
                <c:pt idx="1715">
                  <c:v>154.85</c:v>
                </c:pt>
                <c:pt idx="1716">
                  <c:v>151.4</c:v>
                </c:pt>
                <c:pt idx="1717">
                  <c:v>152.8</c:v>
                </c:pt>
                <c:pt idx="1718">
                  <c:v>153.85</c:v>
                </c:pt>
                <c:pt idx="1719">
                  <c:v>149.85</c:v>
                </c:pt>
                <c:pt idx="1720">
                  <c:v>150.7</c:v>
                </c:pt>
                <c:pt idx="1721">
                  <c:v>150.05</c:v>
                </c:pt>
                <c:pt idx="1722">
                  <c:v>150.5</c:v>
                </c:pt>
                <c:pt idx="1723">
                  <c:v>135.75</c:v>
                </c:pt>
                <c:pt idx="1724">
                  <c:v>138.95</c:v>
                </c:pt>
                <c:pt idx="1725">
                  <c:v>140.45</c:v>
                </c:pt>
                <c:pt idx="1726">
                  <c:v>142</c:v>
                </c:pt>
                <c:pt idx="1727">
                  <c:v>142.35</c:v>
                </c:pt>
                <c:pt idx="1728">
                  <c:v>145.8</c:v>
                </c:pt>
                <c:pt idx="1729">
                  <c:v>139</c:v>
                </c:pt>
                <c:pt idx="1730">
                  <c:v>131.35</c:v>
                </c:pt>
                <c:pt idx="1731">
                  <c:v>128.1</c:v>
                </c:pt>
                <c:pt idx="1732">
                  <c:v>133.5</c:v>
                </c:pt>
                <c:pt idx="1733">
                  <c:v>127.55</c:v>
                </c:pt>
                <c:pt idx="1734">
                  <c:v>127.35</c:v>
                </c:pt>
                <c:pt idx="1735">
                  <c:v>130.15</c:v>
                </c:pt>
                <c:pt idx="1736">
                  <c:v>126.6</c:v>
                </c:pt>
                <c:pt idx="1737">
                  <c:v>129.4</c:v>
                </c:pt>
                <c:pt idx="1738">
                  <c:v>136.25</c:v>
                </c:pt>
                <c:pt idx="1739">
                  <c:v>135.95</c:v>
                </c:pt>
                <c:pt idx="1740">
                  <c:v>130.5</c:v>
                </c:pt>
                <c:pt idx="1741">
                  <c:v>133.4</c:v>
                </c:pt>
                <c:pt idx="1742">
                  <c:v>131.25</c:v>
                </c:pt>
                <c:pt idx="1743">
                  <c:v>134.45</c:v>
                </c:pt>
                <c:pt idx="1744">
                  <c:v>136.6</c:v>
                </c:pt>
                <c:pt idx="1745">
                  <c:v>136.5</c:v>
                </c:pt>
                <c:pt idx="1746">
                  <c:v>136.55</c:v>
                </c:pt>
                <c:pt idx="1747">
                  <c:v>143.65</c:v>
                </c:pt>
                <c:pt idx="1748">
                  <c:v>146.75</c:v>
                </c:pt>
                <c:pt idx="1749">
                  <c:v>147.25</c:v>
                </c:pt>
                <c:pt idx="1750">
                  <c:v>146.9</c:v>
                </c:pt>
                <c:pt idx="1751">
                  <c:v>143.85</c:v>
                </c:pt>
                <c:pt idx="1752">
                  <c:v>141.55</c:v>
                </c:pt>
                <c:pt idx="1753">
                  <c:v>136.6</c:v>
                </c:pt>
                <c:pt idx="1754">
                  <c:v>134.2</c:v>
                </c:pt>
                <c:pt idx="1755">
                  <c:v>130.85</c:v>
                </c:pt>
                <c:pt idx="1756">
                  <c:v>129.5</c:v>
                </c:pt>
                <c:pt idx="1757">
                  <c:v>122.15</c:v>
                </c:pt>
                <c:pt idx="1758">
                  <c:v>112.35</c:v>
                </c:pt>
                <c:pt idx="1759">
                  <c:v>115.9</c:v>
                </c:pt>
                <c:pt idx="1760">
                  <c:v>109.4</c:v>
                </c:pt>
                <c:pt idx="1761">
                  <c:v>116.05</c:v>
                </c:pt>
                <c:pt idx="1762">
                  <c:v>115</c:v>
                </c:pt>
                <c:pt idx="1763">
                  <c:v>119.6</c:v>
                </c:pt>
                <c:pt idx="1764">
                  <c:v>125</c:v>
                </c:pt>
                <c:pt idx="1765">
                  <c:v>123.2</c:v>
                </c:pt>
                <c:pt idx="1766">
                  <c:v>120.1</c:v>
                </c:pt>
                <c:pt idx="1767">
                  <c:v>116.45</c:v>
                </c:pt>
                <c:pt idx="1768">
                  <c:v>109.9</c:v>
                </c:pt>
                <c:pt idx="1769">
                  <c:v>114.3</c:v>
                </c:pt>
                <c:pt idx="1770">
                  <c:v>112.35</c:v>
                </c:pt>
                <c:pt idx="1771">
                  <c:v>114.85</c:v>
                </c:pt>
                <c:pt idx="1772">
                  <c:v>114.05</c:v>
                </c:pt>
                <c:pt idx="1773">
                  <c:v>105.8</c:v>
                </c:pt>
                <c:pt idx="1774">
                  <c:v>109.4</c:v>
                </c:pt>
                <c:pt idx="1775">
                  <c:v>100.25</c:v>
                </c:pt>
                <c:pt idx="1776">
                  <c:v>96.6</c:v>
                </c:pt>
                <c:pt idx="1777">
                  <c:v>100.9</c:v>
                </c:pt>
                <c:pt idx="1778">
                  <c:v>96.45</c:v>
                </c:pt>
                <c:pt idx="1779">
                  <c:v>97.55</c:v>
                </c:pt>
                <c:pt idx="1780">
                  <c:v>96.4</c:v>
                </c:pt>
                <c:pt idx="1781">
                  <c:v>100.35</c:v>
                </c:pt>
                <c:pt idx="1782">
                  <c:v>104</c:v>
                </c:pt>
                <c:pt idx="1783">
                  <c:v>111.7</c:v>
                </c:pt>
                <c:pt idx="1784">
                  <c:v>111.05</c:v>
                </c:pt>
                <c:pt idx="1785">
                  <c:v>117.95</c:v>
                </c:pt>
                <c:pt idx="1786">
                  <c:v>114</c:v>
                </c:pt>
                <c:pt idx="1787">
                  <c:v>112.9</c:v>
                </c:pt>
                <c:pt idx="1788">
                  <c:v>113.3</c:v>
                </c:pt>
                <c:pt idx="1789">
                  <c:v>108.1</c:v>
                </c:pt>
                <c:pt idx="1790">
                  <c:v>103.8</c:v>
                </c:pt>
                <c:pt idx="1791">
                  <c:v>106.95</c:v>
                </c:pt>
                <c:pt idx="1792">
                  <c:v>108.8</c:v>
                </c:pt>
                <c:pt idx="1793">
                  <c:v>108.4</c:v>
                </c:pt>
                <c:pt idx="1794">
                  <c:v>110.6</c:v>
                </c:pt>
                <c:pt idx="1795">
                  <c:v>108.85</c:v>
                </c:pt>
                <c:pt idx="1796">
                  <c:v>104.4</c:v>
                </c:pt>
                <c:pt idx="1797">
                  <c:v>104.05</c:v>
                </c:pt>
                <c:pt idx="1798">
                  <c:v>100.4</c:v>
                </c:pt>
                <c:pt idx="1799">
                  <c:v>100.6</c:v>
                </c:pt>
                <c:pt idx="1800">
                  <c:v>99.7</c:v>
                </c:pt>
                <c:pt idx="1801">
                  <c:v>100.65</c:v>
                </c:pt>
                <c:pt idx="1802">
                  <c:v>102.3</c:v>
                </c:pt>
                <c:pt idx="1803">
                  <c:v>102.5</c:v>
                </c:pt>
                <c:pt idx="1804">
                  <c:v>102.25</c:v>
                </c:pt>
                <c:pt idx="1805">
                  <c:v>105.8</c:v>
                </c:pt>
                <c:pt idx="1806">
                  <c:v>101.75</c:v>
                </c:pt>
                <c:pt idx="1807">
                  <c:v>97.6</c:v>
                </c:pt>
                <c:pt idx="1808">
                  <c:v>100.95</c:v>
                </c:pt>
                <c:pt idx="1809">
                  <c:v>95.6</c:v>
                </c:pt>
                <c:pt idx="1810">
                  <c:v>95</c:v>
                </c:pt>
                <c:pt idx="1811">
                  <c:v>98</c:v>
                </c:pt>
                <c:pt idx="1812">
                  <c:v>97.3</c:v>
                </c:pt>
                <c:pt idx="1813">
                  <c:v>96.9</c:v>
                </c:pt>
                <c:pt idx="1814">
                  <c:v>99.8</c:v>
                </c:pt>
                <c:pt idx="1815">
                  <c:v>103.65</c:v>
                </c:pt>
                <c:pt idx="1816">
                  <c:v>104.25</c:v>
                </c:pt>
                <c:pt idx="1817">
                  <c:v>100.8</c:v>
                </c:pt>
                <c:pt idx="1818">
                  <c:v>101.05</c:v>
                </c:pt>
                <c:pt idx="1819">
                  <c:v>98.45</c:v>
                </c:pt>
                <c:pt idx="1820">
                  <c:v>97.7</c:v>
                </c:pt>
                <c:pt idx="1821">
                  <c:v>96.65</c:v>
                </c:pt>
                <c:pt idx="1822">
                  <c:v>96.4</c:v>
                </c:pt>
                <c:pt idx="1823">
                  <c:v>98.75</c:v>
                </c:pt>
                <c:pt idx="1824">
                  <c:v>99.6</c:v>
                </c:pt>
                <c:pt idx="1825">
                  <c:v>96.05</c:v>
                </c:pt>
                <c:pt idx="1826">
                  <c:v>97.6</c:v>
                </c:pt>
                <c:pt idx="1827">
                  <c:v>95.5</c:v>
                </c:pt>
                <c:pt idx="1828">
                  <c:v>95.85</c:v>
                </c:pt>
                <c:pt idx="1829">
                  <c:v>95.95</c:v>
                </c:pt>
                <c:pt idx="1830">
                  <c:v>98.75</c:v>
                </c:pt>
                <c:pt idx="1831">
                  <c:v>97.05</c:v>
                </c:pt>
                <c:pt idx="1832">
                  <c:v>96.5</c:v>
                </c:pt>
                <c:pt idx="1833">
                  <c:v>94.2</c:v>
                </c:pt>
                <c:pt idx="1834">
                  <c:v>96.15</c:v>
                </c:pt>
                <c:pt idx="1835">
                  <c:v>93.75</c:v>
                </c:pt>
                <c:pt idx="1836">
                  <c:v>94.8</c:v>
                </c:pt>
                <c:pt idx="1837">
                  <c:v>93.75</c:v>
                </c:pt>
                <c:pt idx="1838">
                  <c:v>91.4</c:v>
                </c:pt>
                <c:pt idx="1839">
                  <c:v>93</c:v>
                </c:pt>
                <c:pt idx="1840">
                  <c:v>89.5</c:v>
                </c:pt>
                <c:pt idx="1841">
                  <c:v>87.8</c:v>
                </c:pt>
                <c:pt idx="1842">
                  <c:v>82.5</c:v>
                </c:pt>
                <c:pt idx="1843">
                  <c:v>81.85</c:v>
                </c:pt>
                <c:pt idx="1844">
                  <c:v>79.5</c:v>
                </c:pt>
                <c:pt idx="1845">
                  <c:v>80.15</c:v>
                </c:pt>
                <c:pt idx="1846">
                  <c:v>83.05</c:v>
                </c:pt>
                <c:pt idx="1847">
                  <c:v>83.75</c:v>
                </c:pt>
                <c:pt idx="1848">
                  <c:v>88.05</c:v>
                </c:pt>
                <c:pt idx="1849">
                  <c:v>87.95</c:v>
                </c:pt>
                <c:pt idx="1850">
                  <c:v>89.05</c:v>
                </c:pt>
                <c:pt idx="1851">
                  <c:v>89.55</c:v>
                </c:pt>
                <c:pt idx="1852">
                  <c:v>88.15</c:v>
                </c:pt>
                <c:pt idx="1853">
                  <c:v>92.25</c:v>
                </c:pt>
                <c:pt idx="1854">
                  <c:v>95.3</c:v>
                </c:pt>
                <c:pt idx="1855">
                  <c:v>95.7</c:v>
                </c:pt>
                <c:pt idx="1856">
                  <c:v>98.1</c:v>
                </c:pt>
                <c:pt idx="1857">
                  <c:v>98.35</c:v>
                </c:pt>
                <c:pt idx="1858">
                  <c:v>99.1</c:v>
                </c:pt>
                <c:pt idx="1859">
                  <c:v>96.25</c:v>
                </c:pt>
                <c:pt idx="1860">
                  <c:v>94.2</c:v>
                </c:pt>
                <c:pt idx="1861">
                  <c:v>95.2</c:v>
                </c:pt>
                <c:pt idx="1862">
                  <c:v>96.45</c:v>
                </c:pt>
                <c:pt idx="1863">
                  <c:v>99.65</c:v>
                </c:pt>
                <c:pt idx="1864">
                  <c:v>98.9</c:v>
                </c:pt>
                <c:pt idx="1865">
                  <c:v>101.25</c:v>
                </c:pt>
                <c:pt idx="1866">
                  <c:v>101.15</c:v>
                </c:pt>
                <c:pt idx="1867">
                  <c:v>103.1</c:v>
                </c:pt>
                <c:pt idx="1868">
                  <c:v>107.3</c:v>
                </c:pt>
                <c:pt idx="1869">
                  <c:v>109.6</c:v>
                </c:pt>
                <c:pt idx="1870">
                  <c:v>109.7</c:v>
                </c:pt>
                <c:pt idx="1871">
                  <c:v>107.45</c:v>
                </c:pt>
                <c:pt idx="1872">
                  <c:v>110.7</c:v>
                </c:pt>
                <c:pt idx="1873">
                  <c:v>112.4</c:v>
                </c:pt>
                <c:pt idx="1874">
                  <c:v>110.25</c:v>
                </c:pt>
                <c:pt idx="1875">
                  <c:v>110.3</c:v>
                </c:pt>
                <c:pt idx="1876">
                  <c:v>109.75</c:v>
                </c:pt>
                <c:pt idx="1877">
                  <c:v>113.15</c:v>
                </c:pt>
                <c:pt idx="1878">
                  <c:v>112.7</c:v>
                </c:pt>
                <c:pt idx="1879">
                  <c:v>109.2</c:v>
                </c:pt>
                <c:pt idx="1880">
                  <c:v>110.5</c:v>
                </c:pt>
                <c:pt idx="1881">
                  <c:v>114.25</c:v>
                </c:pt>
                <c:pt idx="1882">
                  <c:v>111.65</c:v>
                </c:pt>
                <c:pt idx="1883">
                  <c:v>112.5</c:v>
                </c:pt>
                <c:pt idx="1884">
                  <c:v>114.65</c:v>
                </c:pt>
                <c:pt idx="1885">
                  <c:v>114.75</c:v>
                </c:pt>
                <c:pt idx="1886">
                  <c:v>115.55</c:v>
                </c:pt>
                <c:pt idx="1887">
                  <c:v>117.35</c:v>
                </c:pt>
                <c:pt idx="1888">
                  <c:v>117.65</c:v>
                </c:pt>
                <c:pt idx="1889">
                  <c:v>117</c:v>
                </c:pt>
                <c:pt idx="1890">
                  <c:v>117.2</c:v>
                </c:pt>
                <c:pt idx="1891">
                  <c:v>119.8</c:v>
                </c:pt>
                <c:pt idx="1892">
                  <c:v>118.7</c:v>
                </c:pt>
                <c:pt idx="1893">
                  <c:v>122.15</c:v>
                </c:pt>
                <c:pt idx="1894">
                  <c:v>124</c:v>
                </c:pt>
                <c:pt idx="1895">
                  <c:v>123.65</c:v>
                </c:pt>
                <c:pt idx="1896">
                  <c:v>127</c:v>
                </c:pt>
                <c:pt idx="1897">
                  <c:v>120.75</c:v>
                </c:pt>
                <c:pt idx="1898">
                  <c:v>121.5</c:v>
                </c:pt>
                <c:pt idx="1899">
                  <c:v>122.7</c:v>
                </c:pt>
                <c:pt idx="1900">
                  <c:v>124.95</c:v>
                </c:pt>
                <c:pt idx="1901">
                  <c:v>126.65</c:v>
                </c:pt>
                <c:pt idx="1902">
                  <c:v>129.8</c:v>
                </c:pt>
                <c:pt idx="1903">
                  <c:v>128.95</c:v>
                </c:pt>
                <c:pt idx="1904">
                  <c:v>126.7</c:v>
                </c:pt>
                <c:pt idx="1905">
                  <c:v>125.15</c:v>
                </c:pt>
                <c:pt idx="1906">
                  <c:v>126.25</c:v>
                </c:pt>
                <c:pt idx="1907">
                  <c:v>124.05</c:v>
                </c:pt>
                <c:pt idx="1908">
                  <c:v>121.7</c:v>
                </c:pt>
                <c:pt idx="1909">
                  <c:v>122.9</c:v>
                </c:pt>
                <c:pt idx="1910">
                  <c:v>125.5</c:v>
                </c:pt>
                <c:pt idx="1911">
                  <c:v>126.1</c:v>
                </c:pt>
                <c:pt idx="1912">
                  <c:v>121.85</c:v>
                </c:pt>
                <c:pt idx="1913">
                  <c:v>123.75</c:v>
                </c:pt>
                <c:pt idx="1914">
                  <c:v>123.6</c:v>
                </c:pt>
                <c:pt idx="1915">
                  <c:v>124.75</c:v>
                </c:pt>
                <c:pt idx="1916">
                  <c:v>127.3</c:v>
                </c:pt>
                <c:pt idx="1917">
                  <c:v>129.55</c:v>
                </c:pt>
                <c:pt idx="1918">
                  <c:v>131.85</c:v>
                </c:pt>
                <c:pt idx="1919">
                  <c:v>130.6</c:v>
                </c:pt>
                <c:pt idx="1920">
                  <c:v>130.2</c:v>
                </c:pt>
                <c:pt idx="1921">
                  <c:v>126.65</c:v>
                </c:pt>
                <c:pt idx="1922">
                  <c:v>122.5</c:v>
                </c:pt>
                <c:pt idx="1923">
                  <c:v>124.1</c:v>
                </c:pt>
                <c:pt idx="1924">
                  <c:v>126.8</c:v>
                </c:pt>
                <c:pt idx="1925">
                  <c:v>127.25</c:v>
                </c:pt>
                <c:pt idx="1926">
                  <c:v>127.45</c:v>
                </c:pt>
                <c:pt idx="1927">
                  <c:v>125.35</c:v>
                </c:pt>
                <c:pt idx="1928">
                  <c:v>128</c:v>
                </c:pt>
                <c:pt idx="1929">
                  <c:v>127.9</c:v>
                </c:pt>
                <c:pt idx="1930">
                  <c:v>129</c:v>
                </c:pt>
                <c:pt idx="1931">
                  <c:v>129.95</c:v>
                </c:pt>
                <c:pt idx="1932">
                  <c:v>132.35</c:v>
                </c:pt>
                <c:pt idx="1933">
                  <c:v>133</c:v>
                </c:pt>
                <c:pt idx="1934">
                  <c:v>133.1</c:v>
                </c:pt>
                <c:pt idx="1935">
                  <c:v>130.45</c:v>
                </c:pt>
                <c:pt idx="1936">
                  <c:v>132</c:v>
                </c:pt>
                <c:pt idx="1937">
                  <c:v>126.5</c:v>
                </c:pt>
                <c:pt idx="1938">
                  <c:v>124.7</c:v>
                </c:pt>
                <c:pt idx="1939">
                  <c:v>121.4</c:v>
                </c:pt>
                <c:pt idx="1940">
                  <c:v>120.3</c:v>
                </c:pt>
                <c:pt idx="1941">
                  <c:v>121.1</c:v>
                </c:pt>
                <c:pt idx="1942">
                  <c:v>121.65</c:v>
                </c:pt>
                <c:pt idx="1943">
                  <c:v>123.7</c:v>
                </c:pt>
                <c:pt idx="1944">
                  <c:v>125.1</c:v>
                </c:pt>
                <c:pt idx="1945">
                  <c:v>128</c:v>
                </c:pt>
                <c:pt idx="1946">
                  <c:v>127.3</c:v>
                </c:pt>
                <c:pt idx="1947">
                  <c:v>122.4</c:v>
                </c:pt>
                <c:pt idx="1948">
                  <c:v>121.1</c:v>
                </c:pt>
                <c:pt idx="1949">
                  <c:v>119.6</c:v>
                </c:pt>
                <c:pt idx="1950">
                  <c:v>119.65</c:v>
                </c:pt>
                <c:pt idx="1951">
                  <c:v>122</c:v>
                </c:pt>
                <c:pt idx="1952">
                  <c:v>120.75</c:v>
                </c:pt>
                <c:pt idx="1953">
                  <c:v>118.95</c:v>
                </c:pt>
                <c:pt idx="1954">
                  <c:v>118.9</c:v>
                </c:pt>
                <c:pt idx="1955">
                  <c:v>120</c:v>
                </c:pt>
                <c:pt idx="1956">
                  <c:v>120.45</c:v>
                </c:pt>
                <c:pt idx="1957">
                  <c:v>120.7</c:v>
                </c:pt>
                <c:pt idx="1958">
                  <c:v>118.2</c:v>
                </c:pt>
                <c:pt idx="1959">
                  <c:v>112.15</c:v>
                </c:pt>
                <c:pt idx="1960">
                  <c:v>106.8</c:v>
                </c:pt>
                <c:pt idx="1961">
                  <c:v>104.35</c:v>
                </c:pt>
                <c:pt idx="1962">
                  <c:v>107.65</c:v>
                </c:pt>
                <c:pt idx="1963">
                  <c:v>106.05</c:v>
                </c:pt>
                <c:pt idx="1964">
                  <c:v>106.5</c:v>
                </c:pt>
                <c:pt idx="1965">
                  <c:v>104.05</c:v>
                </c:pt>
                <c:pt idx="1966">
                  <c:v>103.65</c:v>
                </c:pt>
                <c:pt idx="1967">
                  <c:v>109.95</c:v>
                </c:pt>
                <c:pt idx="1968">
                  <c:v>106</c:v>
                </c:pt>
                <c:pt idx="1969">
                  <c:v>107.5</c:v>
                </c:pt>
                <c:pt idx="1970">
                  <c:v>102.85</c:v>
                </c:pt>
                <c:pt idx="1971">
                  <c:v>103.05</c:v>
                </c:pt>
                <c:pt idx="1972">
                  <c:v>108.4</c:v>
                </c:pt>
                <c:pt idx="1973">
                  <c:v>108.4</c:v>
                </c:pt>
                <c:pt idx="1974">
                  <c:v>111</c:v>
                </c:pt>
                <c:pt idx="1975">
                  <c:v>110.3</c:v>
                </c:pt>
                <c:pt idx="1976">
                  <c:v>108.4</c:v>
                </c:pt>
                <c:pt idx="1977">
                  <c:v>104.85</c:v>
                </c:pt>
                <c:pt idx="1978">
                  <c:v>102.4</c:v>
                </c:pt>
                <c:pt idx="1979">
                  <c:v>97.35</c:v>
                </c:pt>
                <c:pt idx="1980">
                  <c:v>98.1</c:v>
                </c:pt>
                <c:pt idx="1981">
                  <c:v>102.45</c:v>
                </c:pt>
                <c:pt idx="1982">
                  <c:v>104.45</c:v>
                </c:pt>
                <c:pt idx="1983">
                  <c:v>102.65</c:v>
                </c:pt>
                <c:pt idx="1984">
                  <c:v>103.2</c:v>
                </c:pt>
                <c:pt idx="1985">
                  <c:v>104.35</c:v>
                </c:pt>
                <c:pt idx="1986">
                  <c:v>109</c:v>
                </c:pt>
                <c:pt idx="1987">
                  <c:v>109.9</c:v>
                </c:pt>
                <c:pt idx="1988">
                  <c:v>111.1</c:v>
                </c:pt>
                <c:pt idx="1989">
                  <c:v>114.5</c:v>
                </c:pt>
                <c:pt idx="1990">
                  <c:v>116.65</c:v>
                </c:pt>
                <c:pt idx="1991">
                  <c:v>112.4</c:v>
                </c:pt>
                <c:pt idx="1992">
                  <c:v>112.9</c:v>
                </c:pt>
                <c:pt idx="1993">
                  <c:v>114.3</c:v>
                </c:pt>
                <c:pt idx="1994">
                  <c:v>115.4</c:v>
                </c:pt>
                <c:pt idx="1995">
                  <c:v>115.5</c:v>
                </c:pt>
                <c:pt idx="1996">
                  <c:v>115.15</c:v>
                </c:pt>
                <c:pt idx="1997">
                  <c:v>114.75</c:v>
                </c:pt>
                <c:pt idx="1998">
                  <c:v>112.4</c:v>
                </c:pt>
                <c:pt idx="1999">
                  <c:v>109.45</c:v>
                </c:pt>
                <c:pt idx="2000">
                  <c:v>113.95</c:v>
                </c:pt>
                <c:pt idx="2001">
                  <c:v>113.5</c:v>
                </c:pt>
                <c:pt idx="2002">
                  <c:v>111.6</c:v>
                </c:pt>
                <c:pt idx="2003">
                  <c:v>110.55</c:v>
                </c:pt>
                <c:pt idx="2004">
                  <c:v>110.5</c:v>
                </c:pt>
                <c:pt idx="2005">
                  <c:v>111.55</c:v>
                </c:pt>
                <c:pt idx="2006">
                  <c:v>111.85</c:v>
                </c:pt>
                <c:pt idx="2007">
                  <c:v>109.45</c:v>
                </c:pt>
                <c:pt idx="2008">
                  <c:v>105.4</c:v>
                </c:pt>
                <c:pt idx="2009">
                  <c:v>107.6</c:v>
                </c:pt>
                <c:pt idx="2010">
                  <c:v>110.55</c:v>
                </c:pt>
                <c:pt idx="2011">
                  <c:v>111.75</c:v>
                </c:pt>
                <c:pt idx="2012">
                  <c:v>115.8</c:v>
                </c:pt>
                <c:pt idx="2013">
                  <c:v>115.05</c:v>
                </c:pt>
                <c:pt idx="2014">
                  <c:v>115.85</c:v>
                </c:pt>
                <c:pt idx="2015">
                  <c:v>114</c:v>
                </c:pt>
                <c:pt idx="2016">
                  <c:v>116.25</c:v>
                </c:pt>
                <c:pt idx="2017">
                  <c:v>115.35</c:v>
                </c:pt>
                <c:pt idx="2018">
                  <c:v>114.5</c:v>
                </c:pt>
                <c:pt idx="2019">
                  <c:v>116.75</c:v>
                </c:pt>
                <c:pt idx="2020">
                  <c:v>116.45</c:v>
                </c:pt>
                <c:pt idx="2021">
                  <c:v>113.1</c:v>
                </c:pt>
                <c:pt idx="2022">
                  <c:v>109.4</c:v>
                </c:pt>
                <c:pt idx="2023">
                  <c:v>110.05</c:v>
                </c:pt>
                <c:pt idx="2024">
                  <c:v>109.55</c:v>
                </c:pt>
                <c:pt idx="2025">
                  <c:v>106.95</c:v>
                </c:pt>
                <c:pt idx="2026">
                  <c:v>103.75</c:v>
                </c:pt>
                <c:pt idx="2027">
                  <c:v>105.05</c:v>
                </c:pt>
                <c:pt idx="2028">
                  <c:v>104.1</c:v>
                </c:pt>
                <c:pt idx="2029">
                  <c:v>104.8</c:v>
                </c:pt>
                <c:pt idx="2030">
                  <c:v>103.35</c:v>
                </c:pt>
                <c:pt idx="2031">
                  <c:v>105.1</c:v>
                </c:pt>
                <c:pt idx="2032">
                  <c:v>103.45</c:v>
                </c:pt>
                <c:pt idx="2033">
                  <c:v>104.1</c:v>
                </c:pt>
                <c:pt idx="2034">
                  <c:v>104.45</c:v>
                </c:pt>
                <c:pt idx="2035">
                  <c:v>108.8</c:v>
                </c:pt>
                <c:pt idx="2036">
                  <c:v>109.35</c:v>
                </c:pt>
                <c:pt idx="2037">
                  <c:v>110.35</c:v>
                </c:pt>
                <c:pt idx="2038">
                  <c:v>113.3</c:v>
                </c:pt>
                <c:pt idx="2039">
                  <c:v>116.5</c:v>
                </c:pt>
                <c:pt idx="2040">
                  <c:v>114.5</c:v>
                </c:pt>
                <c:pt idx="2041">
                  <c:v>116.6</c:v>
                </c:pt>
                <c:pt idx="2042">
                  <c:v>113.95</c:v>
                </c:pt>
                <c:pt idx="2043">
                  <c:v>114.05</c:v>
                </c:pt>
                <c:pt idx="2044">
                  <c:v>116.45</c:v>
                </c:pt>
                <c:pt idx="2045">
                  <c:v>118.2</c:v>
                </c:pt>
                <c:pt idx="2046">
                  <c:v>118.5</c:v>
                </c:pt>
                <c:pt idx="2047">
                  <c:v>118.75</c:v>
                </c:pt>
                <c:pt idx="2048">
                  <c:v>119.5</c:v>
                </c:pt>
                <c:pt idx="2049">
                  <c:v>117.7</c:v>
                </c:pt>
                <c:pt idx="2050">
                  <c:v>116.8</c:v>
                </c:pt>
                <c:pt idx="2051">
                  <c:v>120.65</c:v>
                </c:pt>
                <c:pt idx="2052">
                  <c:v>122.6</c:v>
                </c:pt>
                <c:pt idx="2053">
                  <c:v>122.5</c:v>
                </c:pt>
                <c:pt idx="2054">
                  <c:v>123.95</c:v>
                </c:pt>
                <c:pt idx="2055">
                  <c:v>125.6</c:v>
                </c:pt>
                <c:pt idx="2056">
                  <c:v>124.45</c:v>
                </c:pt>
                <c:pt idx="2057">
                  <c:v>122.75</c:v>
                </c:pt>
                <c:pt idx="2058">
                  <c:v>124.65</c:v>
                </c:pt>
                <c:pt idx="2059">
                  <c:v>119.85</c:v>
                </c:pt>
                <c:pt idx="2060">
                  <c:v>123.6</c:v>
                </c:pt>
                <c:pt idx="2061">
                  <c:v>118.8</c:v>
                </c:pt>
                <c:pt idx="2062">
                  <c:v>117.4</c:v>
                </c:pt>
                <c:pt idx="2063">
                  <c:v>118.3</c:v>
                </c:pt>
                <c:pt idx="2064">
                  <c:v>119.7</c:v>
                </c:pt>
                <c:pt idx="2065">
                  <c:v>116.35</c:v>
                </c:pt>
                <c:pt idx="2066">
                  <c:v>114.05</c:v>
                </c:pt>
                <c:pt idx="2067">
                  <c:v>116.25</c:v>
                </c:pt>
                <c:pt idx="2068">
                  <c:v>118.2</c:v>
                </c:pt>
                <c:pt idx="2069">
                  <c:v>118.45</c:v>
                </c:pt>
                <c:pt idx="2070">
                  <c:v>120.15</c:v>
                </c:pt>
                <c:pt idx="2071">
                  <c:v>120.35</c:v>
                </c:pt>
                <c:pt idx="2072">
                  <c:v>118.35</c:v>
                </c:pt>
                <c:pt idx="2073">
                  <c:v>119.35</c:v>
                </c:pt>
                <c:pt idx="2074">
                  <c:v>115.25</c:v>
                </c:pt>
                <c:pt idx="2075">
                  <c:v>115.55</c:v>
                </c:pt>
                <c:pt idx="2076">
                  <c:v>118.55</c:v>
                </c:pt>
                <c:pt idx="2077">
                  <c:v>120</c:v>
                </c:pt>
                <c:pt idx="2078">
                  <c:v>119</c:v>
                </c:pt>
                <c:pt idx="2079">
                  <c:v>121.8</c:v>
                </c:pt>
                <c:pt idx="2080">
                  <c:v>122.9</c:v>
                </c:pt>
                <c:pt idx="2081">
                  <c:v>123.15</c:v>
                </c:pt>
                <c:pt idx="2082">
                  <c:v>125.35</c:v>
                </c:pt>
                <c:pt idx="2083">
                  <c:v>126.6</c:v>
                </c:pt>
                <c:pt idx="2084">
                  <c:v>126.8</c:v>
                </c:pt>
                <c:pt idx="2085">
                  <c:v>127.1</c:v>
                </c:pt>
                <c:pt idx="2086">
                  <c:v>126.1</c:v>
                </c:pt>
                <c:pt idx="2087">
                  <c:v>127.7</c:v>
                </c:pt>
                <c:pt idx="2088">
                  <c:v>128.15</c:v>
                </c:pt>
                <c:pt idx="2089">
                  <c:v>129.8</c:v>
                </c:pt>
                <c:pt idx="2090">
                  <c:v>130.2</c:v>
                </c:pt>
                <c:pt idx="2091">
                  <c:v>132</c:v>
                </c:pt>
                <c:pt idx="2092">
                  <c:v>132.4</c:v>
                </c:pt>
                <c:pt idx="2093">
                  <c:v>129.75</c:v>
                </c:pt>
                <c:pt idx="2094">
                  <c:v>131.9</c:v>
                </c:pt>
                <c:pt idx="2095">
                  <c:v>133.95</c:v>
                </c:pt>
                <c:pt idx="2096">
                  <c:v>136</c:v>
                </c:pt>
                <c:pt idx="2097">
                  <c:v>134.8</c:v>
                </c:pt>
                <c:pt idx="2098">
                  <c:v>135.6</c:v>
                </c:pt>
                <c:pt idx="2099">
                  <c:v>133.45</c:v>
                </c:pt>
                <c:pt idx="2100">
                  <c:v>129.45</c:v>
                </c:pt>
                <c:pt idx="2101">
                  <c:v>130.45</c:v>
                </c:pt>
                <c:pt idx="2102">
                  <c:v>132.05</c:v>
                </c:pt>
                <c:pt idx="2103">
                  <c:v>133.25</c:v>
                </c:pt>
                <c:pt idx="2104">
                  <c:v>131.05</c:v>
                </c:pt>
                <c:pt idx="2105">
                  <c:v>131.4</c:v>
                </c:pt>
                <c:pt idx="2106">
                  <c:v>133.65</c:v>
                </c:pt>
                <c:pt idx="2107">
                  <c:v>136.05</c:v>
                </c:pt>
                <c:pt idx="2108">
                  <c:v>137.4</c:v>
                </c:pt>
                <c:pt idx="2109">
                  <c:v>136.85</c:v>
                </c:pt>
                <c:pt idx="2110">
                  <c:v>138.05</c:v>
                </c:pt>
                <c:pt idx="2111">
                  <c:v>135.9</c:v>
                </c:pt>
                <c:pt idx="2112">
                  <c:v>135.25</c:v>
                </c:pt>
                <c:pt idx="2113">
                  <c:v>135.6</c:v>
                </c:pt>
                <c:pt idx="2114">
                  <c:v>133.95</c:v>
                </c:pt>
                <c:pt idx="2115">
                  <c:v>133.8</c:v>
                </c:pt>
                <c:pt idx="2116">
                  <c:v>134.95</c:v>
                </c:pt>
                <c:pt idx="2117">
                  <c:v>138</c:v>
                </c:pt>
                <c:pt idx="2118">
                  <c:v>140</c:v>
                </c:pt>
                <c:pt idx="2119">
                  <c:v>141.45</c:v>
                </c:pt>
                <c:pt idx="2120">
                  <c:v>141.4</c:v>
                </c:pt>
                <c:pt idx="2121">
                  <c:v>138.9</c:v>
                </c:pt>
                <c:pt idx="2122">
                  <c:v>140.5</c:v>
                </c:pt>
                <c:pt idx="2123">
                  <c:v>143.2</c:v>
                </c:pt>
                <c:pt idx="2124">
                  <c:v>143.95</c:v>
                </c:pt>
                <c:pt idx="2125">
                  <c:v>143.2</c:v>
                </c:pt>
                <c:pt idx="2126">
                  <c:v>140.3</c:v>
                </c:pt>
                <c:pt idx="2127">
                  <c:v>139.4</c:v>
                </c:pt>
                <c:pt idx="2128">
                  <c:v>139.1</c:v>
                </c:pt>
                <c:pt idx="2129">
                  <c:v>134.35</c:v>
                </c:pt>
                <c:pt idx="2130">
                  <c:v>135.75</c:v>
                </c:pt>
                <c:pt idx="2131">
                  <c:v>131.2</c:v>
                </c:pt>
                <c:pt idx="2132">
                  <c:v>128.95</c:v>
                </c:pt>
                <c:pt idx="2133">
                  <c:v>129.45</c:v>
                </c:pt>
                <c:pt idx="2134">
                  <c:v>127.65</c:v>
                </c:pt>
                <c:pt idx="2135">
                  <c:v>131.05</c:v>
                </c:pt>
                <c:pt idx="2136">
                  <c:v>130.55</c:v>
                </c:pt>
                <c:pt idx="2137">
                  <c:v>129.45</c:v>
                </c:pt>
                <c:pt idx="2138">
                  <c:v>132.35</c:v>
                </c:pt>
                <c:pt idx="2139">
                  <c:v>136.15</c:v>
                </c:pt>
                <c:pt idx="2140">
                  <c:v>136.6</c:v>
                </c:pt>
                <c:pt idx="2141">
                  <c:v>136.15</c:v>
                </c:pt>
                <c:pt idx="2142">
                  <c:v>137.45</c:v>
                </c:pt>
                <c:pt idx="2143">
                  <c:v>134.8</c:v>
                </c:pt>
                <c:pt idx="2144">
                  <c:v>131.8</c:v>
                </c:pt>
                <c:pt idx="2145">
                  <c:v>132.8</c:v>
                </c:pt>
                <c:pt idx="2146">
                  <c:v>128</c:v>
                </c:pt>
                <c:pt idx="2147">
                  <c:v>127.2</c:v>
                </c:pt>
                <c:pt idx="2148">
                  <c:v>125.5</c:v>
                </c:pt>
                <c:pt idx="2149">
                  <c:v>126</c:v>
                </c:pt>
                <c:pt idx="2150">
                  <c:v>129.8</c:v>
                </c:pt>
                <c:pt idx="2151">
                  <c:v>128.8</c:v>
                </c:pt>
                <c:pt idx="2152">
                  <c:v>121.95</c:v>
                </c:pt>
                <c:pt idx="2153">
                  <c:v>120</c:v>
                </c:pt>
                <c:pt idx="2154">
                  <c:v>120.6</c:v>
                </c:pt>
                <c:pt idx="2155">
                  <c:v>121.1</c:v>
                </c:pt>
                <c:pt idx="2156">
                  <c:v>116</c:v>
                </c:pt>
                <c:pt idx="2157">
                  <c:v>118.2</c:v>
                </c:pt>
              </c:numCache>
            </c:numRef>
          </c:val>
          <c:smooth val="0"/>
        </c:ser>
        <c:ser>
          <c:idx val="1"/>
          <c:order val="1"/>
          <c:tx>
            <c:strRef>
              <c:f>[铁矿供需库存.xlsx]Sheet2!$AA$2</c:f>
              <c:strCache>
                <c:ptCount val="1"/>
                <c:pt idx="0">
                  <c:v>均值 </c:v>
                </c:pt>
              </c:strCache>
            </c:strRef>
          </c:tx>
          <c:spPr>
            <a:ln w="28575" cap="rnd">
              <a:solidFill>
                <a:schemeClr val="accent2"/>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[铁矿供需库存.xlsx]Sheet2!$AA$3:$AA$2161</c:f>
              <c:numCache>
                <c:formatCode>General</c:formatCode>
                <c:ptCount val="2158"/>
                <c:pt idx="0">
                  <c:v>95.9523308619091</c:v>
                </c:pt>
                <c:pt idx="1">
                  <c:v>95.9523308619091</c:v>
                </c:pt>
                <c:pt idx="2">
                  <c:v>95.9523308619091</c:v>
                </c:pt>
                <c:pt idx="3">
                  <c:v>95.9523308619091</c:v>
                </c:pt>
                <c:pt idx="4">
                  <c:v>95.9523308619091</c:v>
                </c:pt>
                <c:pt idx="5">
                  <c:v>95.9523308619091</c:v>
                </c:pt>
                <c:pt idx="6">
                  <c:v>95.9523308619091</c:v>
                </c:pt>
                <c:pt idx="7">
                  <c:v>95.9523308619091</c:v>
                </c:pt>
                <c:pt idx="8">
                  <c:v>95.9523308619091</c:v>
                </c:pt>
                <c:pt idx="9">
                  <c:v>95.9523308619091</c:v>
                </c:pt>
                <c:pt idx="10">
                  <c:v>95.9523308619091</c:v>
                </c:pt>
                <c:pt idx="11">
                  <c:v>95.9523308619091</c:v>
                </c:pt>
                <c:pt idx="12">
                  <c:v>95.9523308619091</c:v>
                </c:pt>
                <c:pt idx="13">
                  <c:v>95.9523308619091</c:v>
                </c:pt>
                <c:pt idx="14">
                  <c:v>95.9523308619091</c:v>
                </c:pt>
                <c:pt idx="15">
                  <c:v>95.9523308619091</c:v>
                </c:pt>
                <c:pt idx="16">
                  <c:v>95.9523308619091</c:v>
                </c:pt>
                <c:pt idx="17">
                  <c:v>95.9523308619091</c:v>
                </c:pt>
                <c:pt idx="18">
                  <c:v>95.9523308619091</c:v>
                </c:pt>
                <c:pt idx="19">
                  <c:v>95.9523308619091</c:v>
                </c:pt>
                <c:pt idx="20">
                  <c:v>95.9523308619091</c:v>
                </c:pt>
                <c:pt idx="21">
                  <c:v>95.9523308619091</c:v>
                </c:pt>
                <c:pt idx="22">
                  <c:v>95.9523308619091</c:v>
                </c:pt>
                <c:pt idx="23">
                  <c:v>95.9523308619091</c:v>
                </c:pt>
                <c:pt idx="24">
                  <c:v>95.9523308619091</c:v>
                </c:pt>
                <c:pt idx="25">
                  <c:v>95.9523308619091</c:v>
                </c:pt>
                <c:pt idx="26">
                  <c:v>95.9523308619091</c:v>
                </c:pt>
                <c:pt idx="27">
                  <c:v>95.9523308619091</c:v>
                </c:pt>
                <c:pt idx="28">
                  <c:v>95.9523308619091</c:v>
                </c:pt>
                <c:pt idx="29">
                  <c:v>95.9523308619091</c:v>
                </c:pt>
                <c:pt idx="30">
                  <c:v>95.9523308619091</c:v>
                </c:pt>
                <c:pt idx="31">
                  <c:v>95.9523308619091</c:v>
                </c:pt>
                <c:pt idx="32">
                  <c:v>95.9523308619091</c:v>
                </c:pt>
                <c:pt idx="33">
                  <c:v>95.9523308619091</c:v>
                </c:pt>
                <c:pt idx="34">
                  <c:v>95.9523308619091</c:v>
                </c:pt>
                <c:pt idx="35">
                  <c:v>95.9523308619091</c:v>
                </c:pt>
                <c:pt idx="36">
                  <c:v>95.9523308619091</c:v>
                </c:pt>
                <c:pt idx="37">
                  <c:v>95.9523308619091</c:v>
                </c:pt>
                <c:pt idx="38">
                  <c:v>95.9523308619091</c:v>
                </c:pt>
                <c:pt idx="39">
                  <c:v>95.9523308619091</c:v>
                </c:pt>
                <c:pt idx="40">
                  <c:v>95.9523308619091</c:v>
                </c:pt>
                <c:pt idx="41">
                  <c:v>95.9523308619091</c:v>
                </c:pt>
                <c:pt idx="42">
                  <c:v>95.9523308619091</c:v>
                </c:pt>
                <c:pt idx="43">
                  <c:v>95.9523308619091</c:v>
                </c:pt>
                <c:pt idx="44">
                  <c:v>95.9523308619091</c:v>
                </c:pt>
                <c:pt idx="45">
                  <c:v>95.9523308619091</c:v>
                </c:pt>
                <c:pt idx="46">
                  <c:v>95.9523308619091</c:v>
                </c:pt>
                <c:pt idx="47">
                  <c:v>95.9523308619091</c:v>
                </c:pt>
                <c:pt idx="48">
                  <c:v>95.9523308619091</c:v>
                </c:pt>
                <c:pt idx="49">
                  <c:v>95.9523308619091</c:v>
                </c:pt>
                <c:pt idx="50">
                  <c:v>95.9523308619091</c:v>
                </c:pt>
                <c:pt idx="51">
                  <c:v>95.9523308619091</c:v>
                </c:pt>
                <c:pt idx="52">
                  <c:v>95.9523308619091</c:v>
                </c:pt>
                <c:pt idx="53">
                  <c:v>95.9523308619091</c:v>
                </c:pt>
                <c:pt idx="54">
                  <c:v>95.9523308619091</c:v>
                </c:pt>
                <c:pt idx="55">
                  <c:v>95.9523308619091</c:v>
                </c:pt>
                <c:pt idx="56">
                  <c:v>95.9523308619091</c:v>
                </c:pt>
                <c:pt idx="57">
                  <c:v>95.9523308619091</c:v>
                </c:pt>
                <c:pt idx="58">
                  <c:v>95.9523308619091</c:v>
                </c:pt>
                <c:pt idx="59">
                  <c:v>95.9523308619091</c:v>
                </c:pt>
                <c:pt idx="60">
                  <c:v>95.9523308619091</c:v>
                </c:pt>
                <c:pt idx="61">
                  <c:v>95.9523308619091</c:v>
                </c:pt>
                <c:pt idx="62">
                  <c:v>95.9523308619091</c:v>
                </c:pt>
                <c:pt idx="63">
                  <c:v>95.9523308619091</c:v>
                </c:pt>
                <c:pt idx="64">
                  <c:v>95.9523308619091</c:v>
                </c:pt>
                <c:pt idx="65">
                  <c:v>95.9523308619091</c:v>
                </c:pt>
                <c:pt idx="66">
                  <c:v>95.9523308619091</c:v>
                </c:pt>
                <c:pt idx="67">
                  <c:v>95.9523308619091</c:v>
                </c:pt>
                <c:pt idx="68">
                  <c:v>95.9523308619091</c:v>
                </c:pt>
                <c:pt idx="69">
                  <c:v>95.9523308619091</c:v>
                </c:pt>
                <c:pt idx="70">
                  <c:v>95.9523308619091</c:v>
                </c:pt>
                <c:pt idx="71">
                  <c:v>95.9523308619091</c:v>
                </c:pt>
                <c:pt idx="72">
                  <c:v>95.9523308619091</c:v>
                </c:pt>
                <c:pt idx="73">
                  <c:v>95.9523308619091</c:v>
                </c:pt>
                <c:pt idx="74">
                  <c:v>95.9523308619091</c:v>
                </c:pt>
                <c:pt idx="75">
                  <c:v>95.9523308619091</c:v>
                </c:pt>
                <c:pt idx="76">
                  <c:v>95.9523308619091</c:v>
                </c:pt>
                <c:pt idx="77">
                  <c:v>95.9523308619091</c:v>
                </c:pt>
                <c:pt idx="78">
                  <c:v>95.9523308619091</c:v>
                </c:pt>
                <c:pt idx="79">
                  <c:v>95.9523308619091</c:v>
                </c:pt>
                <c:pt idx="80">
                  <c:v>95.9523308619091</c:v>
                </c:pt>
                <c:pt idx="81">
                  <c:v>95.9523308619091</c:v>
                </c:pt>
                <c:pt idx="82">
                  <c:v>95.9523308619091</c:v>
                </c:pt>
                <c:pt idx="83">
                  <c:v>95.9523308619091</c:v>
                </c:pt>
                <c:pt idx="84">
                  <c:v>95.9523308619091</c:v>
                </c:pt>
                <c:pt idx="85">
                  <c:v>95.9523308619091</c:v>
                </c:pt>
                <c:pt idx="86">
                  <c:v>95.9523308619091</c:v>
                </c:pt>
                <c:pt idx="87">
                  <c:v>95.9523308619091</c:v>
                </c:pt>
                <c:pt idx="88">
                  <c:v>95.9523308619091</c:v>
                </c:pt>
                <c:pt idx="89">
                  <c:v>95.9523308619091</c:v>
                </c:pt>
                <c:pt idx="90">
                  <c:v>95.9523308619091</c:v>
                </c:pt>
                <c:pt idx="91">
                  <c:v>95.9523308619091</c:v>
                </c:pt>
                <c:pt idx="92">
                  <c:v>95.9523308619091</c:v>
                </c:pt>
                <c:pt idx="93">
                  <c:v>95.9523308619091</c:v>
                </c:pt>
                <c:pt idx="94">
                  <c:v>95.9523308619091</c:v>
                </c:pt>
                <c:pt idx="95">
                  <c:v>95.9523308619091</c:v>
                </c:pt>
                <c:pt idx="96">
                  <c:v>95.9523308619091</c:v>
                </c:pt>
                <c:pt idx="97">
                  <c:v>95.9523308619091</c:v>
                </c:pt>
                <c:pt idx="98">
                  <c:v>95.9523308619091</c:v>
                </c:pt>
                <c:pt idx="99">
                  <c:v>95.9523308619091</c:v>
                </c:pt>
                <c:pt idx="100">
                  <c:v>95.9523308619091</c:v>
                </c:pt>
                <c:pt idx="101">
                  <c:v>95.9523308619091</c:v>
                </c:pt>
                <c:pt idx="102">
                  <c:v>95.9523308619091</c:v>
                </c:pt>
                <c:pt idx="103">
                  <c:v>95.9523308619091</c:v>
                </c:pt>
                <c:pt idx="104">
                  <c:v>95.9523308619091</c:v>
                </c:pt>
                <c:pt idx="105">
                  <c:v>95.9523308619091</c:v>
                </c:pt>
                <c:pt idx="106">
                  <c:v>95.9523308619091</c:v>
                </c:pt>
                <c:pt idx="107">
                  <c:v>95.9523308619091</c:v>
                </c:pt>
                <c:pt idx="108">
                  <c:v>95.9523308619091</c:v>
                </c:pt>
                <c:pt idx="109">
                  <c:v>95.9523308619091</c:v>
                </c:pt>
                <c:pt idx="110">
                  <c:v>95.9523308619091</c:v>
                </c:pt>
                <c:pt idx="111">
                  <c:v>95.9523308619091</c:v>
                </c:pt>
                <c:pt idx="112">
                  <c:v>95.9523308619091</c:v>
                </c:pt>
                <c:pt idx="113">
                  <c:v>95.9523308619091</c:v>
                </c:pt>
                <c:pt idx="114">
                  <c:v>95.9523308619091</c:v>
                </c:pt>
                <c:pt idx="115">
                  <c:v>95.9523308619091</c:v>
                </c:pt>
                <c:pt idx="116">
                  <c:v>95.9523308619091</c:v>
                </c:pt>
                <c:pt idx="117">
                  <c:v>95.9523308619091</c:v>
                </c:pt>
                <c:pt idx="118">
                  <c:v>95.9523308619091</c:v>
                </c:pt>
                <c:pt idx="119">
                  <c:v>95.9523308619091</c:v>
                </c:pt>
                <c:pt idx="120">
                  <c:v>95.9523308619091</c:v>
                </c:pt>
                <c:pt idx="121">
                  <c:v>95.9523308619091</c:v>
                </c:pt>
                <c:pt idx="122">
                  <c:v>95.9523308619091</c:v>
                </c:pt>
                <c:pt idx="123">
                  <c:v>95.9523308619091</c:v>
                </c:pt>
                <c:pt idx="124">
                  <c:v>95.9523308619091</c:v>
                </c:pt>
                <c:pt idx="125">
                  <c:v>95.9523308619091</c:v>
                </c:pt>
                <c:pt idx="126">
                  <c:v>95.9523308619091</c:v>
                </c:pt>
                <c:pt idx="127">
                  <c:v>95.9523308619091</c:v>
                </c:pt>
                <c:pt idx="128">
                  <c:v>95.9523308619091</c:v>
                </c:pt>
                <c:pt idx="129">
                  <c:v>95.9523308619091</c:v>
                </c:pt>
                <c:pt idx="130">
                  <c:v>95.9523308619091</c:v>
                </c:pt>
                <c:pt idx="131">
                  <c:v>95.9523308619091</c:v>
                </c:pt>
                <c:pt idx="132">
                  <c:v>95.9523308619091</c:v>
                </c:pt>
                <c:pt idx="133">
                  <c:v>95.9523308619091</c:v>
                </c:pt>
                <c:pt idx="134">
                  <c:v>95.9523308619091</c:v>
                </c:pt>
                <c:pt idx="135">
                  <c:v>95.9523308619091</c:v>
                </c:pt>
                <c:pt idx="136">
                  <c:v>95.9523308619091</c:v>
                </c:pt>
                <c:pt idx="137">
                  <c:v>95.9523308619091</c:v>
                </c:pt>
                <c:pt idx="138">
                  <c:v>95.9523308619091</c:v>
                </c:pt>
                <c:pt idx="139">
                  <c:v>95.9523308619091</c:v>
                </c:pt>
                <c:pt idx="140">
                  <c:v>95.9523308619091</c:v>
                </c:pt>
                <c:pt idx="141">
                  <c:v>95.9523308619091</c:v>
                </c:pt>
                <c:pt idx="142">
                  <c:v>95.9523308619091</c:v>
                </c:pt>
                <c:pt idx="143">
                  <c:v>95.9523308619091</c:v>
                </c:pt>
                <c:pt idx="144">
                  <c:v>95.9523308619091</c:v>
                </c:pt>
                <c:pt idx="145">
                  <c:v>95.9523308619091</c:v>
                </c:pt>
                <c:pt idx="146">
                  <c:v>95.9523308619091</c:v>
                </c:pt>
                <c:pt idx="147">
                  <c:v>95.9523308619091</c:v>
                </c:pt>
                <c:pt idx="148">
                  <c:v>95.9523308619091</c:v>
                </c:pt>
                <c:pt idx="149">
                  <c:v>95.9523308619091</c:v>
                </c:pt>
                <c:pt idx="150">
                  <c:v>95.9523308619091</c:v>
                </c:pt>
                <c:pt idx="151">
                  <c:v>95.9523308619091</c:v>
                </c:pt>
                <c:pt idx="152">
                  <c:v>95.9523308619091</c:v>
                </c:pt>
                <c:pt idx="153">
                  <c:v>95.9523308619091</c:v>
                </c:pt>
                <c:pt idx="154">
                  <c:v>95.9523308619091</c:v>
                </c:pt>
                <c:pt idx="155">
                  <c:v>95.9523308619091</c:v>
                </c:pt>
                <c:pt idx="156">
                  <c:v>95.9523308619091</c:v>
                </c:pt>
                <c:pt idx="157">
                  <c:v>95.9523308619091</c:v>
                </c:pt>
                <c:pt idx="158">
                  <c:v>95.9523308619091</c:v>
                </c:pt>
                <c:pt idx="159">
                  <c:v>95.9523308619091</c:v>
                </c:pt>
                <c:pt idx="160">
                  <c:v>95.9523308619091</c:v>
                </c:pt>
                <c:pt idx="161">
                  <c:v>95.9523308619091</c:v>
                </c:pt>
                <c:pt idx="162">
                  <c:v>95.9523308619091</c:v>
                </c:pt>
                <c:pt idx="163">
                  <c:v>95.9523308619091</c:v>
                </c:pt>
                <c:pt idx="164">
                  <c:v>95.9523308619091</c:v>
                </c:pt>
                <c:pt idx="165">
                  <c:v>95.9523308619091</c:v>
                </c:pt>
                <c:pt idx="166">
                  <c:v>95.9523308619091</c:v>
                </c:pt>
                <c:pt idx="167">
                  <c:v>95.9523308619091</c:v>
                </c:pt>
                <c:pt idx="168">
                  <c:v>95.9523308619091</c:v>
                </c:pt>
                <c:pt idx="169">
                  <c:v>95.9523308619091</c:v>
                </c:pt>
                <c:pt idx="170">
                  <c:v>95.9523308619091</c:v>
                </c:pt>
                <c:pt idx="171">
                  <c:v>95.9523308619091</c:v>
                </c:pt>
                <c:pt idx="172">
                  <c:v>95.9523308619091</c:v>
                </c:pt>
                <c:pt idx="173">
                  <c:v>95.9523308619091</c:v>
                </c:pt>
                <c:pt idx="174">
                  <c:v>95.9523308619091</c:v>
                </c:pt>
                <c:pt idx="175">
                  <c:v>95.9523308619091</c:v>
                </c:pt>
                <c:pt idx="176">
                  <c:v>95.9523308619091</c:v>
                </c:pt>
                <c:pt idx="177">
                  <c:v>95.9523308619091</c:v>
                </c:pt>
                <c:pt idx="178">
                  <c:v>95.9523308619091</c:v>
                </c:pt>
                <c:pt idx="179">
                  <c:v>95.9523308619091</c:v>
                </c:pt>
                <c:pt idx="180">
                  <c:v>95.9523308619091</c:v>
                </c:pt>
                <c:pt idx="181">
                  <c:v>95.9523308619091</c:v>
                </c:pt>
                <c:pt idx="182">
                  <c:v>95.9523308619091</c:v>
                </c:pt>
                <c:pt idx="183">
                  <c:v>95.9523308619091</c:v>
                </c:pt>
                <c:pt idx="184">
                  <c:v>95.9523308619091</c:v>
                </c:pt>
                <c:pt idx="185">
                  <c:v>95.9523308619091</c:v>
                </c:pt>
                <c:pt idx="186">
                  <c:v>95.9523308619091</c:v>
                </c:pt>
                <c:pt idx="187">
                  <c:v>95.9523308619091</c:v>
                </c:pt>
                <c:pt idx="188">
                  <c:v>95.9523308619091</c:v>
                </c:pt>
                <c:pt idx="189">
                  <c:v>95.9523308619091</c:v>
                </c:pt>
                <c:pt idx="190">
                  <c:v>95.9523308619091</c:v>
                </c:pt>
                <c:pt idx="191">
                  <c:v>95.9523308619091</c:v>
                </c:pt>
                <c:pt idx="192">
                  <c:v>95.9523308619091</c:v>
                </c:pt>
                <c:pt idx="193">
                  <c:v>95.9523308619091</c:v>
                </c:pt>
                <c:pt idx="194">
                  <c:v>95.9523308619091</c:v>
                </c:pt>
                <c:pt idx="195">
                  <c:v>95.9523308619091</c:v>
                </c:pt>
                <c:pt idx="196">
                  <c:v>95.9523308619091</c:v>
                </c:pt>
                <c:pt idx="197">
                  <c:v>95.9523308619091</c:v>
                </c:pt>
                <c:pt idx="198">
                  <c:v>95.9523308619091</c:v>
                </c:pt>
                <c:pt idx="199">
                  <c:v>95.9523308619091</c:v>
                </c:pt>
                <c:pt idx="200">
                  <c:v>95.9523308619091</c:v>
                </c:pt>
                <c:pt idx="201">
                  <c:v>95.9523308619091</c:v>
                </c:pt>
                <c:pt idx="202">
                  <c:v>95.9523308619091</c:v>
                </c:pt>
                <c:pt idx="203">
                  <c:v>95.9523308619091</c:v>
                </c:pt>
                <c:pt idx="204">
                  <c:v>95.9523308619091</c:v>
                </c:pt>
                <c:pt idx="205">
                  <c:v>95.9523308619091</c:v>
                </c:pt>
                <c:pt idx="206">
                  <c:v>95.9523308619091</c:v>
                </c:pt>
                <c:pt idx="207">
                  <c:v>95.9523308619091</c:v>
                </c:pt>
                <c:pt idx="208">
                  <c:v>95.9523308619091</c:v>
                </c:pt>
                <c:pt idx="209">
                  <c:v>95.9523308619091</c:v>
                </c:pt>
                <c:pt idx="210">
                  <c:v>95.9523308619091</c:v>
                </c:pt>
                <c:pt idx="211">
                  <c:v>95.9523308619091</c:v>
                </c:pt>
                <c:pt idx="212">
                  <c:v>95.9523308619091</c:v>
                </c:pt>
                <c:pt idx="213">
                  <c:v>95.9523308619091</c:v>
                </c:pt>
                <c:pt idx="214">
                  <c:v>95.9523308619091</c:v>
                </c:pt>
                <c:pt idx="215">
                  <c:v>95.9523308619091</c:v>
                </c:pt>
                <c:pt idx="216">
                  <c:v>95.9523308619091</c:v>
                </c:pt>
                <c:pt idx="217">
                  <c:v>95.9523308619091</c:v>
                </c:pt>
                <c:pt idx="218">
                  <c:v>95.9523308619091</c:v>
                </c:pt>
                <c:pt idx="219">
                  <c:v>95.9523308619091</c:v>
                </c:pt>
                <c:pt idx="220">
                  <c:v>95.9523308619091</c:v>
                </c:pt>
                <c:pt idx="221">
                  <c:v>95.9523308619091</c:v>
                </c:pt>
                <c:pt idx="222">
                  <c:v>95.9523308619091</c:v>
                </c:pt>
                <c:pt idx="223">
                  <c:v>95.9523308619091</c:v>
                </c:pt>
                <c:pt idx="224">
                  <c:v>95.9523308619091</c:v>
                </c:pt>
                <c:pt idx="225">
                  <c:v>95.9523308619091</c:v>
                </c:pt>
                <c:pt idx="226">
                  <c:v>95.9523308619091</c:v>
                </c:pt>
                <c:pt idx="227">
                  <c:v>95.9523308619091</c:v>
                </c:pt>
                <c:pt idx="228">
                  <c:v>95.9523308619091</c:v>
                </c:pt>
                <c:pt idx="229">
                  <c:v>95.9523308619091</c:v>
                </c:pt>
                <c:pt idx="230">
                  <c:v>95.9523308619091</c:v>
                </c:pt>
                <c:pt idx="231">
                  <c:v>95.9523308619091</c:v>
                </c:pt>
                <c:pt idx="232">
                  <c:v>95.9523308619091</c:v>
                </c:pt>
                <c:pt idx="233">
                  <c:v>95.9523308619091</c:v>
                </c:pt>
                <c:pt idx="234">
                  <c:v>95.9523308619091</c:v>
                </c:pt>
                <c:pt idx="235">
                  <c:v>95.9523308619091</c:v>
                </c:pt>
                <c:pt idx="236">
                  <c:v>95.9523308619091</c:v>
                </c:pt>
                <c:pt idx="237">
                  <c:v>95.9523308619091</c:v>
                </c:pt>
                <c:pt idx="238">
                  <c:v>95.9523308619091</c:v>
                </c:pt>
                <c:pt idx="239">
                  <c:v>95.9523308619091</c:v>
                </c:pt>
                <c:pt idx="240">
                  <c:v>95.9523308619091</c:v>
                </c:pt>
                <c:pt idx="241">
                  <c:v>95.9523308619091</c:v>
                </c:pt>
                <c:pt idx="242">
                  <c:v>95.9523308619091</c:v>
                </c:pt>
                <c:pt idx="243">
                  <c:v>95.9523308619091</c:v>
                </c:pt>
                <c:pt idx="244">
                  <c:v>95.9523308619091</c:v>
                </c:pt>
                <c:pt idx="245">
                  <c:v>95.9523308619091</c:v>
                </c:pt>
                <c:pt idx="246">
                  <c:v>95.9523308619091</c:v>
                </c:pt>
                <c:pt idx="247">
                  <c:v>95.9523308619091</c:v>
                </c:pt>
                <c:pt idx="248">
                  <c:v>95.9523308619091</c:v>
                </c:pt>
                <c:pt idx="249">
                  <c:v>95.9523308619091</c:v>
                </c:pt>
                <c:pt idx="250">
                  <c:v>95.9523308619091</c:v>
                </c:pt>
                <c:pt idx="251">
                  <c:v>95.9523308619091</c:v>
                </c:pt>
                <c:pt idx="252">
                  <c:v>95.9523308619091</c:v>
                </c:pt>
                <c:pt idx="253">
                  <c:v>95.9523308619091</c:v>
                </c:pt>
                <c:pt idx="254">
                  <c:v>95.9523308619091</c:v>
                </c:pt>
                <c:pt idx="255">
                  <c:v>95.9523308619091</c:v>
                </c:pt>
                <c:pt idx="256">
                  <c:v>95.9523308619091</c:v>
                </c:pt>
                <c:pt idx="257">
                  <c:v>95.9523308619091</c:v>
                </c:pt>
                <c:pt idx="258">
                  <c:v>95.9523308619091</c:v>
                </c:pt>
                <c:pt idx="259">
                  <c:v>95.9523308619091</c:v>
                </c:pt>
                <c:pt idx="260">
                  <c:v>95.9523308619091</c:v>
                </c:pt>
                <c:pt idx="261">
                  <c:v>95.9523308619091</c:v>
                </c:pt>
                <c:pt idx="262">
                  <c:v>95.9523308619091</c:v>
                </c:pt>
                <c:pt idx="263">
                  <c:v>95.9523308619091</c:v>
                </c:pt>
                <c:pt idx="264">
                  <c:v>95.9523308619091</c:v>
                </c:pt>
                <c:pt idx="265">
                  <c:v>95.9523308619091</c:v>
                </c:pt>
                <c:pt idx="266">
                  <c:v>95.9523308619091</c:v>
                </c:pt>
                <c:pt idx="267">
                  <c:v>95.9523308619091</c:v>
                </c:pt>
                <c:pt idx="268">
                  <c:v>95.9523308619091</c:v>
                </c:pt>
                <c:pt idx="269">
                  <c:v>95.9523308619091</c:v>
                </c:pt>
                <c:pt idx="270">
                  <c:v>95.9523308619091</c:v>
                </c:pt>
                <c:pt idx="271">
                  <c:v>95.9523308619091</c:v>
                </c:pt>
                <c:pt idx="272">
                  <c:v>95.9523308619091</c:v>
                </c:pt>
                <c:pt idx="273">
                  <c:v>95.9523308619091</c:v>
                </c:pt>
                <c:pt idx="274">
                  <c:v>95.9523308619091</c:v>
                </c:pt>
                <c:pt idx="275">
                  <c:v>95.9523308619091</c:v>
                </c:pt>
                <c:pt idx="276">
                  <c:v>95.9523308619091</c:v>
                </c:pt>
                <c:pt idx="277">
                  <c:v>95.9523308619091</c:v>
                </c:pt>
                <c:pt idx="278">
                  <c:v>95.9523308619091</c:v>
                </c:pt>
                <c:pt idx="279">
                  <c:v>95.9523308619091</c:v>
                </c:pt>
                <c:pt idx="280">
                  <c:v>95.9523308619091</c:v>
                </c:pt>
                <c:pt idx="281">
                  <c:v>95.9523308619091</c:v>
                </c:pt>
                <c:pt idx="282">
                  <c:v>95.9523308619091</c:v>
                </c:pt>
                <c:pt idx="283">
                  <c:v>95.9523308619091</c:v>
                </c:pt>
                <c:pt idx="284">
                  <c:v>95.9523308619091</c:v>
                </c:pt>
                <c:pt idx="285">
                  <c:v>95.9523308619091</c:v>
                </c:pt>
                <c:pt idx="286">
                  <c:v>95.9523308619091</c:v>
                </c:pt>
                <c:pt idx="287">
                  <c:v>95.9523308619091</c:v>
                </c:pt>
                <c:pt idx="288">
                  <c:v>95.9523308619091</c:v>
                </c:pt>
                <c:pt idx="289">
                  <c:v>95.9523308619091</c:v>
                </c:pt>
                <c:pt idx="290">
                  <c:v>95.9523308619091</c:v>
                </c:pt>
                <c:pt idx="291">
                  <c:v>95.9523308619091</c:v>
                </c:pt>
                <c:pt idx="292">
                  <c:v>95.9523308619091</c:v>
                </c:pt>
                <c:pt idx="293">
                  <c:v>95.9523308619091</c:v>
                </c:pt>
                <c:pt idx="294">
                  <c:v>95.9523308619091</c:v>
                </c:pt>
                <c:pt idx="295">
                  <c:v>95.9523308619091</c:v>
                </c:pt>
                <c:pt idx="296">
                  <c:v>95.9523308619091</c:v>
                </c:pt>
                <c:pt idx="297">
                  <c:v>95.9523308619091</c:v>
                </c:pt>
                <c:pt idx="298">
                  <c:v>95.9523308619091</c:v>
                </c:pt>
                <c:pt idx="299">
                  <c:v>95.9523308619091</c:v>
                </c:pt>
                <c:pt idx="300">
                  <c:v>95.9523308619091</c:v>
                </c:pt>
                <c:pt idx="301">
                  <c:v>95.9523308619091</c:v>
                </c:pt>
                <c:pt idx="302">
                  <c:v>95.9523308619091</c:v>
                </c:pt>
                <c:pt idx="303">
                  <c:v>95.9523308619091</c:v>
                </c:pt>
                <c:pt idx="304">
                  <c:v>95.9523308619091</c:v>
                </c:pt>
                <c:pt idx="305">
                  <c:v>95.9523308619091</c:v>
                </c:pt>
                <c:pt idx="306">
                  <c:v>95.9523308619091</c:v>
                </c:pt>
                <c:pt idx="307">
                  <c:v>95.9523308619091</c:v>
                </c:pt>
                <c:pt idx="308">
                  <c:v>95.9523308619091</c:v>
                </c:pt>
                <c:pt idx="309">
                  <c:v>95.9523308619091</c:v>
                </c:pt>
                <c:pt idx="310">
                  <c:v>95.9523308619091</c:v>
                </c:pt>
                <c:pt idx="311">
                  <c:v>95.9523308619091</c:v>
                </c:pt>
                <c:pt idx="312">
                  <c:v>95.9523308619091</c:v>
                </c:pt>
                <c:pt idx="313">
                  <c:v>95.9523308619091</c:v>
                </c:pt>
                <c:pt idx="314">
                  <c:v>95.9523308619091</c:v>
                </c:pt>
                <c:pt idx="315">
                  <c:v>95.9523308619091</c:v>
                </c:pt>
                <c:pt idx="316">
                  <c:v>95.9523308619091</c:v>
                </c:pt>
                <c:pt idx="317">
                  <c:v>95.9523308619091</c:v>
                </c:pt>
                <c:pt idx="318">
                  <c:v>95.9523308619091</c:v>
                </c:pt>
                <c:pt idx="319">
                  <c:v>95.9523308619091</c:v>
                </c:pt>
                <c:pt idx="320">
                  <c:v>95.9523308619091</c:v>
                </c:pt>
                <c:pt idx="321">
                  <c:v>95.9523308619091</c:v>
                </c:pt>
                <c:pt idx="322">
                  <c:v>95.9523308619091</c:v>
                </c:pt>
                <c:pt idx="323">
                  <c:v>95.9523308619091</c:v>
                </c:pt>
                <c:pt idx="324">
                  <c:v>95.9523308619091</c:v>
                </c:pt>
                <c:pt idx="325">
                  <c:v>95.9523308619091</c:v>
                </c:pt>
                <c:pt idx="326">
                  <c:v>95.9523308619091</c:v>
                </c:pt>
                <c:pt idx="327">
                  <c:v>95.9523308619091</c:v>
                </c:pt>
                <c:pt idx="328">
                  <c:v>95.9523308619091</c:v>
                </c:pt>
                <c:pt idx="329">
                  <c:v>95.9523308619091</c:v>
                </c:pt>
                <c:pt idx="330">
                  <c:v>95.9523308619091</c:v>
                </c:pt>
                <c:pt idx="331">
                  <c:v>95.9523308619091</c:v>
                </c:pt>
                <c:pt idx="332">
                  <c:v>95.9523308619091</c:v>
                </c:pt>
                <c:pt idx="333">
                  <c:v>95.9523308619091</c:v>
                </c:pt>
                <c:pt idx="334">
                  <c:v>95.9523308619091</c:v>
                </c:pt>
                <c:pt idx="335">
                  <c:v>95.9523308619091</c:v>
                </c:pt>
                <c:pt idx="336">
                  <c:v>95.9523308619091</c:v>
                </c:pt>
                <c:pt idx="337">
                  <c:v>95.9523308619091</c:v>
                </c:pt>
                <c:pt idx="338">
                  <c:v>95.9523308619091</c:v>
                </c:pt>
                <c:pt idx="339">
                  <c:v>95.9523308619091</c:v>
                </c:pt>
                <c:pt idx="340">
                  <c:v>95.9523308619091</c:v>
                </c:pt>
                <c:pt idx="341">
                  <c:v>95.9523308619091</c:v>
                </c:pt>
                <c:pt idx="342">
                  <c:v>95.9523308619091</c:v>
                </c:pt>
                <c:pt idx="343">
                  <c:v>95.9523308619091</c:v>
                </c:pt>
                <c:pt idx="344">
                  <c:v>95.9523308619091</c:v>
                </c:pt>
                <c:pt idx="345">
                  <c:v>95.9523308619091</c:v>
                </c:pt>
                <c:pt idx="346">
                  <c:v>95.9523308619091</c:v>
                </c:pt>
                <c:pt idx="347">
                  <c:v>95.9523308619091</c:v>
                </c:pt>
                <c:pt idx="348">
                  <c:v>95.9523308619091</c:v>
                </c:pt>
                <c:pt idx="349">
                  <c:v>95.9523308619091</c:v>
                </c:pt>
                <c:pt idx="350">
                  <c:v>95.9523308619091</c:v>
                </c:pt>
                <c:pt idx="351">
                  <c:v>95.9523308619091</c:v>
                </c:pt>
                <c:pt idx="352">
                  <c:v>95.9523308619091</c:v>
                </c:pt>
                <c:pt idx="353">
                  <c:v>95.9523308619091</c:v>
                </c:pt>
                <c:pt idx="354">
                  <c:v>95.9523308619091</c:v>
                </c:pt>
                <c:pt idx="355">
                  <c:v>95.9523308619091</c:v>
                </c:pt>
                <c:pt idx="356">
                  <c:v>95.9523308619091</c:v>
                </c:pt>
                <c:pt idx="357">
                  <c:v>95.9523308619091</c:v>
                </c:pt>
                <c:pt idx="358">
                  <c:v>95.9523308619091</c:v>
                </c:pt>
                <c:pt idx="359">
                  <c:v>95.9523308619091</c:v>
                </c:pt>
                <c:pt idx="360">
                  <c:v>95.9523308619091</c:v>
                </c:pt>
                <c:pt idx="361">
                  <c:v>95.9523308619091</c:v>
                </c:pt>
                <c:pt idx="362">
                  <c:v>95.9523308619091</c:v>
                </c:pt>
                <c:pt idx="363">
                  <c:v>95.9523308619091</c:v>
                </c:pt>
                <c:pt idx="364">
                  <c:v>95.9523308619091</c:v>
                </c:pt>
                <c:pt idx="365">
                  <c:v>95.9523308619091</c:v>
                </c:pt>
                <c:pt idx="366">
                  <c:v>95.9523308619091</c:v>
                </c:pt>
                <c:pt idx="367">
                  <c:v>95.9523308619091</c:v>
                </c:pt>
                <c:pt idx="368">
                  <c:v>95.9523308619091</c:v>
                </c:pt>
                <c:pt idx="369">
                  <c:v>95.9523308619091</c:v>
                </c:pt>
                <c:pt idx="370">
                  <c:v>95.9523308619091</c:v>
                </c:pt>
                <c:pt idx="371">
                  <c:v>95.9523308619091</c:v>
                </c:pt>
                <c:pt idx="372">
                  <c:v>95.9523308619091</c:v>
                </c:pt>
                <c:pt idx="373">
                  <c:v>95.9523308619091</c:v>
                </c:pt>
                <c:pt idx="374">
                  <c:v>95.9523308619091</c:v>
                </c:pt>
                <c:pt idx="375">
                  <c:v>95.9523308619091</c:v>
                </c:pt>
                <c:pt idx="376">
                  <c:v>95.9523308619091</c:v>
                </c:pt>
                <c:pt idx="377">
                  <c:v>95.9523308619091</c:v>
                </c:pt>
                <c:pt idx="378">
                  <c:v>95.9523308619091</c:v>
                </c:pt>
                <c:pt idx="379">
                  <c:v>95.9523308619091</c:v>
                </c:pt>
                <c:pt idx="380">
                  <c:v>95.9523308619091</c:v>
                </c:pt>
                <c:pt idx="381">
                  <c:v>95.9523308619091</c:v>
                </c:pt>
                <c:pt idx="382">
                  <c:v>95.9523308619091</c:v>
                </c:pt>
                <c:pt idx="383">
                  <c:v>95.9523308619091</c:v>
                </c:pt>
                <c:pt idx="384">
                  <c:v>95.9523308619091</c:v>
                </c:pt>
                <c:pt idx="385">
                  <c:v>95.9523308619091</c:v>
                </c:pt>
                <c:pt idx="386">
                  <c:v>95.9523308619091</c:v>
                </c:pt>
                <c:pt idx="387">
                  <c:v>95.9523308619091</c:v>
                </c:pt>
                <c:pt idx="388">
                  <c:v>95.9523308619091</c:v>
                </c:pt>
                <c:pt idx="389">
                  <c:v>95.9523308619091</c:v>
                </c:pt>
                <c:pt idx="390">
                  <c:v>95.9523308619091</c:v>
                </c:pt>
                <c:pt idx="391">
                  <c:v>95.9523308619091</c:v>
                </c:pt>
                <c:pt idx="392">
                  <c:v>95.9523308619091</c:v>
                </c:pt>
                <c:pt idx="393">
                  <c:v>95.9523308619091</c:v>
                </c:pt>
                <c:pt idx="394">
                  <c:v>95.9523308619091</c:v>
                </c:pt>
                <c:pt idx="395">
                  <c:v>95.9523308619091</c:v>
                </c:pt>
                <c:pt idx="396">
                  <c:v>95.9523308619091</c:v>
                </c:pt>
                <c:pt idx="397">
                  <c:v>95.9523308619091</c:v>
                </c:pt>
                <c:pt idx="398">
                  <c:v>95.9523308619091</c:v>
                </c:pt>
                <c:pt idx="399">
                  <c:v>95.9523308619091</c:v>
                </c:pt>
                <c:pt idx="400">
                  <c:v>95.9523308619091</c:v>
                </c:pt>
                <c:pt idx="401">
                  <c:v>95.9523308619091</c:v>
                </c:pt>
                <c:pt idx="402">
                  <c:v>95.9523308619091</c:v>
                </c:pt>
                <c:pt idx="403">
                  <c:v>95.9523308619091</c:v>
                </c:pt>
                <c:pt idx="404">
                  <c:v>95.9523308619091</c:v>
                </c:pt>
                <c:pt idx="405">
                  <c:v>95.9523308619091</c:v>
                </c:pt>
                <c:pt idx="406">
                  <c:v>95.9523308619091</c:v>
                </c:pt>
                <c:pt idx="407">
                  <c:v>95.9523308619091</c:v>
                </c:pt>
                <c:pt idx="408">
                  <c:v>95.9523308619091</c:v>
                </c:pt>
                <c:pt idx="409">
                  <c:v>95.9523308619091</c:v>
                </c:pt>
                <c:pt idx="410">
                  <c:v>95.9523308619091</c:v>
                </c:pt>
                <c:pt idx="411">
                  <c:v>95.9523308619091</c:v>
                </c:pt>
                <c:pt idx="412">
                  <c:v>95.9523308619091</c:v>
                </c:pt>
                <c:pt idx="413">
                  <c:v>95.9523308619091</c:v>
                </c:pt>
                <c:pt idx="414">
                  <c:v>95.9523308619091</c:v>
                </c:pt>
                <c:pt idx="415">
                  <c:v>95.9523308619091</c:v>
                </c:pt>
                <c:pt idx="416">
                  <c:v>95.9523308619091</c:v>
                </c:pt>
                <c:pt idx="417">
                  <c:v>95.9523308619091</c:v>
                </c:pt>
                <c:pt idx="418">
                  <c:v>95.9523308619091</c:v>
                </c:pt>
                <c:pt idx="419">
                  <c:v>95.9523308619091</c:v>
                </c:pt>
                <c:pt idx="420">
                  <c:v>95.9523308619091</c:v>
                </c:pt>
                <c:pt idx="421">
                  <c:v>95.9523308619091</c:v>
                </c:pt>
                <c:pt idx="422">
                  <c:v>95.9523308619091</c:v>
                </c:pt>
                <c:pt idx="423">
                  <c:v>95.9523308619091</c:v>
                </c:pt>
                <c:pt idx="424">
                  <c:v>95.9523308619091</c:v>
                </c:pt>
                <c:pt idx="425">
                  <c:v>95.9523308619091</c:v>
                </c:pt>
                <c:pt idx="426">
                  <c:v>95.9523308619091</c:v>
                </c:pt>
                <c:pt idx="427">
                  <c:v>95.9523308619091</c:v>
                </c:pt>
                <c:pt idx="428">
                  <c:v>95.9523308619091</c:v>
                </c:pt>
                <c:pt idx="429">
                  <c:v>95.9523308619091</c:v>
                </c:pt>
                <c:pt idx="430">
                  <c:v>95.9523308619091</c:v>
                </c:pt>
                <c:pt idx="431">
                  <c:v>95.9523308619091</c:v>
                </c:pt>
                <c:pt idx="432">
                  <c:v>95.9523308619091</c:v>
                </c:pt>
                <c:pt idx="433">
                  <c:v>95.9523308619091</c:v>
                </c:pt>
                <c:pt idx="434">
                  <c:v>95.9523308619091</c:v>
                </c:pt>
                <c:pt idx="435">
                  <c:v>95.9523308619091</c:v>
                </c:pt>
                <c:pt idx="436">
                  <c:v>95.9523308619091</c:v>
                </c:pt>
                <c:pt idx="437">
                  <c:v>95.9523308619091</c:v>
                </c:pt>
                <c:pt idx="438">
                  <c:v>95.9523308619091</c:v>
                </c:pt>
                <c:pt idx="439">
                  <c:v>95.9523308619091</c:v>
                </c:pt>
                <c:pt idx="440">
                  <c:v>95.9523308619091</c:v>
                </c:pt>
                <c:pt idx="441">
                  <c:v>95.9523308619091</c:v>
                </c:pt>
                <c:pt idx="442">
                  <c:v>95.9523308619091</c:v>
                </c:pt>
                <c:pt idx="443">
                  <c:v>95.9523308619091</c:v>
                </c:pt>
                <c:pt idx="444">
                  <c:v>95.9523308619091</c:v>
                </c:pt>
                <c:pt idx="445">
                  <c:v>95.9523308619091</c:v>
                </c:pt>
                <c:pt idx="446">
                  <c:v>95.9523308619091</c:v>
                </c:pt>
                <c:pt idx="447">
                  <c:v>95.9523308619091</c:v>
                </c:pt>
                <c:pt idx="448">
                  <c:v>95.9523308619091</c:v>
                </c:pt>
                <c:pt idx="449">
                  <c:v>95.9523308619091</c:v>
                </c:pt>
                <c:pt idx="450">
                  <c:v>95.9523308619091</c:v>
                </c:pt>
                <c:pt idx="451">
                  <c:v>95.9523308619091</c:v>
                </c:pt>
                <c:pt idx="452">
                  <c:v>95.9523308619091</c:v>
                </c:pt>
                <c:pt idx="453">
                  <c:v>95.9523308619091</c:v>
                </c:pt>
                <c:pt idx="454">
                  <c:v>95.9523308619091</c:v>
                </c:pt>
                <c:pt idx="455">
                  <c:v>95.9523308619091</c:v>
                </c:pt>
                <c:pt idx="456">
                  <c:v>95.9523308619091</c:v>
                </c:pt>
                <c:pt idx="457">
                  <c:v>95.9523308619091</c:v>
                </c:pt>
                <c:pt idx="458">
                  <c:v>95.9523308619091</c:v>
                </c:pt>
                <c:pt idx="459">
                  <c:v>95.9523308619091</c:v>
                </c:pt>
                <c:pt idx="460">
                  <c:v>95.9523308619091</c:v>
                </c:pt>
                <c:pt idx="461">
                  <c:v>95.9523308619091</c:v>
                </c:pt>
                <c:pt idx="462">
                  <c:v>95.9523308619091</c:v>
                </c:pt>
                <c:pt idx="463">
                  <c:v>95.9523308619091</c:v>
                </c:pt>
                <c:pt idx="464">
                  <c:v>95.9523308619091</c:v>
                </c:pt>
                <c:pt idx="465">
                  <c:v>95.9523308619091</c:v>
                </c:pt>
                <c:pt idx="466">
                  <c:v>95.9523308619091</c:v>
                </c:pt>
                <c:pt idx="467">
                  <c:v>95.9523308619091</c:v>
                </c:pt>
                <c:pt idx="468">
                  <c:v>95.9523308619091</c:v>
                </c:pt>
                <c:pt idx="469">
                  <c:v>95.9523308619091</c:v>
                </c:pt>
                <c:pt idx="470">
                  <c:v>95.9523308619091</c:v>
                </c:pt>
                <c:pt idx="471">
                  <c:v>95.9523308619091</c:v>
                </c:pt>
                <c:pt idx="472">
                  <c:v>95.9523308619091</c:v>
                </c:pt>
                <c:pt idx="473">
                  <c:v>95.9523308619091</c:v>
                </c:pt>
                <c:pt idx="474">
                  <c:v>95.9523308619091</c:v>
                </c:pt>
                <c:pt idx="475">
                  <c:v>95.9523308619091</c:v>
                </c:pt>
                <c:pt idx="476">
                  <c:v>95.9523308619091</c:v>
                </c:pt>
                <c:pt idx="477">
                  <c:v>95.9523308619091</c:v>
                </c:pt>
                <c:pt idx="478">
                  <c:v>95.9523308619091</c:v>
                </c:pt>
                <c:pt idx="479">
                  <c:v>95.9523308619091</c:v>
                </c:pt>
                <c:pt idx="480">
                  <c:v>95.9523308619091</c:v>
                </c:pt>
                <c:pt idx="481">
                  <c:v>95.9523308619091</c:v>
                </c:pt>
                <c:pt idx="482">
                  <c:v>95.9523308619091</c:v>
                </c:pt>
                <c:pt idx="483">
                  <c:v>95.9523308619091</c:v>
                </c:pt>
                <c:pt idx="484">
                  <c:v>95.9523308619091</c:v>
                </c:pt>
                <c:pt idx="485">
                  <c:v>95.9523308619091</c:v>
                </c:pt>
                <c:pt idx="486">
                  <c:v>95.9523308619091</c:v>
                </c:pt>
                <c:pt idx="487">
                  <c:v>95.9523308619091</c:v>
                </c:pt>
                <c:pt idx="488">
                  <c:v>95.9523308619091</c:v>
                </c:pt>
                <c:pt idx="489">
                  <c:v>95.9523308619091</c:v>
                </c:pt>
                <c:pt idx="490">
                  <c:v>95.9523308619091</c:v>
                </c:pt>
                <c:pt idx="491">
                  <c:v>95.9523308619091</c:v>
                </c:pt>
                <c:pt idx="492">
                  <c:v>95.9523308619091</c:v>
                </c:pt>
                <c:pt idx="493">
                  <c:v>95.9523308619091</c:v>
                </c:pt>
                <c:pt idx="494">
                  <c:v>95.9523308619091</c:v>
                </c:pt>
                <c:pt idx="495">
                  <c:v>95.9523308619091</c:v>
                </c:pt>
                <c:pt idx="496">
                  <c:v>95.9523308619091</c:v>
                </c:pt>
                <c:pt idx="497">
                  <c:v>95.9523308619091</c:v>
                </c:pt>
                <c:pt idx="498">
                  <c:v>95.9523308619091</c:v>
                </c:pt>
                <c:pt idx="499">
                  <c:v>95.9523308619091</c:v>
                </c:pt>
                <c:pt idx="500">
                  <c:v>95.9523308619091</c:v>
                </c:pt>
                <c:pt idx="501">
                  <c:v>95.9523308619091</c:v>
                </c:pt>
                <c:pt idx="502">
                  <c:v>95.9523308619091</c:v>
                </c:pt>
                <c:pt idx="503">
                  <c:v>95.9523308619091</c:v>
                </c:pt>
                <c:pt idx="504">
                  <c:v>95.9523308619091</c:v>
                </c:pt>
                <c:pt idx="505">
                  <c:v>95.9523308619091</c:v>
                </c:pt>
                <c:pt idx="506">
                  <c:v>95.9523308619091</c:v>
                </c:pt>
                <c:pt idx="507">
                  <c:v>95.9523308619091</c:v>
                </c:pt>
                <c:pt idx="508">
                  <c:v>95.9523308619091</c:v>
                </c:pt>
                <c:pt idx="509">
                  <c:v>95.9523308619091</c:v>
                </c:pt>
                <c:pt idx="510">
                  <c:v>95.9523308619091</c:v>
                </c:pt>
                <c:pt idx="511">
                  <c:v>95.9523308619091</c:v>
                </c:pt>
                <c:pt idx="512">
                  <c:v>95.9523308619091</c:v>
                </c:pt>
                <c:pt idx="513">
                  <c:v>95.9523308619091</c:v>
                </c:pt>
                <c:pt idx="514">
                  <c:v>95.9523308619091</c:v>
                </c:pt>
                <c:pt idx="515">
                  <c:v>95.9523308619091</c:v>
                </c:pt>
                <c:pt idx="516">
                  <c:v>95.9523308619091</c:v>
                </c:pt>
                <c:pt idx="517">
                  <c:v>95.9523308619091</c:v>
                </c:pt>
                <c:pt idx="518">
                  <c:v>95.9523308619091</c:v>
                </c:pt>
                <c:pt idx="519">
                  <c:v>95.9523308619091</c:v>
                </c:pt>
                <c:pt idx="520">
                  <c:v>95.9523308619091</c:v>
                </c:pt>
                <c:pt idx="521">
                  <c:v>95.9523308619091</c:v>
                </c:pt>
                <c:pt idx="522">
                  <c:v>95.9523308619091</c:v>
                </c:pt>
                <c:pt idx="523">
                  <c:v>95.9523308619091</c:v>
                </c:pt>
                <c:pt idx="524">
                  <c:v>95.9523308619091</c:v>
                </c:pt>
                <c:pt idx="525">
                  <c:v>95.9523308619091</c:v>
                </c:pt>
                <c:pt idx="526">
                  <c:v>95.9523308619091</c:v>
                </c:pt>
                <c:pt idx="527">
                  <c:v>95.9523308619091</c:v>
                </c:pt>
                <c:pt idx="528">
                  <c:v>95.9523308619091</c:v>
                </c:pt>
                <c:pt idx="529">
                  <c:v>95.9523308619091</c:v>
                </c:pt>
                <c:pt idx="530">
                  <c:v>95.9523308619091</c:v>
                </c:pt>
                <c:pt idx="531">
                  <c:v>95.9523308619091</c:v>
                </c:pt>
                <c:pt idx="532">
                  <c:v>95.9523308619091</c:v>
                </c:pt>
                <c:pt idx="533">
                  <c:v>95.9523308619091</c:v>
                </c:pt>
                <c:pt idx="534">
                  <c:v>95.9523308619091</c:v>
                </c:pt>
                <c:pt idx="535">
                  <c:v>95.9523308619091</c:v>
                </c:pt>
                <c:pt idx="536">
                  <c:v>95.9523308619091</c:v>
                </c:pt>
                <c:pt idx="537">
                  <c:v>95.9523308619091</c:v>
                </c:pt>
                <c:pt idx="538">
                  <c:v>95.9523308619091</c:v>
                </c:pt>
                <c:pt idx="539">
                  <c:v>95.9523308619091</c:v>
                </c:pt>
                <c:pt idx="540">
                  <c:v>95.9523308619091</c:v>
                </c:pt>
                <c:pt idx="541">
                  <c:v>95.9523308619091</c:v>
                </c:pt>
                <c:pt idx="542">
                  <c:v>95.9523308619091</c:v>
                </c:pt>
                <c:pt idx="543">
                  <c:v>95.9523308619091</c:v>
                </c:pt>
                <c:pt idx="544">
                  <c:v>95.9523308619091</c:v>
                </c:pt>
                <c:pt idx="545">
                  <c:v>95.9523308619091</c:v>
                </c:pt>
                <c:pt idx="546">
                  <c:v>95.9523308619091</c:v>
                </c:pt>
                <c:pt idx="547">
                  <c:v>95.9523308619091</c:v>
                </c:pt>
                <c:pt idx="548">
                  <c:v>95.9523308619091</c:v>
                </c:pt>
                <c:pt idx="549">
                  <c:v>95.9523308619091</c:v>
                </c:pt>
                <c:pt idx="550">
                  <c:v>95.9523308619091</c:v>
                </c:pt>
                <c:pt idx="551">
                  <c:v>95.9523308619091</c:v>
                </c:pt>
                <c:pt idx="552">
                  <c:v>95.9523308619091</c:v>
                </c:pt>
                <c:pt idx="553">
                  <c:v>95.9523308619091</c:v>
                </c:pt>
                <c:pt idx="554">
                  <c:v>95.9523308619091</c:v>
                </c:pt>
                <c:pt idx="555">
                  <c:v>95.9523308619091</c:v>
                </c:pt>
                <c:pt idx="556">
                  <c:v>95.9523308619091</c:v>
                </c:pt>
                <c:pt idx="557">
                  <c:v>95.9523308619091</c:v>
                </c:pt>
                <c:pt idx="558">
                  <c:v>95.9523308619091</c:v>
                </c:pt>
                <c:pt idx="559">
                  <c:v>95.9523308619091</c:v>
                </c:pt>
                <c:pt idx="560">
                  <c:v>95.9523308619091</c:v>
                </c:pt>
                <c:pt idx="561">
                  <c:v>95.9523308619091</c:v>
                </c:pt>
                <c:pt idx="562">
                  <c:v>95.9523308619091</c:v>
                </c:pt>
                <c:pt idx="563">
                  <c:v>95.9523308619091</c:v>
                </c:pt>
                <c:pt idx="564">
                  <c:v>95.9523308619091</c:v>
                </c:pt>
                <c:pt idx="565">
                  <c:v>95.9523308619091</c:v>
                </c:pt>
                <c:pt idx="566">
                  <c:v>95.9523308619091</c:v>
                </c:pt>
                <c:pt idx="567">
                  <c:v>95.9523308619091</c:v>
                </c:pt>
                <c:pt idx="568">
                  <c:v>95.9523308619091</c:v>
                </c:pt>
                <c:pt idx="569">
                  <c:v>95.9523308619091</c:v>
                </c:pt>
                <c:pt idx="570">
                  <c:v>95.9523308619091</c:v>
                </c:pt>
                <c:pt idx="571">
                  <c:v>95.9523308619091</c:v>
                </c:pt>
                <c:pt idx="572">
                  <c:v>95.9523308619091</c:v>
                </c:pt>
                <c:pt idx="573">
                  <c:v>95.9523308619091</c:v>
                </c:pt>
                <c:pt idx="574">
                  <c:v>95.9523308619091</c:v>
                </c:pt>
                <c:pt idx="575">
                  <c:v>95.9523308619091</c:v>
                </c:pt>
                <c:pt idx="576">
                  <c:v>95.9523308619091</c:v>
                </c:pt>
                <c:pt idx="577">
                  <c:v>95.9523308619091</c:v>
                </c:pt>
                <c:pt idx="578">
                  <c:v>95.9523308619091</c:v>
                </c:pt>
                <c:pt idx="579">
                  <c:v>95.9523308619091</c:v>
                </c:pt>
                <c:pt idx="580">
                  <c:v>95.9523308619091</c:v>
                </c:pt>
                <c:pt idx="581">
                  <c:v>95.9523308619091</c:v>
                </c:pt>
                <c:pt idx="582">
                  <c:v>95.9523308619091</c:v>
                </c:pt>
                <c:pt idx="583">
                  <c:v>95.9523308619091</c:v>
                </c:pt>
                <c:pt idx="584">
                  <c:v>95.9523308619091</c:v>
                </c:pt>
                <c:pt idx="585">
                  <c:v>95.9523308619091</c:v>
                </c:pt>
                <c:pt idx="586">
                  <c:v>95.9523308619091</c:v>
                </c:pt>
                <c:pt idx="587">
                  <c:v>95.9523308619091</c:v>
                </c:pt>
                <c:pt idx="588">
                  <c:v>95.9523308619091</c:v>
                </c:pt>
                <c:pt idx="589">
                  <c:v>95.9523308619091</c:v>
                </c:pt>
                <c:pt idx="590">
                  <c:v>95.9523308619091</c:v>
                </c:pt>
                <c:pt idx="591">
                  <c:v>95.9523308619091</c:v>
                </c:pt>
                <c:pt idx="592">
                  <c:v>95.9523308619091</c:v>
                </c:pt>
                <c:pt idx="593">
                  <c:v>95.9523308619091</c:v>
                </c:pt>
                <c:pt idx="594">
                  <c:v>95.9523308619091</c:v>
                </c:pt>
                <c:pt idx="595">
                  <c:v>95.9523308619091</c:v>
                </c:pt>
                <c:pt idx="596">
                  <c:v>95.9523308619091</c:v>
                </c:pt>
                <c:pt idx="597">
                  <c:v>95.9523308619091</c:v>
                </c:pt>
                <c:pt idx="598">
                  <c:v>95.9523308619091</c:v>
                </c:pt>
                <c:pt idx="599">
                  <c:v>95.9523308619091</c:v>
                </c:pt>
                <c:pt idx="600">
                  <c:v>95.9523308619091</c:v>
                </c:pt>
                <c:pt idx="601">
                  <c:v>95.9523308619091</c:v>
                </c:pt>
                <c:pt idx="602">
                  <c:v>95.9523308619091</c:v>
                </c:pt>
                <c:pt idx="603">
                  <c:v>95.9523308619091</c:v>
                </c:pt>
                <c:pt idx="604">
                  <c:v>95.9523308619091</c:v>
                </c:pt>
                <c:pt idx="605">
                  <c:v>95.9523308619091</c:v>
                </c:pt>
                <c:pt idx="606">
                  <c:v>95.9523308619091</c:v>
                </c:pt>
                <c:pt idx="607">
                  <c:v>95.9523308619091</c:v>
                </c:pt>
                <c:pt idx="608">
                  <c:v>95.9523308619091</c:v>
                </c:pt>
                <c:pt idx="609">
                  <c:v>95.9523308619091</c:v>
                </c:pt>
                <c:pt idx="610">
                  <c:v>95.9523308619091</c:v>
                </c:pt>
                <c:pt idx="611">
                  <c:v>95.9523308619091</c:v>
                </c:pt>
                <c:pt idx="612">
                  <c:v>95.9523308619091</c:v>
                </c:pt>
                <c:pt idx="613">
                  <c:v>95.9523308619091</c:v>
                </c:pt>
                <c:pt idx="614">
                  <c:v>95.9523308619091</c:v>
                </c:pt>
                <c:pt idx="615">
                  <c:v>95.9523308619091</c:v>
                </c:pt>
                <c:pt idx="616">
                  <c:v>95.9523308619091</c:v>
                </c:pt>
                <c:pt idx="617">
                  <c:v>95.9523308619091</c:v>
                </c:pt>
                <c:pt idx="618">
                  <c:v>95.9523308619091</c:v>
                </c:pt>
                <c:pt idx="619">
                  <c:v>95.9523308619091</c:v>
                </c:pt>
                <c:pt idx="620">
                  <c:v>95.9523308619091</c:v>
                </c:pt>
                <c:pt idx="621">
                  <c:v>95.9523308619091</c:v>
                </c:pt>
                <c:pt idx="622">
                  <c:v>95.9523308619091</c:v>
                </c:pt>
                <c:pt idx="623">
                  <c:v>95.9523308619091</c:v>
                </c:pt>
                <c:pt idx="624">
                  <c:v>95.9523308619091</c:v>
                </c:pt>
                <c:pt idx="625">
                  <c:v>95.9523308619091</c:v>
                </c:pt>
                <c:pt idx="626">
                  <c:v>95.9523308619091</c:v>
                </c:pt>
                <c:pt idx="627">
                  <c:v>95.9523308619091</c:v>
                </c:pt>
                <c:pt idx="628">
                  <c:v>95.9523308619091</c:v>
                </c:pt>
                <c:pt idx="629">
                  <c:v>95.9523308619091</c:v>
                </c:pt>
                <c:pt idx="630">
                  <c:v>95.9523308619091</c:v>
                </c:pt>
                <c:pt idx="631">
                  <c:v>95.9523308619091</c:v>
                </c:pt>
                <c:pt idx="632">
                  <c:v>95.9523308619091</c:v>
                </c:pt>
                <c:pt idx="633">
                  <c:v>95.9523308619091</c:v>
                </c:pt>
                <c:pt idx="634">
                  <c:v>95.9523308619091</c:v>
                </c:pt>
                <c:pt idx="635">
                  <c:v>95.9523308619091</c:v>
                </c:pt>
                <c:pt idx="636">
                  <c:v>95.9523308619091</c:v>
                </c:pt>
                <c:pt idx="637">
                  <c:v>95.9523308619091</c:v>
                </c:pt>
                <c:pt idx="638">
                  <c:v>95.9523308619091</c:v>
                </c:pt>
                <c:pt idx="639">
                  <c:v>95.9523308619091</c:v>
                </c:pt>
                <c:pt idx="640">
                  <c:v>95.9523308619091</c:v>
                </c:pt>
                <c:pt idx="641">
                  <c:v>95.9523308619091</c:v>
                </c:pt>
                <c:pt idx="642">
                  <c:v>95.9523308619091</c:v>
                </c:pt>
                <c:pt idx="643">
                  <c:v>95.9523308619091</c:v>
                </c:pt>
                <c:pt idx="644">
                  <c:v>95.9523308619091</c:v>
                </c:pt>
                <c:pt idx="645">
                  <c:v>95.9523308619091</c:v>
                </c:pt>
                <c:pt idx="646">
                  <c:v>95.9523308619091</c:v>
                </c:pt>
                <c:pt idx="647">
                  <c:v>95.9523308619091</c:v>
                </c:pt>
                <c:pt idx="648">
                  <c:v>95.9523308619091</c:v>
                </c:pt>
                <c:pt idx="649">
                  <c:v>95.9523308619091</c:v>
                </c:pt>
                <c:pt idx="650">
                  <c:v>95.9523308619091</c:v>
                </c:pt>
                <c:pt idx="651">
                  <c:v>95.9523308619091</c:v>
                </c:pt>
                <c:pt idx="652">
                  <c:v>95.9523308619091</c:v>
                </c:pt>
                <c:pt idx="653">
                  <c:v>95.9523308619091</c:v>
                </c:pt>
                <c:pt idx="654">
                  <c:v>95.9523308619091</c:v>
                </c:pt>
                <c:pt idx="655">
                  <c:v>95.9523308619091</c:v>
                </c:pt>
                <c:pt idx="656">
                  <c:v>95.9523308619091</c:v>
                </c:pt>
                <c:pt idx="657">
                  <c:v>95.9523308619091</c:v>
                </c:pt>
                <c:pt idx="658">
                  <c:v>95.9523308619091</c:v>
                </c:pt>
                <c:pt idx="659">
                  <c:v>95.9523308619091</c:v>
                </c:pt>
                <c:pt idx="660">
                  <c:v>95.9523308619091</c:v>
                </c:pt>
                <c:pt idx="661">
                  <c:v>95.9523308619091</c:v>
                </c:pt>
                <c:pt idx="662">
                  <c:v>95.9523308619091</c:v>
                </c:pt>
                <c:pt idx="663">
                  <c:v>95.9523308619091</c:v>
                </c:pt>
                <c:pt idx="664">
                  <c:v>95.9523308619091</c:v>
                </c:pt>
                <c:pt idx="665">
                  <c:v>95.9523308619091</c:v>
                </c:pt>
                <c:pt idx="666">
                  <c:v>95.9523308619091</c:v>
                </c:pt>
                <c:pt idx="667">
                  <c:v>95.9523308619091</c:v>
                </c:pt>
                <c:pt idx="668">
                  <c:v>95.9523308619091</c:v>
                </c:pt>
                <c:pt idx="669">
                  <c:v>95.9523308619091</c:v>
                </c:pt>
                <c:pt idx="670">
                  <c:v>95.9523308619091</c:v>
                </c:pt>
                <c:pt idx="671">
                  <c:v>95.9523308619091</c:v>
                </c:pt>
                <c:pt idx="672">
                  <c:v>95.9523308619091</c:v>
                </c:pt>
                <c:pt idx="673">
                  <c:v>95.9523308619091</c:v>
                </c:pt>
                <c:pt idx="674">
                  <c:v>95.9523308619091</c:v>
                </c:pt>
                <c:pt idx="675">
                  <c:v>95.9523308619091</c:v>
                </c:pt>
                <c:pt idx="676">
                  <c:v>95.9523308619091</c:v>
                </c:pt>
                <c:pt idx="677">
                  <c:v>95.9523308619091</c:v>
                </c:pt>
                <c:pt idx="678">
                  <c:v>95.9523308619091</c:v>
                </c:pt>
                <c:pt idx="679">
                  <c:v>95.9523308619091</c:v>
                </c:pt>
                <c:pt idx="680">
                  <c:v>95.9523308619091</c:v>
                </c:pt>
                <c:pt idx="681">
                  <c:v>95.9523308619091</c:v>
                </c:pt>
                <c:pt idx="682">
                  <c:v>95.9523308619091</c:v>
                </c:pt>
                <c:pt idx="683">
                  <c:v>95.9523308619091</c:v>
                </c:pt>
                <c:pt idx="684">
                  <c:v>95.9523308619091</c:v>
                </c:pt>
                <c:pt idx="685">
                  <c:v>95.9523308619091</c:v>
                </c:pt>
                <c:pt idx="686">
                  <c:v>95.9523308619091</c:v>
                </c:pt>
                <c:pt idx="687">
                  <c:v>95.9523308619091</c:v>
                </c:pt>
                <c:pt idx="688">
                  <c:v>95.9523308619091</c:v>
                </c:pt>
                <c:pt idx="689">
                  <c:v>95.9523308619091</c:v>
                </c:pt>
                <c:pt idx="690">
                  <c:v>95.9523308619091</c:v>
                </c:pt>
                <c:pt idx="691">
                  <c:v>95.9523308619091</c:v>
                </c:pt>
                <c:pt idx="692">
                  <c:v>95.9523308619091</c:v>
                </c:pt>
                <c:pt idx="693">
                  <c:v>95.9523308619091</c:v>
                </c:pt>
                <c:pt idx="694">
                  <c:v>95.9523308619091</c:v>
                </c:pt>
                <c:pt idx="695">
                  <c:v>95.9523308619091</c:v>
                </c:pt>
                <c:pt idx="696">
                  <c:v>95.9523308619091</c:v>
                </c:pt>
                <c:pt idx="697">
                  <c:v>95.9523308619091</c:v>
                </c:pt>
                <c:pt idx="698">
                  <c:v>95.9523308619091</c:v>
                </c:pt>
                <c:pt idx="699">
                  <c:v>95.9523308619091</c:v>
                </c:pt>
                <c:pt idx="700">
                  <c:v>95.9523308619091</c:v>
                </c:pt>
                <c:pt idx="701">
                  <c:v>95.9523308619091</c:v>
                </c:pt>
                <c:pt idx="702">
                  <c:v>95.9523308619091</c:v>
                </c:pt>
                <c:pt idx="703">
                  <c:v>95.9523308619091</c:v>
                </c:pt>
                <c:pt idx="704">
                  <c:v>95.9523308619091</c:v>
                </c:pt>
                <c:pt idx="705">
                  <c:v>95.9523308619091</c:v>
                </c:pt>
                <c:pt idx="706">
                  <c:v>95.9523308619091</c:v>
                </c:pt>
                <c:pt idx="707">
                  <c:v>95.9523308619091</c:v>
                </c:pt>
                <c:pt idx="708">
                  <c:v>95.9523308619091</c:v>
                </c:pt>
                <c:pt idx="709">
                  <c:v>95.9523308619091</c:v>
                </c:pt>
                <c:pt idx="710">
                  <c:v>95.9523308619091</c:v>
                </c:pt>
                <c:pt idx="711">
                  <c:v>95.9523308619091</c:v>
                </c:pt>
                <c:pt idx="712">
                  <c:v>95.9523308619091</c:v>
                </c:pt>
                <c:pt idx="713">
                  <c:v>95.9523308619091</c:v>
                </c:pt>
                <c:pt idx="714">
                  <c:v>95.9523308619091</c:v>
                </c:pt>
                <c:pt idx="715">
                  <c:v>95.9523308619091</c:v>
                </c:pt>
                <c:pt idx="716">
                  <c:v>95.9523308619091</c:v>
                </c:pt>
                <c:pt idx="717">
                  <c:v>95.9523308619091</c:v>
                </c:pt>
                <c:pt idx="718">
                  <c:v>95.9523308619091</c:v>
                </c:pt>
                <c:pt idx="719">
                  <c:v>95.9523308619091</c:v>
                </c:pt>
                <c:pt idx="720">
                  <c:v>95.9523308619091</c:v>
                </c:pt>
                <c:pt idx="721">
                  <c:v>95.9523308619091</c:v>
                </c:pt>
                <c:pt idx="722">
                  <c:v>95.9523308619091</c:v>
                </c:pt>
                <c:pt idx="723">
                  <c:v>95.9523308619091</c:v>
                </c:pt>
                <c:pt idx="724">
                  <c:v>95.9523308619091</c:v>
                </c:pt>
                <c:pt idx="725">
                  <c:v>95.9523308619091</c:v>
                </c:pt>
                <c:pt idx="726">
                  <c:v>95.9523308619091</c:v>
                </c:pt>
                <c:pt idx="727">
                  <c:v>95.9523308619091</c:v>
                </c:pt>
                <c:pt idx="728">
                  <c:v>95.9523308619091</c:v>
                </c:pt>
                <c:pt idx="729">
                  <c:v>95.9523308619091</c:v>
                </c:pt>
                <c:pt idx="730">
                  <c:v>95.9523308619091</c:v>
                </c:pt>
                <c:pt idx="731">
                  <c:v>95.9523308619091</c:v>
                </c:pt>
                <c:pt idx="732">
                  <c:v>95.9523308619091</c:v>
                </c:pt>
                <c:pt idx="733">
                  <c:v>95.9523308619091</c:v>
                </c:pt>
                <c:pt idx="734">
                  <c:v>95.9523308619091</c:v>
                </c:pt>
                <c:pt idx="735">
                  <c:v>95.9523308619091</c:v>
                </c:pt>
                <c:pt idx="736">
                  <c:v>95.9523308619091</c:v>
                </c:pt>
                <c:pt idx="737">
                  <c:v>95.9523308619091</c:v>
                </c:pt>
                <c:pt idx="738">
                  <c:v>95.9523308619091</c:v>
                </c:pt>
                <c:pt idx="739">
                  <c:v>95.9523308619091</c:v>
                </c:pt>
                <c:pt idx="740">
                  <c:v>95.9523308619091</c:v>
                </c:pt>
                <c:pt idx="741">
                  <c:v>95.9523308619091</c:v>
                </c:pt>
                <c:pt idx="742">
                  <c:v>95.9523308619091</c:v>
                </c:pt>
                <c:pt idx="743">
                  <c:v>95.9523308619091</c:v>
                </c:pt>
                <c:pt idx="744">
                  <c:v>95.9523308619091</c:v>
                </c:pt>
                <c:pt idx="745">
                  <c:v>95.9523308619091</c:v>
                </c:pt>
                <c:pt idx="746">
                  <c:v>95.9523308619091</c:v>
                </c:pt>
                <c:pt idx="747">
                  <c:v>95.9523308619091</c:v>
                </c:pt>
                <c:pt idx="748">
                  <c:v>95.9523308619091</c:v>
                </c:pt>
                <c:pt idx="749">
                  <c:v>95.9523308619091</c:v>
                </c:pt>
                <c:pt idx="750">
                  <c:v>95.9523308619091</c:v>
                </c:pt>
                <c:pt idx="751">
                  <c:v>95.9523308619091</c:v>
                </c:pt>
                <c:pt idx="752">
                  <c:v>95.9523308619091</c:v>
                </c:pt>
                <c:pt idx="753">
                  <c:v>95.9523308619091</c:v>
                </c:pt>
                <c:pt idx="754">
                  <c:v>95.9523308619091</c:v>
                </c:pt>
                <c:pt idx="755">
                  <c:v>95.9523308619091</c:v>
                </c:pt>
                <c:pt idx="756">
                  <c:v>95.9523308619091</c:v>
                </c:pt>
                <c:pt idx="757">
                  <c:v>95.9523308619091</c:v>
                </c:pt>
                <c:pt idx="758">
                  <c:v>95.9523308619091</c:v>
                </c:pt>
                <c:pt idx="759">
                  <c:v>95.9523308619091</c:v>
                </c:pt>
                <c:pt idx="760">
                  <c:v>95.9523308619091</c:v>
                </c:pt>
                <c:pt idx="761">
                  <c:v>95.9523308619091</c:v>
                </c:pt>
                <c:pt idx="762">
                  <c:v>95.9523308619091</c:v>
                </c:pt>
                <c:pt idx="763">
                  <c:v>95.9523308619091</c:v>
                </c:pt>
                <c:pt idx="764">
                  <c:v>95.9523308619091</c:v>
                </c:pt>
                <c:pt idx="765">
                  <c:v>95.9523308619091</c:v>
                </c:pt>
                <c:pt idx="766">
                  <c:v>95.9523308619091</c:v>
                </c:pt>
                <c:pt idx="767">
                  <c:v>95.9523308619091</c:v>
                </c:pt>
                <c:pt idx="768">
                  <c:v>95.9523308619091</c:v>
                </c:pt>
                <c:pt idx="769">
                  <c:v>95.9523308619091</c:v>
                </c:pt>
                <c:pt idx="770">
                  <c:v>95.9523308619091</c:v>
                </c:pt>
                <c:pt idx="771">
                  <c:v>95.9523308619091</c:v>
                </c:pt>
                <c:pt idx="772">
                  <c:v>95.9523308619091</c:v>
                </c:pt>
                <c:pt idx="773">
                  <c:v>95.9523308619091</c:v>
                </c:pt>
                <c:pt idx="774">
                  <c:v>95.9523308619091</c:v>
                </c:pt>
                <c:pt idx="775">
                  <c:v>95.9523308619091</c:v>
                </c:pt>
                <c:pt idx="776">
                  <c:v>95.9523308619091</c:v>
                </c:pt>
                <c:pt idx="777">
                  <c:v>95.9523308619091</c:v>
                </c:pt>
                <c:pt idx="778">
                  <c:v>95.9523308619091</c:v>
                </c:pt>
                <c:pt idx="779">
                  <c:v>95.9523308619091</c:v>
                </c:pt>
                <c:pt idx="780">
                  <c:v>95.9523308619091</c:v>
                </c:pt>
                <c:pt idx="781">
                  <c:v>95.9523308619091</c:v>
                </c:pt>
                <c:pt idx="782">
                  <c:v>95.9523308619091</c:v>
                </c:pt>
                <c:pt idx="783">
                  <c:v>95.9523308619091</c:v>
                </c:pt>
                <c:pt idx="784">
                  <c:v>95.9523308619091</c:v>
                </c:pt>
                <c:pt idx="785">
                  <c:v>95.9523308619091</c:v>
                </c:pt>
                <c:pt idx="786">
                  <c:v>95.9523308619091</c:v>
                </c:pt>
                <c:pt idx="787">
                  <c:v>95.9523308619091</c:v>
                </c:pt>
                <c:pt idx="788">
                  <c:v>95.9523308619091</c:v>
                </c:pt>
                <c:pt idx="789">
                  <c:v>95.9523308619091</c:v>
                </c:pt>
                <c:pt idx="790">
                  <c:v>95.9523308619091</c:v>
                </c:pt>
                <c:pt idx="791">
                  <c:v>95.9523308619091</c:v>
                </c:pt>
                <c:pt idx="792">
                  <c:v>95.9523308619091</c:v>
                </c:pt>
                <c:pt idx="793">
                  <c:v>95.9523308619091</c:v>
                </c:pt>
                <c:pt idx="794">
                  <c:v>95.9523308619091</c:v>
                </c:pt>
                <c:pt idx="795">
                  <c:v>95.9523308619091</c:v>
                </c:pt>
                <c:pt idx="796">
                  <c:v>95.9523308619091</c:v>
                </c:pt>
                <c:pt idx="797">
                  <c:v>95.9523308619091</c:v>
                </c:pt>
                <c:pt idx="798">
                  <c:v>95.9523308619091</c:v>
                </c:pt>
                <c:pt idx="799">
                  <c:v>95.9523308619091</c:v>
                </c:pt>
                <c:pt idx="800">
                  <c:v>95.9523308619091</c:v>
                </c:pt>
                <c:pt idx="801">
                  <c:v>95.9523308619091</c:v>
                </c:pt>
                <c:pt idx="802">
                  <c:v>95.9523308619091</c:v>
                </c:pt>
                <c:pt idx="803">
                  <c:v>95.9523308619091</c:v>
                </c:pt>
                <c:pt idx="804">
                  <c:v>95.9523308619091</c:v>
                </c:pt>
                <c:pt idx="805">
                  <c:v>95.9523308619091</c:v>
                </c:pt>
                <c:pt idx="806">
                  <c:v>95.9523308619091</c:v>
                </c:pt>
                <c:pt idx="807">
                  <c:v>95.9523308619091</c:v>
                </c:pt>
                <c:pt idx="808">
                  <c:v>95.9523308619091</c:v>
                </c:pt>
                <c:pt idx="809">
                  <c:v>95.9523308619091</c:v>
                </c:pt>
                <c:pt idx="810">
                  <c:v>95.9523308619091</c:v>
                </c:pt>
                <c:pt idx="811">
                  <c:v>95.9523308619091</c:v>
                </c:pt>
                <c:pt idx="812">
                  <c:v>95.9523308619091</c:v>
                </c:pt>
                <c:pt idx="813">
                  <c:v>95.9523308619091</c:v>
                </c:pt>
                <c:pt idx="814">
                  <c:v>95.9523308619091</c:v>
                </c:pt>
                <c:pt idx="815">
                  <c:v>95.9523308619091</c:v>
                </c:pt>
                <c:pt idx="816">
                  <c:v>95.9523308619091</c:v>
                </c:pt>
                <c:pt idx="817">
                  <c:v>95.9523308619091</c:v>
                </c:pt>
                <c:pt idx="818">
                  <c:v>95.9523308619091</c:v>
                </c:pt>
                <c:pt idx="819">
                  <c:v>95.9523308619091</c:v>
                </c:pt>
                <c:pt idx="820">
                  <c:v>95.9523308619091</c:v>
                </c:pt>
                <c:pt idx="821">
                  <c:v>95.9523308619091</c:v>
                </c:pt>
                <c:pt idx="822">
                  <c:v>95.9523308619091</c:v>
                </c:pt>
                <c:pt idx="823">
                  <c:v>95.9523308619091</c:v>
                </c:pt>
                <c:pt idx="824">
                  <c:v>95.9523308619091</c:v>
                </c:pt>
                <c:pt idx="825">
                  <c:v>95.9523308619091</c:v>
                </c:pt>
                <c:pt idx="826">
                  <c:v>95.9523308619091</c:v>
                </c:pt>
                <c:pt idx="827">
                  <c:v>95.9523308619091</c:v>
                </c:pt>
                <c:pt idx="828">
                  <c:v>95.9523308619091</c:v>
                </c:pt>
                <c:pt idx="829">
                  <c:v>95.9523308619091</c:v>
                </c:pt>
                <c:pt idx="830">
                  <c:v>95.9523308619091</c:v>
                </c:pt>
                <c:pt idx="831">
                  <c:v>95.9523308619091</c:v>
                </c:pt>
                <c:pt idx="832">
                  <c:v>95.9523308619091</c:v>
                </c:pt>
                <c:pt idx="833">
                  <c:v>95.9523308619091</c:v>
                </c:pt>
                <c:pt idx="834">
                  <c:v>95.9523308619091</c:v>
                </c:pt>
                <c:pt idx="835">
                  <c:v>95.9523308619091</c:v>
                </c:pt>
                <c:pt idx="836">
                  <c:v>95.9523308619091</c:v>
                </c:pt>
                <c:pt idx="837">
                  <c:v>95.9523308619091</c:v>
                </c:pt>
                <c:pt idx="838">
                  <c:v>95.9523308619091</c:v>
                </c:pt>
                <c:pt idx="839">
                  <c:v>95.9523308619091</c:v>
                </c:pt>
                <c:pt idx="840">
                  <c:v>95.9523308619091</c:v>
                </c:pt>
                <c:pt idx="841">
                  <c:v>95.9523308619091</c:v>
                </c:pt>
                <c:pt idx="842">
                  <c:v>95.9523308619091</c:v>
                </c:pt>
                <c:pt idx="843">
                  <c:v>95.9523308619091</c:v>
                </c:pt>
                <c:pt idx="844">
                  <c:v>95.9523308619091</c:v>
                </c:pt>
                <c:pt idx="845">
                  <c:v>95.9523308619091</c:v>
                </c:pt>
                <c:pt idx="846">
                  <c:v>95.9523308619091</c:v>
                </c:pt>
                <c:pt idx="847">
                  <c:v>95.9523308619091</c:v>
                </c:pt>
                <c:pt idx="848">
                  <c:v>95.9523308619091</c:v>
                </c:pt>
                <c:pt idx="849">
                  <c:v>95.9523308619091</c:v>
                </c:pt>
                <c:pt idx="850">
                  <c:v>95.9523308619091</c:v>
                </c:pt>
                <c:pt idx="851">
                  <c:v>95.9523308619091</c:v>
                </c:pt>
                <c:pt idx="852">
                  <c:v>95.9523308619091</c:v>
                </c:pt>
                <c:pt idx="853">
                  <c:v>95.9523308619091</c:v>
                </c:pt>
                <c:pt idx="854">
                  <c:v>95.9523308619091</c:v>
                </c:pt>
                <c:pt idx="855">
                  <c:v>95.9523308619091</c:v>
                </c:pt>
                <c:pt idx="856">
                  <c:v>95.9523308619091</c:v>
                </c:pt>
                <c:pt idx="857">
                  <c:v>95.9523308619091</c:v>
                </c:pt>
                <c:pt idx="858">
                  <c:v>95.9523308619091</c:v>
                </c:pt>
                <c:pt idx="859">
                  <c:v>95.9523308619091</c:v>
                </c:pt>
                <c:pt idx="860">
                  <c:v>95.9523308619091</c:v>
                </c:pt>
                <c:pt idx="861">
                  <c:v>95.9523308619091</c:v>
                </c:pt>
                <c:pt idx="862">
                  <c:v>95.9523308619091</c:v>
                </c:pt>
                <c:pt idx="863">
                  <c:v>95.9523308619091</c:v>
                </c:pt>
                <c:pt idx="864">
                  <c:v>95.9523308619091</c:v>
                </c:pt>
                <c:pt idx="865">
                  <c:v>95.9523308619091</c:v>
                </c:pt>
                <c:pt idx="866">
                  <c:v>95.9523308619091</c:v>
                </c:pt>
                <c:pt idx="867">
                  <c:v>95.9523308619091</c:v>
                </c:pt>
                <c:pt idx="868">
                  <c:v>95.9523308619091</c:v>
                </c:pt>
                <c:pt idx="869">
                  <c:v>95.9523308619091</c:v>
                </c:pt>
                <c:pt idx="870">
                  <c:v>95.9523308619091</c:v>
                </c:pt>
                <c:pt idx="871">
                  <c:v>95.9523308619091</c:v>
                </c:pt>
                <c:pt idx="872">
                  <c:v>95.9523308619091</c:v>
                </c:pt>
                <c:pt idx="873">
                  <c:v>95.9523308619091</c:v>
                </c:pt>
                <c:pt idx="874">
                  <c:v>95.9523308619091</c:v>
                </c:pt>
                <c:pt idx="875">
                  <c:v>95.9523308619091</c:v>
                </c:pt>
                <c:pt idx="876">
                  <c:v>95.9523308619091</c:v>
                </c:pt>
                <c:pt idx="877">
                  <c:v>95.9523308619091</c:v>
                </c:pt>
                <c:pt idx="878">
                  <c:v>95.9523308619091</c:v>
                </c:pt>
                <c:pt idx="879">
                  <c:v>95.9523308619091</c:v>
                </c:pt>
                <c:pt idx="880">
                  <c:v>95.9523308619091</c:v>
                </c:pt>
                <c:pt idx="881">
                  <c:v>95.9523308619091</c:v>
                </c:pt>
                <c:pt idx="882">
                  <c:v>95.9523308619091</c:v>
                </c:pt>
                <c:pt idx="883">
                  <c:v>95.9523308619091</c:v>
                </c:pt>
                <c:pt idx="884">
                  <c:v>95.9523308619091</c:v>
                </c:pt>
                <c:pt idx="885">
                  <c:v>95.9523308619091</c:v>
                </c:pt>
                <c:pt idx="886">
                  <c:v>95.9523308619091</c:v>
                </c:pt>
                <c:pt idx="887">
                  <c:v>95.9523308619091</c:v>
                </c:pt>
                <c:pt idx="888">
                  <c:v>95.9523308619091</c:v>
                </c:pt>
                <c:pt idx="889">
                  <c:v>95.9523308619091</c:v>
                </c:pt>
                <c:pt idx="890">
                  <c:v>95.9523308619091</c:v>
                </c:pt>
                <c:pt idx="891">
                  <c:v>95.9523308619091</c:v>
                </c:pt>
                <c:pt idx="892">
                  <c:v>95.9523308619091</c:v>
                </c:pt>
                <c:pt idx="893">
                  <c:v>95.9523308619091</c:v>
                </c:pt>
                <c:pt idx="894">
                  <c:v>95.9523308619091</c:v>
                </c:pt>
                <c:pt idx="895">
                  <c:v>95.9523308619091</c:v>
                </c:pt>
                <c:pt idx="896">
                  <c:v>95.9523308619091</c:v>
                </c:pt>
                <c:pt idx="897">
                  <c:v>95.9523308619091</c:v>
                </c:pt>
                <c:pt idx="898">
                  <c:v>95.9523308619091</c:v>
                </c:pt>
                <c:pt idx="899">
                  <c:v>95.9523308619091</c:v>
                </c:pt>
                <c:pt idx="900">
                  <c:v>95.9523308619091</c:v>
                </c:pt>
                <c:pt idx="901">
                  <c:v>95.9523308619091</c:v>
                </c:pt>
                <c:pt idx="902">
                  <c:v>95.9523308619091</c:v>
                </c:pt>
                <c:pt idx="903">
                  <c:v>95.9523308619091</c:v>
                </c:pt>
                <c:pt idx="904">
                  <c:v>95.9523308619091</c:v>
                </c:pt>
                <c:pt idx="905">
                  <c:v>95.9523308619091</c:v>
                </c:pt>
                <c:pt idx="906">
                  <c:v>95.9523308619091</c:v>
                </c:pt>
                <c:pt idx="907">
                  <c:v>95.9523308619091</c:v>
                </c:pt>
                <c:pt idx="908">
                  <c:v>95.9523308619091</c:v>
                </c:pt>
                <c:pt idx="909">
                  <c:v>95.9523308619091</c:v>
                </c:pt>
                <c:pt idx="910">
                  <c:v>95.9523308619091</c:v>
                </c:pt>
                <c:pt idx="911">
                  <c:v>95.9523308619091</c:v>
                </c:pt>
                <c:pt idx="912">
                  <c:v>95.9523308619091</c:v>
                </c:pt>
                <c:pt idx="913">
                  <c:v>95.9523308619091</c:v>
                </c:pt>
                <c:pt idx="914">
                  <c:v>95.9523308619091</c:v>
                </c:pt>
                <c:pt idx="915">
                  <c:v>95.9523308619091</c:v>
                </c:pt>
                <c:pt idx="916">
                  <c:v>95.9523308619091</c:v>
                </c:pt>
                <c:pt idx="917">
                  <c:v>95.9523308619091</c:v>
                </c:pt>
                <c:pt idx="918">
                  <c:v>95.9523308619091</c:v>
                </c:pt>
                <c:pt idx="919">
                  <c:v>95.9523308619091</c:v>
                </c:pt>
                <c:pt idx="920">
                  <c:v>95.9523308619091</c:v>
                </c:pt>
                <c:pt idx="921">
                  <c:v>95.9523308619091</c:v>
                </c:pt>
                <c:pt idx="922">
                  <c:v>95.9523308619091</c:v>
                </c:pt>
                <c:pt idx="923">
                  <c:v>95.9523308619091</c:v>
                </c:pt>
                <c:pt idx="924">
                  <c:v>95.9523308619091</c:v>
                </c:pt>
                <c:pt idx="925">
                  <c:v>95.9523308619091</c:v>
                </c:pt>
                <c:pt idx="926">
                  <c:v>95.9523308619091</c:v>
                </c:pt>
                <c:pt idx="927">
                  <c:v>95.9523308619091</c:v>
                </c:pt>
                <c:pt idx="928">
                  <c:v>95.9523308619091</c:v>
                </c:pt>
                <c:pt idx="929">
                  <c:v>95.9523308619091</c:v>
                </c:pt>
                <c:pt idx="930">
                  <c:v>95.9523308619091</c:v>
                </c:pt>
                <c:pt idx="931">
                  <c:v>95.9523308619091</c:v>
                </c:pt>
                <c:pt idx="932">
                  <c:v>95.9523308619091</c:v>
                </c:pt>
                <c:pt idx="933">
                  <c:v>95.9523308619091</c:v>
                </c:pt>
                <c:pt idx="934">
                  <c:v>95.9523308619091</c:v>
                </c:pt>
                <c:pt idx="935">
                  <c:v>95.9523308619091</c:v>
                </c:pt>
                <c:pt idx="936">
                  <c:v>95.9523308619091</c:v>
                </c:pt>
                <c:pt idx="937">
                  <c:v>95.9523308619091</c:v>
                </c:pt>
                <c:pt idx="938">
                  <c:v>95.9523308619091</c:v>
                </c:pt>
                <c:pt idx="939">
                  <c:v>95.9523308619091</c:v>
                </c:pt>
                <c:pt idx="940">
                  <c:v>95.9523308619091</c:v>
                </c:pt>
                <c:pt idx="941">
                  <c:v>95.9523308619091</c:v>
                </c:pt>
                <c:pt idx="942">
                  <c:v>95.9523308619091</c:v>
                </c:pt>
                <c:pt idx="943">
                  <c:v>95.9523308619091</c:v>
                </c:pt>
                <c:pt idx="944">
                  <c:v>95.9523308619091</c:v>
                </c:pt>
                <c:pt idx="945">
                  <c:v>95.9523308619091</c:v>
                </c:pt>
                <c:pt idx="946">
                  <c:v>95.9523308619091</c:v>
                </c:pt>
                <c:pt idx="947">
                  <c:v>95.9523308619091</c:v>
                </c:pt>
                <c:pt idx="948">
                  <c:v>95.9523308619091</c:v>
                </c:pt>
                <c:pt idx="949">
                  <c:v>95.9523308619091</c:v>
                </c:pt>
                <c:pt idx="950">
                  <c:v>95.9523308619091</c:v>
                </c:pt>
                <c:pt idx="951">
                  <c:v>95.9523308619091</c:v>
                </c:pt>
                <c:pt idx="952">
                  <c:v>95.9523308619091</c:v>
                </c:pt>
                <c:pt idx="953">
                  <c:v>95.9523308619091</c:v>
                </c:pt>
                <c:pt idx="954">
                  <c:v>95.9523308619091</c:v>
                </c:pt>
                <c:pt idx="955">
                  <c:v>95.9523308619091</c:v>
                </c:pt>
                <c:pt idx="956">
                  <c:v>95.9523308619091</c:v>
                </c:pt>
                <c:pt idx="957">
                  <c:v>95.9523308619091</c:v>
                </c:pt>
                <c:pt idx="958">
                  <c:v>95.9523308619091</c:v>
                </c:pt>
                <c:pt idx="959">
                  <c:v>95.9523308619091</c:v>
                </c:pt>
                <c:pt idx="960">
                  <c:v>95.9523308619091</c:v>
                </c:pt>
                <c:pt idx="961">
                  <c:v>95.9523308619091</c:v>
                </c:pt>
                <c:pt idx="962">
                  <c:v>95.9523308619091</c:v>
                </c:pt>
                <c:pt idx="963">
                  <c:v>95.9523308619091</c:v>
                </c:pt>
                <c:pt idx="964">
                  <c:v>95.9523308619091</c:v>
                </c:pt>
                <c:pt idx="965">
                  <c:v>95.9523308619091</c:v>
                </c:pt>
                <c:pt idx="966">
                  <c:v>95.9523308619091</c:v>
                </c:pt>
                <c:pt idx="967">
                  <c:v>95.9523308619091</c:v>
                </c:pt>
                <c:pt idx="968">
                  <c:v>95.9523308619091</c:v>
                </c:pt>
                <c:pt idx="969">
                  <c:v>95.9523308619091</c:v>
                </c:pt>
                <c:pt idx="970">
                  <c:v>95.9523308619091</c:v>
                </c:pt>
                <c:pt idx="971">
                  <c:v>95.9523308619091</c:v>
                </c:pt>
                <c:pt idx="972">
                  <c:v>95.9523308619091</c:v>
                </c:pt>
                <c:pt idx="973">
                  <c:v>95.9523308619091</c:v>
                </c:pt>
                <c:pt idx="974">
                  <c:v>95.9523308619091</c:v>
                </c:pt>
                <c:pt idx="975">
                  <c:v>95.9523308619091</c:v>
                </c:pt>
                <c:pt idx="976">
                  <c:v>95.9523308619091</c:v>
                </c:pt>
                <c:pt idx="977">
                  <c:v>95.9523308619091</c:v>
                </c:pt>
                <c:pt idx="978">
                  <c:v>95.9523308619091</c:v>
                </c:pt>
                <c:pt idx="979">
                  <c:v>95.9523308619091</c:v>
                </c:pt>
                <c:pt idx="980">
                  <c:v>95.9523308619091</c:v>
                </c:pt>
                <c:pt idx="981">
                  <c:v>95.9523308619091</c:v>
                </c:pt>
                <c:pt idx="982">
                  <c:v>95.9523308619091</c:v>
                </c:pt>
                <c:pt idx="983">
                  <c:v>95.9523308619091</c:v>
                </c:pt>
                <c:pt idx="984">
                  <c:v>95.9523308619091</c:v>
                </c:pt>
                <c:pt idx="985">
                  <c:v>95.9523308619091</c:v>
                </c:pt>
                <c:pt idx="986">
                  <c:v>95.9523308619091</c:v>
                </c:pt>
                <c:pt idx="987">
                  <c:v>95.9523308619091</c:v>
                </c:pt>
                <c:pt idx="988">
                  <c:v>95.9523308619091</c:v>
                </c:pt>
                <c:pt idx="989">
                  <c:v>95.9523308619091</c:v>
                </c:pt>
                <c:pt idx="990">
                  <c:v>95.9523308619091</c:v>
                </c:pt>
                <c:pt idx="991">
                  <c:v>95.9523308619091</c:v>
                </c:pt>
                <c:pt idx="992">
                  <c:v>95.9523308619091</c:v>
                </c:pt>
                <c:pt idx="993">
                  <c:v>95.9523308619091</c:v>
                </c:pt>
                <c:pt idx="994">
                  <c:v>95.9523308619091</c:v>
                </c:pt>
                <c:pt idx="995">
                  <c:v>95.9523308619091</c:v>
                </c:pt>
                <c:pt idx="996">
                  <c:v>95.9523308619091</c:v>
                </c:pt>
                <c:pt idx="997">
                  <c:v>95.9523308619091</c:v>
                </c:pt>
                <c:pt idx="998">
                  <c:v>95.9523308619091</c:v>
                </c:pt>
                <c:pt idx="999">
                  <c:v>95.9523308619091</c:v>
                </c:pt>
                <c:pt idx="1000">
                  <c:v>95.9523308619091</c:v>
                </c:pt>
                <c:pt idx="1001">
                  <c:v>95.9523308619091</c:v>
                </c:pt>
                <c:pt idx="1002">
                  <c:v>95.9523308619091</c:v>
                </c:pt>
                <c:pt idx="1003">
                  <c:v>95.9523308619091</c:v>
                </c:pt>
                <c:pt idx="1004">
                  <c:v>95.9523308619091</c:v>
                </c:pt>
                <c:pt idx="1005">
                  <c:v>95.9523308619091</c:v>
                </c:pt>
                <c:pt idx="1006">
                  <c:v>95.9523308619091</c:v>
                </c:pt>
                <c:pt idx="1007">
                  <c:v>95.9523308619091</c:v>
                </c:pt>
                <c:pt idx="1008">
                  <c:v>95.9523308619091</c:v>
                </c:pt>
                <c:pt idx="1009">
                  <c:v>95.9523308619091</c:v>
                </c:pt>
                <c:pt idx="1010">
                  <c:v>95.9523308619091</c:v>
                </c:pt>
                <c:pt idx="1011">
                  <c:v>95.9523308619091</c:v>
                </c:pt>
                <c:pt idx="1012">
                  <c:v>95.9523308619091</c:v>
                </c:pt>
                <c:pt idx="1013">
                  <c:v>95.9523308619091</c:v>
                </c:pt>
                <c:pt idx="1014">
                  <c:v>95.9523308619091</c:v>
                </c:pt>
                <c:pt idx="1015">
                  <c:v>95.9523308619091</c:v>
                </c:pt>
                <c:pt idx="1016">
                  <c:v>95.9523308619091</c:v>
                </c:pt>
                <c:pt idx="1017">
                  <c:v>95.9523308619091</c:v>
                </c:pt>
                <c:pt idx="1018">
                  <c:v>95.9523308619091</c:v>
                </c:pt>
                <c:pt idx="1019">
                  <c:v>95.9523308619091</c:v>
                </c:pt>
                <c:pt idx="1020">
                  <c:v>95.9523308619091</c:v>
                </c:pt>
                <c:pt idx="1021">
                  <c:v>95.9523308619091</c:v>
                </c:pt>
                <c:pt idx="1022">
                  <c:v>95.9523308619091</c:v>
                </c:pt>
                <c:pt idx="1023">
                  <c:v>95.9523308619091</c:v>
                </c:pt>
                <c:pt idx="1024">
                  <c:v>95.9523308619091</c:v>
                </c:pt>
                <c:pt idx="1025">
                  <c:v>95.9523308619091</c:v>
                </c:pt>
                <c:pt idx="1026">
                  <c:v>95.9523308619091</c:v>
                </c:pt>
                <c:pt idx="1027">
                  <c:v>95.9523308619091</c:v>
                </c:pt>
                <c:pt idx="1028">
                  <c:v>95.9523308619091</c:v>
                </c:pt>
                <c:pt idx="1029">
                  <c:v>95.9523308619091</c:v>
                </c:pt>
                <c:pt idx="1030">
                  <c:v>95.9523308619091</c:v>
                </c:pt>
                <c:pt idx="1031">
                  <c:v>95.9523308619091</c:v>
                </c:pt>
                <c:pt idx="1032">
                  <c:v>95.9523308619091</c:v>
                </c:pt>
                <c:pt idx="1033">
                  <c:v>95.9523308619091</c:v>
                </c:pt>
                <c:pt idx="1034">
                  <c:v>95.9523308619091</c:v>
                </c:pt>
                <c:pt idx="1035">
                  <c:v>95.9523308619091</c:v>
                </c:pt>
                <c:pt idx="1036">
                  <c:v>95.9523308619091</c:v>
                </c:pt>
                <c:pt idx="1037">
                  <c:v>95.9523308619091</c:v>
                </c:pt>
                <c:pt idx="1038">
                  <c:v>95.9523308619091</c:v>
                </c:pt>
                <c:pt idx="1039">
                  <c:v>95.9523308619091</c:v>
                </c:pt>
                <c:pt idx="1040">
                  <c:v>95.9523308619091</c:v>
                </c:pt>
                <c:pt idx="1041">
                  <c:v>95.9523308619091</c:v>
                </c:pt>
                <c:pt idx="1042">
                  <c:v>95.9523308619091</c:v>
                </c:pt>
                <c:pt idx="1043">
                  <c:v>95.9523308619091</c:v>
                </c:pt>
                <c:pt idx="1044">
                  <c:v>95.9523308619091</c:v>
                </c:pt>
                <c:pt idx="1045">
                  <c:v>95.9523308619091</c:v>
                </c:pt>
                <c:pt idx="1046">
                  <c:v>95.9523308619091</c:v>
                </c:pt>
                <c:pt idx="1047">
                  <c:v>95.9523308619091</c:v>
                </c:pt>
                <c:pt idx="1048">
                  <c:v>95.9523308619091</c:v>
                </c:pt>
                <c:pt idx="1049">
                  <c:v>95.9523308619091</c:v>
                </c:pt>
                <c:pt idx="1050">
                  <c:v>95.9523308619091</c:v>
                </c:pt>
                <c:pt idx="1051">
                  <c:v>95.9523308619091</c:v>
                </c:pt>
                <c:pt idx="1052">
                  <c:v>95.9523308619091</c:v>
                </c:pt>
                <c:pt idx="1053">
                  <c:v>95.9523308619091</c:v>
                </c:pt>
                <c:pt idx="1054">
                  <c:v>95.9523308619091</c:v>
                </c:pt>
                <c:pt idx="1055">
                  <c:v>95.9523308619091</c:v>
                </c:pt>
                <c:pt idx="1056">
                  <c:v>95.9523308619091</c:v>
                </c:pt>
                <c:pt idx="1057">
                  <c:v>95.9523308619091</c:v>
                </c:pt>
                <c:pt idx="1058">
                  <c:v>95.9523308619091</c:v>
                </c:pt>
                <c:pt idx="1059">
                  <c:v>95.9523308619091</c:v>
                </c:pt>
                <c:pt idx="1060">
                  <c:v>95.9523308619091</c:v>
                </c:pt>
                <c:pt idx="1061">
                  <c:v>95.9523308619091</c:v>
                </c:pt>
                <c:pt idx="1062">
                  <c:v>95.9523308619091</c:v>
                </c:pt>
                <c:pt idx="1063">
                  <c:v>95.9523308619091</c:v>
                </c:pt>
                <c:pt idx="1064">
                  <c:v>95.9523308619091</c:v>
                </c:pt>
                <c:pt idx="1065">
                  <c:v>95.9523308619091</c:v>
                </c:pt>
                <c:pt idx="1066">
                  <c:v>95.9523308619091</c:v>
                </c:pt>
                <c:pt idx="1067">
                  <c:v>95.9523308619091</c:v>
                </c:pt>
                <c:pt idx="1068">
                  <c:v>95.9523308619091</c:v>
                </c:pt>
                <c:pt idx="1069">
                  <c:v>95.9523308619091</c:v>
                </c:pt>
                <c:pt idx="1070">
                  <c:v>95.9523308619091</c:v>
                </c:pt>
                <c:pt idx="1071">
                  <c:v>95.9523308619091</c:v>
                </c:pt>
                <c:pt idx="1072">
                  <c:v>95.9523308619091</c:v>
                </c:pt>
                <c:pt idx="1073">
                  <c:v>95.9523308619091</c:v>
                </c:pt>
                <c:pt idx="1074">
                  <c:v>95.9523308619091</c:v>
                </c:pt>
                <c:pt idx="1075">
                  <c:v>95.9523308619091</c:v>
                </c:pt>
                <c:pt idx="1076">
                  <c:v>95.9523308619091</c:v>
                </c:pt>
                <c:pt idx="1077">
                  <c:v>95.9523308619091</c:v>
                </c:pt>
                <c:pt idx="1078">
                  <c:v>95.9523308619091</c:v>
                </c:pt>
                <c:pt idx="1079">
                  <c:v>95.9523308619091</c:v>
                </c:pt>
                <c:pt idx="1080">
                  <c:v>95.9523308619091</c:v>
                </c:pt>
                <c:pt idx="1081">
                  <c:v>95.9523308619091</c:v>
                </c:pt>
                <c:pt idx="1082">
                  <c:v>95.9523308619091</c:v>
                </c:pt>
                <c:pt idx="1083">
                  <c:v>95.9523308619091</c:v>
                </c:pt>
                <c:pt idx="1084">
                  <c:v>95.9523308619091</c:v>
                </c:pt>
                <c:pt idx="1085">
                  <c:v>95.9523308619091</c:v>
                </c:pt>
                <c:pt idx="1086">
                  <c:v>95.9523308619091</c:v>
                </c:pt>
                <c:pt idx="1087">
                  <c:v>95.9523308619091</c:v>
                </c:pt>
                <c:pt idx="1088">
                  <c:v>95.9523308619091</c:v>
                </c:pt>
                <c:pt idx="1089">
                  <c:v>95.9523308619091</c:v>
                </c:pt>
                <c:pt idx="1090">
                  <c:v>95.9523308619091</c:v>
                </c:pt>
                <c:pt idx="1091">
                  <c:v>95.9523308619091</c:v>
                </c:pt>
                <c:pt idx="1092">
                  <c:v>95.9523308619091</c:v>
                </c:pt>
                <c:pt idx="1093">
                  <c:v>95.9523308619091</c:v>
                </c:pt>
                <c:pt idx="1094">
                  <c:v>95.9523308619091</c:v>
                </c:pt>
                <c:pt idx="1095">
                  <c:v>95.9523308619091</c:v>
                </c:pt>
                <c:pt idx="1096">
                  <c:v>95.9523308619091</c:v>
                </c:pt>
                <c:pt idx="1097">
                  <c:v>95.9523308619091</c:v>
                </c:pt>
                <c:pt idx="1098">
                  <c:v>95.9523308619091</c:v>
                </c:pt>
                <c:pt idx="1099">
                  <c:v>95.9523308619091</c:v>
                </c:pt>
                <c:pt idx="1100">
                  <c:v>95.9523308619091</c:v>
                </c:pt>
                <c:pt idx="1101">
                  <c:v>95.9523308619091</c:v>
                </c:pt>
                <c:pt idx="1102">
                  <c:v>95.9523308619091</c:v>
                </c:pt>
                <c:pt idx="1103">
                  <c:v>95.9523308619091</c:v>
                </c:pt>
                <c:pt idx="1104">
                  <c:v>95.9523308619091</c:v>
                </c:pt>
                <c:pt idx="1105">
                  <c:v>95.9523308619091</c:v>
                </c:pt>
                <c:pt idx="1106">
                  <c:v>95.9523308619091</c:v>
                </c:pt>
                <c:pt idx="1107">
                  <c:v>95.9523308619091</c:v>
                </c:pt>
                <c:pt idx="1108">
                  <c:v>95.9523308619091</c:v>
                </c:pt>
                <c:pt idx="1109">
                  <c:v>95.9523308619091</c:v>
                </c:pt>
                <c:pt idx="1110">
                  <c:v>95.9523308619091</c:v>
                </c:pt>
                <c:pt idx="1111">
                  <c:v>95.9523308619091</c:v>
                </c:pt>
                <c:pt idx="1112">
                  <c:v>95.9523308619091</c:v>
                </c:pt>
                <c:pt idx="1113">
                  <c:v>95.9523308619091</c:v>
                </c:pt>
                <c:pt idx="1114">
                  <c:v>95.9523308619091</c:v>
                </c:pt>
                <c:pt idx="1115">
                  <c:v>95.9523308619091</c:v>
                </c:pt>
                <c:pt idx="1116">
                  <c:v>95.9523308619091</c:v>
                </c:pt>
                <c:pt idx="1117">
                  <c:v>95.9523308619091</c:v>
                </c:pt>
                <c:pt idx="1118">
                  <c:v>95.9523308619091</c:v>
                </c:pt>
                <c:pt idx="1119">
                  <c:v>95.9523308619091</c:v>
                </c:pt>
                <c:pt idx="1120">
                  <c:v>95.9523308619091</c:v>
                </c:pt>
                <c:pt idx="1121">
                  <c:v>95.9523308619091</c:v>
                </c:pt>
                <c:pt idx="1122">
                  <c:v>95.9523308619091</c:v>
                </c:pt>
                <c:pt idx="1123">
                  <c:v>95.9523308619091</c:v>
                </c:pt>
                <c:pt idx="1124">
                  <c:v>95.9523308619091</c:v>
                </c:pt>
                <c:pt idx="1125">
                  <c:v>95.9523308619091</c:v>
                </c:pt>
                <c:pt idx="1126">
                  <c:v>95.9523308619091</c:v>
                </c:pt>
                <c:pt idx="1127">
                  <c:v>95.9523308619091</c:v>
                </c:pt>
                <c:pt idx="1128">
                  <c:v>95.9523308619091</c:v>
                </c:pt>
                <c:pt idx="1129">
                  <c:v>95.9523308619091</c:v>
                </c:pt>
                <c:pt idx="1130">
                  <c:v>95.9523308619091</c:v>
                </c:pt>
                <c:pt idx="1131">
                  <c:v>95.9523308619091</c:v>
                </c:pt>
                <c:pt idx="1132">
                  <c:v>95.9523308619091</c:v>
                </c:pt>
                <c:pt idx="1133">
                  <c:v>95.9523308619091</c:v>
                </c:pt>
                <c:pt idx="1134">
                  <c:v>95.9523308619091</c:v>
                </c:pt>
                <c:pt idx="1135">
                  <c:v>95.9523308619091</c:v>
                </c:pt>
                <c:pt idx="1136">
                  <c:v>95.9523308619091</c:v>
                </c:pt>
                <c:pt idx="1137">
                  <c:v>95.9523308619091</c:v>
                </c:pt>
                <c:pt idx="1138">
                  <c:v>95.9523308619091</c:v>
                </c:pt>
                <c:pt idx="1139">
                  <c:v>95.9523308619091</c:v>
                </c:pt>
                <c:pt idx="1140">
                  <c:v>95.9523308619091</c:v>
                </c:pt>
                <c:pt idx="1141">
                  <c:v>95.9523308619091</c:v>
                </c:pt>
                <c:pt idx="1142">
                  <c:v>95.9523308619091</c:v>
                </c:pt>
                <c:pt idx="1143">
                  <c:v>95.9523308619091</c:v>
                </c:pt>
                <c:pt idx="1144">
                  <c:v>95.9523308619091</c:v>
                </c:pt>
                <c:pt idx="1145">
                  <c:v>95.9523308619091</c:v>
                </c:pt>
                <c:pt idx="1146">
                  <c:v>95.9523308619091</c:v>
                </c:pt>
                <c:pt idx="1147">
                  <c:v>95.9523308619091</c:v>
                </c:pt>
                <c:pt idx="1148">
                  <c:v>95.9523308619091</c:v>
                </c:pt>
                <c:pt idx="1149">
                  <c:v>95.9523308619091</c:v>
                </c:pt>
                <c:pt idx="1150">
                  <c:v>95.9523308619091</c:v>
                </c:pt>
                <c:pt idx="1151">
                  <c:v>95.9523308619091</c:v>
                </c:pt>
                <c:pt idx="1152">
                  <c:v>95.9523308619091</c:v>
                </c:pt>
                <c:pt idx="1153">
                  <c:v>95.9523308619091</c:v>
                </c:pt>
                <c:pt idx="1154">
                  <c:v>95.9523308619091</c:v>
                </c:pt>
                <c:pt idx="1155">
                  <c:v>95.9523308619091</c:v>
                </c:pt>
                <c:pt idx="1156">
                  <c:v>95.9523308619091</c:v>
                </c:pt>
                <c:pt idx="1157">
                  <c:v>95.9523308619091</c:v>
                </c:pt>
                <c:pt idx="1158">
                  <c:v>95.9523308619091</c:v>
                </c:pt>
                <c:pt idx="1159">
                  <c:v>95.9523308619091</c:v>
                </c:pt>
                <c:pt idx="1160">
                  <c:v>95.9523308619091</c:v>
                </c:pt>
                <c:pt idx="1161">
                  <c:v>95.9523308619091</c:v>
                </c:pt>
                <c:pt idx="1162">
                  <c:v>95.9523308619091</c:v>
                </c:pt>
                <c:pt idx="1163">
                  <c:v>95.9523308619091</c:v>
                </c:pt>
                <c:pt idx="1164">
                  <c:v>95.9523308619091</c:v>
                </c:pt>
                <c:pt idx="1165">
                  <c:v>95.9523308619091</c:v>
                </c:pt>
                <c:pt idx="1166">
                  <c:v>95.9523308619091</c:v>
                </c:pt>
                <c:pt idx="1167">
                  <c:v>95.9523308619091</c:v>
                </c:pt>
                <c:pt idx="1168">
                  <c:v>95.9523308619091</c:v>
                </c:pt>
                <c:pt idx="1169">
                  <c:v>95.9523308619091</c:v>
                </c:pt>
                <c:pt idx="1170">
                  <c:v>95.9523308619091</c:v>
                </c:pt>
                <c:pt idx="1171">
                  <c:v>95.9523308619091</c:v>
                </c:pt>
                <c:pt idx="1172">
                  <c:v>95.9523308619091</c:v>
                </c:pt>
                <c:pt idx="1173">
                  <c:v>95.9523308619091</c:v>
                </c:pt>
                <c:pt idx="1174">
                  <c:v>95.9523308619091</c:v>
                </c:pt>
                <c:pt idx="1175">
                  <c:v>95.9523308619091</c:v>
                </c:pt>
                <c:pt idx="1176">
                  <c:v>95.9523308619091</c:v>
                </c:pt>
                <c:pt idx="1177">
                  <c:v>95.9523308619091</c:v>
                </c:pt>
                <c:pt idx="1178">
                  <c:v>95.9523308619091</c:v>
                </c:pt>
                <c:pt idx="1179">
                  <c:v>95.9523308619091</c:v>
                </c:pt>
                <c:pt idx="1180">
                  <c:v>95.9523308619091</c:v>
                </c:pt>
                <c:pt idx="1181">
                  <c:v>95.9523308619091</c:v>
                </c:pt>
                <c:pt idx="1182">
                  <c:v>95.9523308619091</c:v>
                </c:pt>
                <c:pt idx="1183">
                  <c:v>95.9523308619091</c:v>
                </c:pt>
                <c:pt idx="1184">
                  <c:v>95.9523308619091</c:v>
                </c:pt>
                <c:pt idx="1185">
                  <c:v>95.9523308619091</c:v>
                </c:pt>
                <c:pt idx="1186">
                  <c:v>95.9523308619091</c:v>
                </c:pt>
                <c:pt idx="1187">
                  <c:v>95.9523308619091</c:v>
                </c:pt>
                <c:pt idx="1188">
                  <c:v>95.9523308619091</c:v>
                </c:pt>
                <c:pt idx="1189">
                  <c:v>95.9523308619091</c:v>
                </c:pt>
                <c:pt idx="1190">
                  <c:v>95.9523308619091</c:v>
                </c:pt>
                <c:pt idx="1191">
                  <c:v>95.9523308619091</c:v>
                </c:pt>
                <c:pt idx="1192">
                  <c:v>95.9523308619091</c:v>
                </c:pt>
                <c:pt idx="1193">
                  <c:v>95.9523308619091</c:v>
                </c:pt>
                <c:pt idx="1194">
                  <c:v>95.9523308619091</c:v>
                </c:pt>
                <c:pt idx="1195">
                  <c:v>95.9523308619091</c:v>
                </c:pt>
                <c:pt idx="1196">
                  <c:v>95.9523308619091</c:v>
                </c:pt>
                <c:pt idx="1197">
                  <c:v>95.9523308619091</c:v>
                </c:pt>
                <c:pt idx="1198">
                  <c:v>95.9523308619091</c:v>
                </c:pt>
                <c:pt idx="1199">
                  <c:v>95.9523308619091</c:v>
                </c:pt>
                <c:pt idx="1200">
                  <c:v>95.9523308619091</c:v>
                </c:pt>
                <c:pt idx="1201">
                  <c:v>95.9523308619091</c:v>
                </c:pt>
                <c:pt idx="1202">
                  <c:v>95.9523308619091</c:v>
                </c:pt>
                <c:pt idx="1203">
                  <c:v>95.9523308619091</c:v>
                </c:pt>
                <c:pt idx="1204">
                  <c:v>95.9523308619091</c:v>
                </c:pt>
                <c:pt idx="1205">
                  <c:v>95.9523308619091</c:v>
                </c:pt>
                <c:pt idx="1206">
                  <c:v>95.9523308619091</c:v>
                </c:pt>
                <c:pt idx="1207">
                  <c:v>95.9523308619091</c:v>
                </c:pt>
                <c:pt idx="1208">
                  <c:v>95.9523308619091</c:v>
                </c:pt>
                <c:pt idx="1209">
                  <c:v>95.9523308619091</c:v>
                </c:pt>
                <c:pt idx="1210">
                  <c:v>95.9523308619091</c:v>
                </c:pt>
                <c:pt idx="1211">
                  <c:v>95.9523308619091</c:v>
                </c:pt>
                <c:pt idx="1212">
                  <c:v>95.9523308619091</c:v>
                </c:pt>
                <c:pt idx="1213">
                  <c:v>95.9523308619091</c:v>
                </c:pt>
                <c:pt idx="1214">
                  <c:v>95.9523308619091</c:v>
                </c:pt>
                <c:pt idx="1215">
                  <c:v>95.9523308619091</c:v>
                </c:pt>
                <c:pt idx="1216">
                  <c:v>95.9523308619091</c:v>
                </c:pt>
                <c:pt idx="1217">
                  <c:v>95.9523308619091</c:v>
                </c:pt>
                <c:pt idx="1218">
                  <c:v>95.9523308619091</c:v>
                </c:pt>
                <c:pt idx="1219">
                  <c:v>95.9523308619091</c:v>
                </c:pt>
                <c:pt idx="1220">
                  <c:v>95.9523308619091</c:v>
                </c:pt>
                <c:pt idx="1221">
                  <c:v>95.9523308619091</c:v>
                </c:pt>
                <c:pt idx="1222">
                  <c:v>95.9523308619091</c:v>
                </c:pt>
                <c:pt idx="1223">
                  <c:v>95.9523308619091</c:v>
                </c:pt>
                <c:pt idx="1224">
                  <c:v>95.9523308619091</c:v>
                </c:pt>
                <c:pt idx="1225">
                  <c:v>95.9523308619091</c:v>
                </c:pt>
                <c:pt idx="1226">
                  <c:v>95.9523308619091</c:v>
                </c:pt>
                <c:pt idx="1227">
                  <c:v>95.9523308619091</c:v>
                </c:pt>
                <c:pt idx="1228">
                  <c:v>95.9523308619091</c:v>
                </c:pt>
                <c:pt idx="1229">
                  <c:v>95.9523308619091</c:v>
                </c:pt>
                <c:pt idx="1230">
                  <c:v>95.9523308619091</c:v>
                </c:pt>
                <c:pt idx="1231">
                  <c:v>95.9523308619091</c:v>
                </c:pt>
                <c:pt idx="1232">
                  <c:v>95.9523308619091</c:v>
                </c:pt>
                <c:pt idx="1233">
                  <c:v>95.9523308619091</c:v>
                </c:pt>
                <c:pt idx="1234">
                  <c:v>95.9523308619091</c:v>
                </c:pt>
                <c:pt idx="1235">
                  <c:v>95.9523308619091</c:v>
                </c:pt>
                <c:pt idx="1236">
                  <c:v>95.9523308619091</c:v>
                </c:pt>
                <c:pt idx="1237">
                  <c:v>95.9523308619091</c:v>
                </c:pt>
                <c:pt idx="1238">
                  <c:v>95.9523308619091</c:v>
                </c:pt>
                <c:pt idx="1239">
                  <c:v>95.9523308619091</c:v>
                </c:pt>
                <c:pt idx="1240">
                  <c:v>95.9523308619091</c:v>
                </c:pt>
                <c:pt idx="1241">
                  <c:v>95.9523308619091</c:v>
                </c:pt>
                <c:pt idx="1242">
                  <c:v>95.9523308619091</c:v>
                </c:pt>
                <c:pt idx="1243">
                  <c:v>95.9523308619091</c:v>
                </c:pt>
                <c:pt idx="1244">
                  <c:v>95.9523308619091</c:v>
                </c:pt>
                <c:pt idx="1245">
                  <c:v>95.9523308619091</c:v>
                </c:pt>
                <c:pt idx="1246">
                  <c:v>95.9523308619091</c:v>
                </c:pt>
                <c:pt idx="1247">
                  <c:v>95.9523308619091</c:v>
                </c:pt>
                <c:pt idx="1248">
                  <c:v>95.9523308619091</c:v>
                </c:pt>
                <c:pt idx="1249">
                  <c:v>95.9523308619091</c:v>
                </c:pt>
                <c:pt idx="1250">
                  <c:v>95.9523308619091</c:v>
                </c:pt>
                <c:pt idx="1251">
                  <c:v>95.9523308619091</c:v>
                </c:pt>
                <c:pt idx="1252">
                  <c:v>95.9523308619091</c:v>
                </c:pt>
                <c:pt idx="1253">
                  <c:v>95.9523308619091</c:v>
                </c:pt>
                <c:pt idx="1254">
                  <c:v>95.9523308619091</c:v>
                </c:pt>
                <c:pt idx="1255">
                  <c:v>95.9523308619091</c:v>
                </c:pt>
                <c:pt idx="1256">
                  <c:v>95.9523308619091</c:v>
                </c:pt>
                <c:pt idx="1257">
                  <c:v>95.9523308619091</c:v>
                </c:pt>
                <c:pt idx="1258">
                  <c:v>95.9523308619091</c:v>
                </c:pt>
                <c:pt idx="1259">
                  <c:v>95.9523308619091</c:v>
                </c:pt>
                <c:pt idx="1260">
                  <c:v>95.9523308619091</c:v>
                </c:pt>
                <c:pt idx="1261">
                  <c:v>95.9523308619091</c:v>
                </c:pt>
                <c:pt idx="1262">
                  <c:v>95.9523308619091</c:v>
                </c:pt>
                <c:pt idx="1263">
                  <c:v>95.9523308619091</c:v>
                </c:pt>
                <c:pt idx="1264">
                  <c:v>95.9523308619091</c:v>
                </c:pt>
                <c:pt idx="1265">
                  <c:v>95.9523308619091</c:v>
                </c:pt>
                <c:pt idx="1266">
                  <c:v>95.9523308619091</c:v>
                </c:pt>
                <c:pt idx="1267">
                  <c:v>95.9523308619091</c:v>
                </c:pt>
                <c:pt idx="1268">
                  <c:v>95.9523308619091</c:v>
                </c:pt>
                <c:pt idx="1269">
                  <c:v>95.9523308619091</c:v>
                </c:pt>
                <c:pt idx="1270">
                  <c:v>95.9523308619091</c:v>
                </c:pt>
                <c:pt idx="1271">
                  <c:v>95.9523308619091</c:v>
                </c:pt>
                <c:pt idx="1272">
                  <c:v>95.9523308619091</c:v>
                </c:pt>
                <c:pt idx="1273">
                  <c:v>95.9523308619091</c:v>
                </c:pt>
                <c:pt idx="1274">
                  <c:v>95.9523308619091</c:v>
                </c:pt>
                <c:pt idx="1275">
                  <c:v>95.9523308619091</c:v>
                </c:pt>
                <c:pt idx="1276">
                  <c:v>95.9523308619091</c:v>
                </c:pt>
                <c:pt idx="1277">
                  <c:v>95.9523308619091</c:v>
                </c:pt>
                <c:pt idx="1278">
                  <c:v>95.9523308619091</c:v>
                </c:pt>
                <c:pt idx="1279">
                  <c:v>95.9523308619091</c:v>
                </c:pt>
                <c:pt idx="1280">
                  <c:v>95.9523308619091</c:v>
                </c:pt>
                <c:pt idx="1281">
                  <c:v>95.9523308619091</c:v>
                </c:pt>
                <c:pt idx="1282">
                  <c:v>95.9523308619091</c:v>
                </c:pt>
                <c:pt idx="1283">
                  <c:v>95.9523308619091</c:v>
                </c:pt>
                <c:pt idx="1284">
                  <c:v>95.9523308619091</c:v>
                </c:pt>
                <c:pt idx="1285">
                  <c:v>95.9523308619091</c:v>
                </c:pt>
                <c:pt idx="1286">
                  <c:v>95.9523308619091</c:v>
                </c:pt>
                <c:pt idx="1287">
                  <c:v>95.9523308619091</c:v>
                </c:pt>
                <c:pt idx="1288">
                  <c:v>95.9523308619091</c:v>
                </c:pt>
                <c:pt idx="1289">
                  <c:v>95.9523308619091</c:v>
                </c:pt>
                <c:pt idx="1290">
                  <c:v>95.9523308619091</c:v>
                </c:pt>
                <c:pt idx="1291">
                  <c:v>95.9523308619091</c:v>
                </c:pt>
                <c:pt idx="1292">
                  <c:v>95.9523308619091</c:v>
                </c:pt>
                <c:pt idx="1293">
                  <c:v>95.9523308619091</c:v>
                </c:pt>
                <c:pt idx="1294">
                  <c:v>95.9523308619091</c:v>
                </c:pt>
                <c:pt idx="1295">
                  <c:v>95.9523308619091</c:v>
                </c:pt>
                <c:pt idx="1296">
                  <c:v>95.9523308619091</c:v>
                </c:pt>
                <c:pt idx="1297">
                  <c:v>95.9523308619091</c:v>
                </c:pt>
                <c:pt idx="1298">
                  <c:v>95.9523308619091</c:v>
                </c:pt>
                <c:pt idx="1299">
                  <c:v>95.9523308619091</c:v>
                </c:pt>
                <c:pt idx="1300">
                  <c:v>95.9523308619091</c:v>
                </c:pt>
                <c:pt idx="1301">
                  <c:v>95.9523308619091</c:v>
                </c:pt>
                <c:pt idx="1302">
                  <c:v>95.9523308619091</c:v>
                </c:pt>
                <c:pt idx="1303">
                  <c:v>95.9523308619091</c:v>
                </c:pt>
                <c:pt idx="1304">
                  <c:v>95.9523308619091</c:v>
                </c:pt>
                <c:pt idx="1305">
                  <c:v>95.9523308619091</c:v>
                </c:pt>
                <c:pt idx="1306">
                  <c:v>95.9523308619091</c:v>
                </c:pt>
                <c:pt idx="1307">
                  <c:v>95.9523308619091</c:v>
                </c:pt>
                <c:pt idx="1308">
                  <c:v>95.9523308619091</c:v>
                </c:pt>
                <c:pt idx="1309">
                  <c:v>95.9523308619091</c:v>
                </c:pt>
                <c:pt idx="1310">
                  <c:v>95.9523308619091</c:v>
                </c:pt>
                <c:pt idx="1311">
                  <c:v>95.9523308619091</c:v>
                </c:pt>
                <c:pt idx="1312">
                  <c:v>95.9523308619091</c:v>
                </c:pt>
                <c:pt idx="1313">
                  <c:v>95.9523308619091</c:v>
                </c:pt>
                <c:pt idx="1314">
                  <c:v>95.9523308619091</c:v>
                </c:pt>
                <c:pt idx="1315">
                  <c:v>95.9523308619091</c:v>
                </c:pt>
                <c:pt idx="1316">
                  <c:v>95.9523308619091</c:v>
                </c:pt>
                <c:pt idx="1317">
                  <c:v>95.9523308619091</c:v>
                </c:pt>
                <c:pt idx="1318">
                  <c:v>95.9523308619091</c:v>
                </c:pt>
                <c:pt idx="1319">
                  <c:v>95.9523308619091</c:v>
                </c:pt>
                <c:pt idx="1320">
                  <c:v>95.9523308619091</c:v>
                </c:pt>
                <c:pt idx="1321">
                  <c:v>95.9523308619091</c:v>
                </c:pt>
                <c:pt idx="1322">
                  <c:v>95.9523308619091</c:v>
                </c:pt>
                <c:pt idx="1323">
                  <c:v>95.9523308619091</c:v>
                </c:pt>
                <c:pt idx="1324">
                  <c:v>95.9523308619091</c:v>
                </c:pt>
                <c:pt idx="1325">
                  <c:v>95.9523308619091</c:v>
                </c:pt>
                <c:pt idx="1326">
                  <c:v>95.9523308619091</c:v>
                </c:pt>
                <c:pt idx="1327">
                  <c:v>95.9523308619091</c:v>
                </c:pt>
                <c:pt idx="1328">
                  <c:v>95.9523308619091</c:v>
                </c:pt>
                <c:pt idx="1329">
                  <c:v>95.9523308619091</c:v>
                </c:pt>
                <c:pt idx="1330">
                  <c:v>95.9523308619091</c:v>
                </c:pt>
                <c:pt idx="1331">
                  <c:v>95.9523308619091</c:v>
                </c:pt>
                <c:pt idx="1332">
                  <c:v>95.9523308619091</c:v>
                </c:pt>
                <c:pt idx="1333">
                  <c:v>95.9523308619091</c:v>
                </c:pt>
                <c:pt idx="1334">
                  <c:v>95.9523308619091</c:v>
                </c:pt>
                <c:pt idx="1335">
                  <c:v>95.9523308619091</c:v>
                </c:pt>
                <c:pt idx="1336">
                  <c:v>95.9523308619091</c:v>
                </c:pt>
                <c:pt idx="1337">
                  <c:v>95.9523308619091</c:v>
                </c:pt>
                <c:pt idx="1338">
                  <c:v>95.9523308619091</c:v>
                </c:pt>
                <c:pt idx="1339">
                  <c:v>95.9523308619091</c:v>
                </c:pt>
                <c:pt idx="1340">
                  <c:v>95.9523308619091</c:v>
                </c:pt>
                <c:pt idx="1341">
                  <c:v>95.9523308619091</c:v>
                </c:pt>
                <c:pt idx="1342">
                  <c:v>95.9523308619091</c:v>
                </c:pt>
                <c:pt idx="1343">
                  <c:v>95.9523308619091</c:v>
                </c:pt>
                <c:pt idx="1344">
                  <c:v>95.9523308619091</c:v>
                </c:pt>
                <c:pt idx="1345">
                  <c:v>95.9523308619091</c:v>
                </c:pt>
                <c:pt idx="1346">
                  <c:v>95.9523308619091</c:v>
                </c:pt>
                <c:pt idx="1347">
                  <c:v>95.9523308619091</c:v>
                </c:pt>
                <c:pt idx="1348">
                  <c:v>95.9523308619091</c:v>
                </c:pt>
                <c:pt idx="1349">
                  <c:v>95.9523308619091</c:v>
                </c:pt>
                <c:pt idx="1350">
                  <c:v>95.9523308619091</c:v>
                </c:pt>
                <c:pt idx="1351">
                  <c:v>95.9523308619091</c:v>
                </c:pt>
                <c:pt idx="1352">
                  <c:v>95.9523308619091</c:v>
                </c:pt>
                <c:pt idx="1353">
                  <c:v>95.9523308619091</c:v>
                </c:pt>
                <c:pt idx="1354">
                  <c:v>95.9523308619091</c:v>
                </c:pt>
                <c:pt idx="1355">
                  <c:v>95.9523308619091</c:v>
                </c:pt>
                <c:pt idx="1356">
                  <c:v>95.9523308619091</c:v>
                </c:pt>
                <c:pt idx="1357">
                  <c:v>95.9523308619091</c:v>
                </c:pt>
                <c:pt idx="1358">
                  <c:v>95.9523308619091</c:v>
                </c:pt>
                <c:pt idx="1359">
                  <c:v>95.9523308619091</c:v>
                </c:pt>
                <c:pt idx="1360">
                  <c:v>95.9523308619091</c:v>
                </c:pt>
                <c:pt idx="1361">
                  <c:v>95.9523308619091</c:v>
                </c:pt>
                <c:pt idx="1362">
                  <c:v>95.9523308619091</c:v>
                </c:pt>
                <c:pt idx="1363">
                  <c:v>95.9523308619091</c:v>
                </c:pt>
                <c:pt idx="1364">
                  <c:v>95.9523308619091</c:v>
                </c:pt>
                <c:pt idx="1365">
                  <c:v>95.9523308619091</c:v>
                </c:pt>
                <c:pt idx="1366">
                  <c:v>95.9523308619091</c:v>
                </c:pt>
                <c:pt idx="1367">
                  <c:v>95.9523308619091</c:v>
                </c:pt>
                <c:pt idx="1368">
                  <c:v>95.9523308619091</c:v>
                </c:pt>
                <c:pt idx="1369">
                  <c:v>95.9523308619091</c:v>
                </c:pt>
                <c:pt idx="1370">
                  <c:v>95.9523308619091</c:v>
                </c:pt>
                <c:pt idx="1371">
                  <c:v>95.9523308619091</c:v>
                </c:pt>
                <c:pt idx="1372">
                  <c:v>95.9523308619091</c:v>
                </c:pt>
                <c:pt idx="1373">
                  <c:v>95.9523308619091</c:v>
                </c:pt>
                <c:pt idx="1374">
                  <c:v>95.9523308619091</c:v>
                </c:pt>
                <c:pt idx="1375">
                  <c:v>95.9523308619091</c:v>
                </c:pt>
                <c:pt idx="1376">
                  <c:v>95.9523308619091</c:v>
                </c:pt>
                <c:pt idx="1377">
                  <c:v>95.9523308619091</c:v>
                </c:pt>
                <c:pt idx="1378">
                  <c:v>95.9523308619091</c:v>
                </c:pt>
                <c:pt idx="1379">
                  <c:v>95.9523308619091</c:v>
                </c:pt>
                <c:pt idx="1380">
                  <c:v>95.9523308619091</c:v>
                </c:pt>
                <c:pt idx="1381">
                  <c:v>95.9523308619091</c:v>
                </c:pt>
                <c:pt idx="1382">
                  <c:v>95.9523308619091</c:v>
                </c:pt>
                <c:pt idx="1383">
                  <c:v>95.9523308619091</c:v>
                </c:pt>
                <c:pt idx="1384">
                  <c:v>95.9523308619091</c:v>
                </c:pt>
                <c:pt idx="1385">
                  <c:v>95.9523308619091</c:v>
                </c:pt>
                <c:pt idx="1386">
                  <c:v>95.9523308619091</c:v>
                </c:pt>
                <c:pt idx="1387">
                  <c:v>95.9523308619091</c:v>
                </c:pt>
                <c:pt idx="1388">
                  <c:v>95.9523308619091</c:v>
                </c:pt>
                <c:pt idx="1389">
                  <c:v>95.9523308619091</c:v>
                </c:pt>
                <c:pt idx="1390">
                  <c:v>95.9523308619091</c:v>
                </c:pt>
                <c:pt idx="1391">
                  <c:v>95.9523308619091</c:v>
                </c:pt>
                <c:pt idx="1392">
                  <c:v>95.9523308619091</c:v>
                </c:pt>
                <c:pt idx="1393">
                  <c:v>95.9523308619091</c:v>
                </c:pt>
                <c:pt idx="1394">
                  <c:v>95.9523308619091</c:v>
                </c:pt>
                <c:pt idx="1395">
                  <c:v>95.9523308619091</c:v>
                </c:pt>
                <c:pt idx="1396">
                  <c:v>95.9523308619091</c:v>
                </c:pt>
                <c:pt idx="1397">
                  <c:v>95.9523308619091</c:v>
                </c:pt>
                <c:pt idx="1398">
                  <c:v>95.9523308619091</c:v>
                </c:pt>
                <c:pt idx="1399">
                  <c:v>95.9523308619091</c:v>
                </c:pt>
                <c:pt idx="1400">
                  <c:v>95.9523308619091</c:v>
                </c:pt>
                <c:pt idx="1401">
                  <c:v>95.9523308619091</c:v>
                </c:pt>
                <c:pt idx="1402">
                  <c:v>95.9523308619091</c:v>
                </c:pt>
                <c:pt idx="1403">
                  <c:v>95.9523308619091</c:v>
                </c:pt>
                <c:pt idx="1404">
                  <c:v>95.9523308619091</c:v>
                </c:pt>
                <c:pt idx="1405">
                  <c:v>95.9523308619091</c:v>
                </c:pt>
                <c:pt idx="1406">
                  <c:v>95.9523308619091</c:v>
                </c:pt>
                <c:pt idx="1407">
                  <c:v>95.9523308619091</c:v>
                </c:pt>
                <c:pt idx="1408">
                  <c:v>95.9523308619091</c:v>
                </c:pt>
                <c:pt idx="1409">
                  <c:v>95.9523308619091</c:v>
                </c:pt>
                <c:pt idx="1410">
                  <c:v>95.9523308619091</c:v>
                </c:pt>
                <c:pt idx="1411">
                  <c:v>95.9523308619091</c:v>
                </c:pt>
                <c:pt idx="1412">
                  <c:v>95.9523308619091</c:v>
                </c:pt>
                <c:pt idx="1413">
                  <c:v>95.9523308619091</c:v>
                </c:pt>
                <c:pt idx="1414">
                  <c:v>95.9523308619091</c:v>
                </c:pt>
                <c:pt idx="1415">
                  <c:v>95.9523308619091</c:v>
                </c:pt>
                <c:pt idx="1416">
                  <c:v>95.9523308619091</c:v>
                </c:pt>
                <c:pt idx="1417">
                  <c:v>95.9523308619091</c:v>
                </c:pt>
                <c:pt idx="1418">
                  <c:v>95.9523308619091</c:v>
                </c:pt>
                <c:pt idx="1419">
                  <c:v>95.9523308619091</c:v>
                </c:pt>
                <c:pt idx="1420">
                  <c:v>95.9523308619091</c:v>
                </c:pt>
                <c:pt idx="1421">
                  <c:v>95.9523308619091</c:v>
                </c:pt>
                <c:pt idx="1422">
                  <c:v>95.9523308619091</c:v>
                </c:pt>
                <c:pt idx="1423">
                  <c:v>95.9523308619091</c:v>
                </c:pt>
                <c:pt idx="1424">
                  <c:v>95.9523308619091</c:v>
                </c:pt>
                <c:pt idx="1425">
                  <c:v>95.9523308619091</c:v>
                </c:pt>
                <c:pt idx="1426">
                  <c:v>95.9523308619091</c:v>
                </c:pt>
                <c:pt idx="1427">
                  <c:v>95.9523308619091</c:v>
                </c:pt>
                <c:pt idx="1428">
                  <c:v>95.9523308619091</c:v>
                </c:pt>
                <c:pt idx="1429">
                  <c:v>95.9523308619091</c:v>
                </c:pt>
                <c:pt idx="1430">
                  <c:v>95.9523308619091</c:v>
                </c:pt>
                <c:pt idx="1431">
                  <c:v>95.9523308619091</c:v>
                </c:pt>
                <c:pt idx="1432">
                  <c:v>95.9523308619091</c:v>
                </c:pt>
                <c:pt idx="1433">
                  <c:v>95.9523308619091</c:v>
                </c:pt>
                <c:pt idx="1434">
                  <c:v>95.9523308619091</c:v>
                </c:pt>
                <c:pt idx="1435">
                  <c:v>95.9523308619091</c:v>
                </c:pt>
                <c:pt idx="1436">
                  <c:v>95.9523308619091</c:v>
                </c:pt>
                <c:pt idx="1437">
                  <c:v>95.9523308619091</c:v>
                </c:pt>
                <c:pt idx="1438">
                  <c:v>95.9523308619091</c:v>
                </c:pt>
                <c:pt idx="1439">
                  <c:v>95.9523308619091</c:v>
                </c:pt>
                <c:pt idx="1440">
                  <c:v>95.9523308619091</c:v>
                </c:pt>
                <c:pt idx="1441">
                  <c:v>95.9523308619091</c:v>
                </c:pt>
                <c:pt idx="1442">
                  <c:v>95.9523308619091</c:v>
                </c:pt>
                <c:pt idx="1443">
                  <c:v>95.9523308619091</c:v>
                </c:pt>
                <c:pt idx="1444">
                  <c:v>95.9523308619091</c:v>
                </c:pt>
                <c:pt idx="1445">
                  <c:v>95.9523308619091</c:v>
                </c:pt>
                <c:pt idx="1446">
                  <c:v>95.9523308619091</c:v>
                </c:pt>
                <c:pt idx="1447">
                  <c:v>95.9523308619091</c:v>
                </c:pt>
                <c:pt idx="1448">
                  <c:v>95.9523308619091</c:v>
                </c:pt>
                <c:pt idx="1449">
                  <c:v>95.9523308619091</c:v>
                </c:pt>
                <c:pt idx="1450">
                  <c:v>95.9523308619091</c:v>
                </c:pt>
                <c:pt idx="1451">
                  <c:v>95.9523308619091</c:v>
                </c:pt>
                <c:pt idx="1452">
                  <c:v>95.9523308619091</c:v>
                </c:pt>
                <c:pt idx="1453">
                  <c:v>95.9523308619091</c:v>
                </c:pt>
                <c:pt idx="1454">
                  <c:v>95.9523308619091</c:v>
                </c:pt>
                <c:pt idx="1455">
                  <c:v>95.9523308619091</c:v>
                </c:pt>
                <c:pt idx="1456">
                  <c:v>95.9523308619091</c:v>
                </c:pt>
                <c:pt idx="1457">
                  <c:v>95.9523308619091</c:v>
                </c:pt>
                <c:pt idx="1458">
                  <c:v>95.9523308619091</c:v>
                </c:pt>
                <c:pt idx="1459">
                  <c:v>95.9523308619091</c:v>
                </c:pt>
                <c:pt idx="1460">
                  <c:v>95.9523308619091</c:v>
                </c:pt>
                <c:pt idx="1461">
                  <c:v>95.9523308619091</c:v>
                </c:pt>
                <c:pt idx="1462">
                  <c:v>95.9523308619091</c:v>
                </c:pt>
                <c:pt idx="1463">
                  <c:v>95.9523308619091</c:v>
                </c:pt>
                <c:pt idx="1464">
                  <c:v>95.9523308619091</c:v>
                </c:pt>
                <c:pt idx="1465">
                  <c:v>95.9523308619091</c:v>
                </c:pt>
                <c:pt idx="1466">
                  <c:v>95.9523308619091</c:v>
                </c:pt>
                <c:pt idx="1467">
                  <c:v>95.9523308619091</c:v>
                </c:pt>
                <c:pt idx="1468">
                  <c:v>95.9523308619091</c:v>
                </c:pt>
                <c:pt idx="1469">
                  <c:v>95.9523308619091</c:v>
                </c:pt>
                <c:pt idx="1470">
                  <c:v>95.9523308619091</c:v>
                </c:pt>
                <c:pt idx="1471">
                  <c:v>95.9523308619091</c:v>
                </c:pt>
                <c:pt idx="1472">
                  <c:v>95.9523308619091</c:v>
                </c:pt>
                <c:pt idx="1473">
                  <c:v>95.9523308619091</c:v>
                </c:pt>
                <c:pt idx="1474">
                  <c:v>95.9523308619091</c:v>
                </c:pt>
                <c:pt idx="1475">
                  <c:v>95.9523308619091</c:v>
                </c:pt>
                <c:pt idx="1476">
                  <c:v>95.9523308619091</c:v>
                </c:pt>
                <c:pt idx="1477">
                  <c:v>95.9523308619091</c:v>
                </c:pt>
                <c:pt idx="1478">
                  <c:v>95.9523308619091</c:v>
                </c:pt>
                <c:pt idx="1479">
                  <c:v>95.9523308619091</c:v>
                </c:pt>
                <c:pt idx="1480">
                  <c:v>95.9523308619091</c:v>
                </c:pt>
                <c:pt idx="1481">
                  <c:v>95.9523308619091</c:v>
                </c:pt>
                <c:pt idx="1482">
                  <c:v>95.9523308619091</c:v>
                </c:pt>
                <c:pt idx="1483">
                  <c:v>95.9523308619091</c:v>
                </c:pt>
                <c:pt idx="1484">
                  <c:v>95.9523308619091</c:v>
                </c:pt>
                <c:pt idx="1485">
                  <c:v>95.9523308619091</c:v>
                </c:pt>
                <c:pt idx="1486">
                  <c:v>95.9523308619091</c:v>
                </c:pt>
                <c:pt idx="1487">
                  <c:v>95.9523308619091</c:v>
                </c:pt>
                <c:pt idx="1488">
                  <c:v>95.9523308619091</c:v>
                </c:pt>
                <c:pt idx="1489">
                  <c:v>95.9523308619091</c:v>
                </c:pt>
                <c:pt idx="1490">
                  <c:v>95.9523308619091</c:v>
                </c:pt>
                <c:pt idx="1491">
                  <c:v>95.9523308619091</c:v>
                </c:pt>
                <c:pt idx="1492">
                  <c:v>95.9523308619091</c:v>
                </c:pt>
                <c:pt idx="1493">
                  <c:v>95.9523308619091</c:v>
                </c:pt>
                <c:pt idx="1494">
                  <c:v>95.9523308619091</c:v>
                </c:pt>
                <c:pt idx="1495">
                  <c:v>95.9523308619091</c:v>
                </c:pt>
                <c:pt idx="1496">
                  <c:v>95.9523308619091</c:v>
                </c:pt>
                <c:pt idx="1497">
                  <c:v>95.9523308619091</c:v>
                </c:pt>
                <c:pt idx="1498">
                  <c:v>95.9523308619091</c:v>
                </c:pt>
                <c:pt idx="1499">
                  <c:v>95.9523308619091</c:v>
                </c:pt>
                <c:pt idx="1500">
                  <c:v>95.9523308619091</c:v>
                </c:pt>
                <c:pt idx="1501">
                  <c:v>95.9523308619091</c:v>
                </c:pt>
                <c:pt idx="1502">
                  <c:v>95.9523308619091</c:v>
                </c:pt>
                <c:pt idx="1503">
                  <c:v>95.9523308619091</c:v>
                </c:pt>
                <c:pt idx="1504">
                  <c:v>95.9523308619091</c:v>
                </c:pt>
                <c:pt idx="1505">
                  <c:v>95.9523308619091</c:v>
                </c:pt>
                <c:pt idx="1506">
                  <c:v>95.9523308619091</c:v>
                </c:pt>
                <c:pt idx="1507">
                  <c:v>95.9523308619091</c:v>
                </c:pt>
                <c:pt idx="1508">
                  <c:v>95.9523308619091</c:v>
                </c:pt>
                <c:pt idx="1509">
                  <c:v>95.9523308619091</c:v>
                </c:pt>
                <c:pt idx="1510">
                  <c:v>95.9523308619091</c:v>
                </c:pt>
                <c:pt idx="1511">
                  <c:v>95.9523308619091</c:v>
                </c:pt>
                <c:pt idx="1512">
                  <c:v>95.9523308619091</c:v>
                </c:pt>
                <c:pt idx="1513">
                  <c:v>95.9523308619091</c:v>
                </c:pt>
                <c:pt idx="1514">
                  <c:v>95.9523308619091</c:v>
                </c:pt>
                <c:pt idx="1515">
                  <c:v>95.9523308619091</c:v>
                </c:pt>
                <c:pt idx="1516">
                  <c:v>95.9523308619091</c:v>
                </c:pt>
                <c:pt idx="1517">
                  <c:v>95.9523308619091</c:v>
                </c:pt>
                <c:pt idx="1518">
                  <c:v>95.9523308619091</c:v>
                </c:pt>
                <c:pt idx="1519">
                  <c:v>95.9523308619091</c:v>
                </c:pt>
                <c:pt idx="1520">
                  <c:v>95.9523308619091</c:v>
                </c:pt>
                <c:pt idx="1521">
                  <c:v>95.9523308619091</c:v>
                </c:pt>
                <c:pt idx="1522">
                  <c:v>95.9523308619091</c:v>
                </c:pt>
                <c:pt idx="1523">
                  <c:v>95.9523308619091</c:v>
                </c:pt>
                <c:pt idx="1524">
                  <c:v>95.9523308619091</c:v>
                </c:pt>
                <c:pt idx="1525">
                  <c:v>95.9523308619091</c:v>
                </c:pt>
                <c:pt idx="1526">
                  <c:v>95.9523308619091</c:v>
                </c:pt>
                <c:pt idx="1527">
                  <c:v>95.9523308619091</c:v>
                </c:pt>
                <c:pt idx="1528">
                  <c:v>95.9523308619091</c:v>
                </c:pt>
                <c:pt idx="1529">
                  <c:v>95.9523308619091</c:v>
                </c:pt>
                <c:pt idx="1530">
                  <c:v>95.9523308619091</c:v>
                </c:pt>
                <c:pt idx="1531">
                  <c:v>95.9523308619091</c:v>
                </c:pt>
                <c:pt idx="1532">
                  <c:v>95.9523308619091</c:v>
                </c:pt>
                <c:pt idx="1533">
                  <c:v>95.9523308619091</c:v>
                </c:pt>
                <c:pt idx="1534">
                  <c:v>95.9523308619091</c:v>
                </c:pt>
                <c:pt idx="1535">
                  <c:v>95.9523308619091</c:v>
                </c:pt>
                <c:pt idx="1536">
                  <c:v>95.9523308619091</c:v>
                </c:pt>
                <c:pt idx="1537">
                  <c:v>95.9523308619091</c:v>
                </c:pt>
                <c:pt idx="1538">
                  <c:v>95.9523308619091</c:v>
                </c:pt>
                <c:pt idx="1539">
                  <c:v>95.9523308619091</c:v>
                </c:pt>
                <c:pt idx="1540">
                  <c:v>95.9523308619091</c:v>
                </c:pt>
                <c:pt idx="1541">
                  <c:v>95.9523308619091</c:v>
                </c:pt>
                <c:pt idx="1542">
                  <c:v>95.9523308619091</c:v>
                </c:pt>
                <c:pt idx="1543">
                  <c:v>95.9523308619091</c:v>
                </c:pt>
                <c:pt idx="1544">
                  <c:v>95.9523308619091</c:v>
                </c:pt>
                <c:pt idx="1545">
                  <c:v>95.9523308619091</c:v>
                </c:pt>
                <c:pt idx="1546">
                  <c:v>95.9523308619091</c:v>
                </c:pt>
                <c:pt idx="1547">
                  <c:v>95.9523308619091</c:v>
                </c:pt>
                <c:pt idx="1548">
                  <c:v>95.9523308619091</c:v>
                </c:pt>
                <c:pt idx="1549">
                  <c:v>95.9523308619091</c:v>
                </c:pt>
                <c:pt idx="1550">
                  <c:v>95.9523308619091</c:v>
                </c:pt>
                <c:pt idx="1551">
                  <c:v>95.9523308619091</c:v>
                </c:pt>
                <c:pt idx="1552">
                  <c:v>95.9523308619091</c:v>
                </c:pt>
                <c:pt idx="1553">
                  <c:v>95.9523308619091</c:v>
                </c:pt>
                <c:pt idx="1554">
                  <c:v>95.9523308619091</c:v>
                </c:pt>
                <c:pt idx="1555">
                  <c:v>95.9523308619091</c:v>
                </c:pt>
                <c:pt idx="1556">
                  <c:v>95.9523308619091</c:v>
                </c:pt>
                <c:pt idx="1557">
                  <c:v>95.9523308619091</c:v>
                </c:pt>
                <c:pt idx="1558">
                  <c:v>95.9523308619091</c:v>
                </c:pt>
                <c:pt idx="1559">
                  <c:v>95.9523308619091</c:v>
                </c:pt>
                <c:pt idx="1560">
                  <c:v>95.9523308619091</c:v>
                </c:pt>
                <c:pt idx="1561">
                  <c:v>95.9523308619091</c:v>
                </c:pt>
                <c:pt idx="1562">
                  <c:v>95.9523308619091</c:v>
                </c:pt>
                <c:pt idx="1563">
                  <c:v>95.9523308619091</c:v>
                </c:pt>
                <c:pt idx="1564">
                  <c:v>95.9523308619091</c:v>
                </c:pt>
                <c:pt idx="1565">
                  <c:v>95.9523308619091</c:v>
                </c:pt>
                <c:pt idx="1566">
                  <c:v>95.9523308619091</c:v>
                </c:pt>
                <c:pt idx="1567">
                  <c:v>95.9523308619091</c:v>
                </c:pt>
                <c:pt idx="1568">
                  <c:v>95.9523308619091</c:v>
                </c:pt>
                <c:pt idx="1569">
                  <c:v>95.9523308619091</c:v>
                </c:pt>
                <c:pt idx="1570">
                  <c:v>95.9523308619091</c:v>
                </c:pt>
                <c:pt idx="1571">
                  <c:v>95.9523308619091</c:v>
                </c:pt>
                <c:pt idx="1572">
                  <c:v>95.9523308619091</c:v>
                </c:pt>
                <c:pt idx="1573">
                  <c:v>95.9523308619091</c:v>
                </c:pt>
                <c:pt idx="1574">
                  <c:v>95.9523308619091</c:v>
                </c:pt>
                <c:pt idx="1575">
                  <c:v>95.9523308619091</c:v>
                </c:pt>
                <c:pt idx="1576">
                  <c:v>95.9523308619091</c:v>
                </c:pt>
                <c:pt idx="1577">
                  <c:v>95.9523308619091</c:v>
                </c:pt>
                <c:pt idx="1578">
                  <c:v>95.9523308619091</c:v>
                </c:pt>
                <c:pt idx="1579">
                  <c:v>95.9523308619091</c:v>
                </c:pt>
                <c:pt idx="1580">
                  <c:v>95.9523308619091</c:v>
                </c:pt>
                <c:pt idx="1581">
                  <c:v>95.9523308619091</c:v>
                </c:pt>
                <c:pt idx="1582">
                  <c:v>95.9523308619091</c:v>
                </c:pt>
                <c:pt idx="1583">
                  <c:v>95.9523308619091</c:v>
                </c:pt>
                <c:pt idx="1584">
                  <c:v>95.9523308619091</c:v>
                </c:pt>
                <c:pt idx="1585">
                  <c:v>95.9523308619091</c:v>
                </c:pt>
                <c:pt idx="1586">
                  <c:v>95.9523308619091</c:v>
                </c:pt>
                <c:pt idx="1587">
                  <c:v>95.9523308619091</c:v>
                </c:pt>
                <c:pt idx="1588">
                  <c:v>95.9523308619091</c:v>
                </c:pt>
                <c:pt idx="1589">
                  <c:v>95.9523308619091</c:v>
                </c:pt>
                <c:pt idx="1590">
                  <c:v>95.9523308619091</c:v>
                </c:pt>
                <c:pt idx="1591">
                  <c:v>95.9523308619091</c:v>
                </c:pt>
                <c:pt idx="1592">
                  <c:v>95.9523308619091</c:v>
                </c:pt>
                <c:pt idx="1593">
                  <c:v>95.9523308619091</c:v>
                </c:pt>
                <c:pt idx="1594">
                  <c:v>95.9523308619091</c:v>
                </c:pt>
                <c:pt idx="1595">
                  <c:v>95.9523308619091</c:v>
                </c:pt>
                <c:pt idx="1596">
                  <c:v>95.9523308619091</c:v>
                </c:pt>
                <c:pt idx="1597">
                  <c:v>95.9523308619091</c:v>
                </c:pt>
                <c:pt idx="1598">
                  <c:v>95.9523308619091</c:v>
                </c:pt>
                <c:pt idx="1599">
                  <c:v>95.9523308619091</c:v>
                </c:pt>
                <c:pt idx="1600">
                  <c:v>95.9523308619091</c:v>
                </c:pt>
                <c:pt idx="1601">
                  <c:v>95.9523308619091</c:v>
                </c:pt>
                <c:pt idx="1602">
                  <c:v>95.9523308619091</c:v>
                </c:pt>
                <c:pt idx="1603">
                  <c:v>95.9523308619091</c:v>
                </c:pt>
                <c:pt idx="1604">
                  <c:v>95.9523308619091</c:v>
                </c:pt>
                <c:pt idx="1605">
                  <c:v>95.9523308619091</c:v>
                </c:pt>
                <c:pt idx="1606">
                  <c:v>95.9523308619091</c:v>
                </c:pt>
                <c:pt idx="1607">
                  <c:v>95.9523308619091</c:v>
                </c:pt>
                <c:pt idx="1608">
                  <c:v>95.9523308619091</c:v>
                </c:pt>
                <c:pt idx="1609">
                  <c:v>95.9523308619091</c:v>
                </c:pt>
                <c:pt idx="1610">
                  <c:v>95.9523308619091</c:v>
                </c:pt>
                <c:pt idx="1611">
                  <c:v>95.9523308619091</c:v>
                </c:pt>
                <c:pt idx="1612">
                  <c:v>95.9523308619091</c:v>
                </c:pt>
                <c:pt idx="1613">
                  <c:v>95.9523308619091</c:v>
                </c:pt>
                <c:pt idx="1614">
                  <c:v>95.9523308619091</c:v>
                </c:pt>
                <c:pt idx="1615">
                  <c:v>95.9523308619091</c:v>
                </c:pt>
                <c:pt idx="1616">
                  <c:v>95.9523308619091</c:v>
                </c:pt>
                <c:pt idx="1617">
                  <c:v>95.9523308619091</c:v>
                </c:pt>
                <c:pt idx="1618">
                  <c:v>95.9523308619091</c:v>
                </c:pt>
                <c:pt idx="1619">
                  <c:v>95.9523308619091</c:v>
                </c:pt>
                <c:pt idx="1620">
                  <c:v>95.9523308619091</c:v>
                </c:pt>
                <c:pt idx="1621">
                  <c:v>95.9523308619091</c:v>
                </c:pt>
                <c:pt idx="1622">
                  <c:v>95.9523308619091</c:v>
                </c:pt>
                <c:pt idx="1623">
                  <c:v>95.9523308619091</c:v>
                </c:pt>
                <c:pt idx="1624">
                  <c:v>95.9523308619091</c:v>
                </c:pt>
                <c:pt idx="1625">
                  <c:v>95.9523308619091</c:v>
                </c:pt>
                <c:pt idx="1626">
                  <c:v>95.9523308619091</c:v>
                </c:pt>
                <c:pt idx="1627">
                  <c:v>95.9523308619091</c:v>
                </c:pt>
                <c:pt idx="1628">
                  <c:v>95.9523308619091</c:v>
                </c:pt>
                <c:pt idx="1629">
                  <c:v>95.9523308619091</c:v>
                </c:pt>
                <c:pt idx="1630">
                  <c:v>95.9523308619091</c:v>
                </c:pt>
                <c:pt idx="1631">
                  <c:v>95.9523308619091</c:v>
                </c:pt>
                <c:pt idx="1632">
                  <c:v>95.9523308619091</c:v>
                </c:pt>
                <c:pt idx="1633">
                  <c:v>95.9523308619091</c:v>
                </c:pt>
                <c:pt idx="1634">
                  <c:v>95.9523308619091</c:v>
                </c:pt>
                <c:pt idx="1635">
                  <c:v>95.9523308619091</c:v>
                </c:pt>
                <c:pt idx="1636">
                  <c:v>95.9523308619091</c:v>
                </c:pt>
                <c:pt idx="1637">
                  <c:v>95.9523308619091</c:v>
                </c:pt>
                <c:pt idx="1638">
                  <c:v>95.9523308619091</c:v>
                </c:pt>
                <c:pt idx="1639">
                  <c:v>95.9523308619091</c:v>
                </c:pt>
                <c:pt idx="1640">
                  <c:v>95.9523308619091</c:v>
                </c:pt>
                <c:pt idx="1641">
                  <c:v>95.9523308619091</c:v>
                </c:pt>
                <c:pt idx="1642">
                  <c:v>95.9523308619091</c:v>
                </c:pt>
                <c:pt idx="1643">
                  <c:v>95.9523308619091</c:v>
                </c:pt>
                <c:pt idx="1644">
                  <c:v>95.9523308619091</c:v>
                </c:pt>
                <c:pt idx="1645">
                  <c:v>95.9523308619091</c:v>
                </c:pt>
                <c:pt idx="1646">
                  <c:v>95.9523308619091</c:v>
                </c:pt>
                <c:pt idx="1647">
                  <c:v>95.9523308619091</c:v>
                </c:pt>
                <c:pt idx="1648">
                  <c:v>95.9523308619091</c:v>
                </c:pt>
                <c:pt idx="1649">
                  <c:v>95.9523308619091</c:v>
                </c:pt>
                <c:pt idx="1650">
                  <c:v>95.9523308619091</c:v>
                </c:pt>
                <c:pt idx="1651">
                  <c:v>95.9523308619091</c:v>
                </c:pt>
                <c:pt idx="1652">
                  <c:v>95.9523308619091</c:v>
                </c:pt>
                <c:pt idx="1653">
                  <c:v>95.9523308619091</c:v>
                </c:pt>
                <c:pt idx="1654">
                  <c:v>95.9523308619091</c:v>
                </c:pt>
                <c:pt idx="1655">
                  <c:v>95.9523308619091</c:v>
                </c:pt>
                <c:pt idx="1656">
                  <c:v>95.9523308619091</c:v>
                </c:pt>
                <c:pt idx="1657">
                  <c:v>95.9523308619091</c:v>
                </c:pt>
                <c:pt idx="1658">
                  <c:v>95.9523308619091</c:v>
                </c:pt>
                <c:pt idx="1659">
                  <c:v>95.9523308619091</c:v>
                </c:pt>
                <c:pt idx="1660">
                  <c:v>95.9523308619091</c:v>
                </c:pt>
                <c:pt idx="1661">
                  <c:v>95.9523308619091</c:v>
                </c:pt>
                <c:pt idx="1662">
                  <c:v>95.9523308619091</c:v>
                </c:pt>
                <c:pt idx="1663">
                  <c:v>95.9523308619091</c:v>
                </c:pt>
                <c:pt idx="1664">
                  <c:v>95.9523308619091</c:v>
                </c:pt>
                <c:pt idx="1665">
                  <c:v>95.9523308619091</c:v>
                </c:pt>
                <c:pt idx="1666">
                  <c:v>95.9523308619091</c:v>
                </c:pt>
                <c:pt idx="1667">
                  <c:v>95.9523308619091</c:v>
                </c:pt>
                <c:pt idx="1668">
                  <c:v>95.9523308619091</c:v>
                </c:pt>
                <c:pt idx="1669">
                  <c:v>95.9523308619091</c:v>
                </c:pt>
                <c:pt idx="1670">
                  <c:v>95.9523308619091</c:v>
                </c:pt>
                <c:pt idx="1671">
                  <c:v>95.9523308619091</c:v>
                </c:pt>
                <c:pt idx="1672">
                  <c:v>95.9523308619091</c:v>
                </c:pt>
                <c:pt idx="1673">
                  <c:v>95.9523308619091</c:v>
                </c:pt>
                <c:pt idx="1674">
                  <c:v>95.9523308619091</c:v>
                </c:pt>
                <c:pt idx="1675">
                  <c:v>95.9523308619091</c:v>
                </c:pt>
                <c:pt idx="1676">
                  <c:v>95.9523308619091</c:v>
                </c:pt>
                <c:pt idx="1677">
                  <c:v>95.9523308619091</c:v>
                </c:pt>
                <c:pt idx="1678">
                  <c:v>95.9523308619091</c:v>
                </c:pt>
                <c:pt idx="1679">
                  <c:v>95.9523308619091</c:v>
                </c:pt>
                <c:pt idx="1680">
                  <c:v>95.9523308619091</c:v>
                </c:pt>
                <c:pt idx="1681">
                  <c:v>95.9523308619091</c:v>
                </c:pt>
                <c:pt idx="1682">
                  <c:v>95.9523308619091</c:v>
                </c:pt>
                <c:pt idx="1683">
                  <c:v>95.9523308619091</c:v>
                </c:pt>
                <c:pt idx="1684">
                  <c:v>95.9523308619091</c:v>
                </c:pt>
                <c:pt idx="1685">
                  <c:v>95.9523308619091</c:v>
                </c:pt>
                <c:pt idx="1686">
                  <c:v>95.9523308619091</c:v>
                </c:pt>
                <c:pt idx="1687">
                  <c:v>95.9523308619091</c:v>
                </c:pt>
                <c:pt idx="1688">
                  <c:v>95.9523308619091</c:v>
                </c:pt>
                <c:pt idx="1689">
                  <c:v>95.9523308619091</c:v>
                </c:pt>
                <c:pt idx="1690">
                  <c:v>95.9523308619091</c:v>
                </c:pt>
                <c:pt idx="1691">
                  <c:v>95.9523308619091</c:v>
                </c:pt>
                <c:pt idx="1692">
                  <c:v>95.9523308619091</c:v>
                </c:pt>
                <c:pt idx="1693">
                  <c:v>95.9523308619091</c:v>
                </c:pt>
                <c:pt idx="1694">
                  <c:v>95.9523308619091</c:v>
                </c:pt>
                <c:pt idx="1695">
                  <c:v>95.9523308619091</c:v>
                </c:pt>
                <c:pt idx="1696">
                  <c:v>95.9523308619091</c:v>
                </c:pt>
                <c:pt idx="1697">
                  <c:v>95.9523308619091</c:v>
                </c:pt>
                <c:pt idx="1698">
                  <c:v>95.9523308619091</c:v>
                </c:pt>
                <c:pt idx="1699">
                  <c:v>95.9523308619091</c:v>
                </c:pt>
                <c:pt idx="1700">
                  <c:v>95.9523308619091</c:v>
                </c:pt>
                <c:pt idx="1701">
                  <c:v>95.9523308619091</c:v>
                </c:pt>
                <c:pt idx="1702">
                  <c:v>95.9523308619091</c:v>
                </c:pt>
                <c:pt idx="1703">
                  <c:v>95.9523308619091</c:v>
                </c:pt>
                <c:pt idx="1704">
                  <c:v>95.9523308619091</c:v>
                </c:pt>
                <c:pt idx="1705">
                  <c:v>95.9523308619091</c:v>
                </c:pt>
                <c:pt idx="1706">
                  <c:v>95.9523308619091</c:v>
                </c:pt>
                <c:pt idx="1707">
                  <c:v>95.9523308619091</c:v>
                </c:pt>
                <c:pt idx="1708">
                  <c:v>95.9523308619091</c:v>
                </c:pt>
                <c:pt idx="1709">
                  <c:v>95.9523308619091</c:v>
                </c:pt>
                <c:pt idx="1710">
                  <c:v>95.9523308619091</c:v>
                </c:pt>
                <c:pt idx="1711">
                  <c:v>95.9523308619091</c:v>
                </c:pt>
                <c:pt idx="1712">
                  <c:v>95.9523308619091</c:v>
                </c:pt>
                <c:pt idx="1713">
                  <c:v>95.9523308619091</c:v>
                </c:pt>
                <c:pt idx="1714">
                  <c:v>95.9523308619091</c:v>
                </c:pt>
                <c:pt idx="1715">
                  <c:v>95.9523308619091</c:v>
                </c:pt>
                <c:pt idx="1716">
                  <c:v>95.9523308619091</c:v>
                </c:pt>
                <c:pt idx="1717">
                  <c:v>95.9523308619091</c:v>
                </c:pt>
                <c:pt idx="1718">
                  <c:v>95.9523308619091</c:v>
                </c:pt>
                <c:pt idx="1719">
                  <c:v>95.9523308619091</c:v>
                </c:pt>
                <c:pt idx="1720">
                  <c:v>95.9523308619091</c:v>
                </c:pt>
                <c:pt idx="1721">
                  <c:v>95.9523308619091</c:v>
                </c:pt>
                <c:pt idx="1722">
                  <c:v>95.9523308619091</c:v>
                </c:pt>
                <c:pt idx="1723">
                  <c:v>95.9523308619091</c:v>
                </c:pt>
                <c:pt idx="1724">
                  <c:v>95.9523308619091</c:v>
                </c:pt>
                <c:pt idx="1725">
                  <c:v>95.9523308619091</c:v>
                </c:pt>
                <c:pt idx="1726">
                  <c:v>95.9523308619091</c:v>
                </c:pt>
                <c:pt idx="1727">
                  <c:v>95.9523308619091</c:v>
                </c:pt>
                <c:pt idx="1728">
                  <c:v>95.9523308619091</c:v>
                </c:pt>
                <c:pt idx="1729">
                  <c:v>95.9523308619091</c:v>
                </c:pt>
                <c:pt idx="1730">
                  <c:v>95.9523308619091</c:v>
                </c:pt>
                <c:pt idx="1731">
                  <c:v>95.9523308619091</c:v>
                </c:pt>
                <c:pt idx="1732">
                  <c:v>95.9523308619091</c:v>
                </c:pt>
                <c:pt idx="1733">
                  <c:v>95.9523308619091</c:v>
                </c:pt>
                <c:pt idx="1734">
                  <c:v>95.9523308619091</c:v>
                </c:pt>
                <c:pt idx="1735">
                  <c:v>95.9523308619091</c:v>
                </c:pt>
                <c:pt idx="1736">
                  <c:v>95.9523308619091</c:v>
                </c:pt>
                <c:pt idx="1737">
                  <c:v>95.9523308619091</c:v>
                </c:pt>
                <c:pt idx="1738">
                  <c:v>95.9523308619091</c:v>
                </c:pt>
                <c:pt idx="1739">
                  <c:v>95.9523308619091</c:v>
                </c:pt>
                <c:pt idx="1740">
                  <c:v>95.9523308619091</c:v>
                </c:pt>
                <c:pt idx="1741">
                  <c:v>95.9523308619091</c:v>
                </c:pt>
                <c:pt idx="1742">
                  <c:v>95.9523308619091</c:v>
                </c:pt>
                <c:pt idx="1743">
                  <c:v>95.9523308619091</c:v>
                </c:pt>
                <c:pt idx="1744">
                  <c:v>95.9523308619091</c:v>
                </c:pt>
                <c:pt idx="1745">
                  <c:v>95.9523308619091</c:v>
                </c:pt>
                <c:pt idx="1746">
                  <c:v>95.9523308619091</c:v>
                </c:pt>
                <c:pt idx="1747">
                  <c:v>95.9523308619091</c:v>
                </c:pt>
                <c:pt idx="1748">
                  <c:v>95.9523308619091</c:v>
                </c:pt>
                <c:pt idx="1749">
                  <c:v>95.9523308619091</c:v>
                </c:pt>
                <c:pt idx="1750">
                  <c:v>95.9523308619091</c:v>
                </c:pt>
                <c:pt idx="1751">
                  <c:v>95.9523308619091</c:v>
                </c:pt>
                <c:pt idx="1752">
                  <c:v>95.9523308619091</c:v>
                </c:pt>
                <c:pt idx="1753">
                  <c:v>95.9523308619091</c:v>
                </c:pt>
                <c:pt idx="1754">
                  <c:v>95.9523308619091</c:v>
                </c:pt>
                <c:pt idx="1755">
                  <c:v>95.9523308619091</c:v>
                </c:pt>
                <c:pt idx="1756">
                  <c:v>95.9523308619091</c:v>
                </c:pt>
                <c:pt idx="1757">
                  <c:v>95.9523308619091</c:v>
                </c:pt>
                <c:pt idx="1758">
                  <c:v>95.9523308619091</c:v>
                </c:pt>
                <c:pt idx="1759">
                  <c:v>95.9523308619091</c:v>
                </c:pt>
                <c:pt idx="1760">
                  <c:v>95.9523308619091</c:v>
                </c:pt>
                <c:pt idx="1761">
                  <c:v>95.9523308619091</c:v>
                </c:pt>
                <c:pt idx="1762">
                  <c:v>95.9523308619091</c:v>
                </c:pt>
                <c:pt idx="1763">
                  <c:v>95.9523308619091</c:v>
                </c:pt>
                <c:pt idx="1764">
                  <c:v>95.9523308619091</c:v>
                </c:pt>
                <c:pt idx="1765">
                  <c:v>95.9523308619091</c:v>
                </c:pt>
                <c:pt idx="1766">
                  <c:v>95.9523308619091</c:v>
                </c:pt>
                <c:pt idx="1767">
                  <c:v>95.9523308619091</c:v>
                </c:pt>
                <c:pt idx="1768">
                  <c:v>95.9523308619091</c:v>
                </c:pt>
                <c:pt idx="1769">
                  <c:v>95.9523308619091</c:v>
                </c:pt>
                <c:pt idx="1770">
                  <c:v>95.9523308619091</c:v>
                </c:pt>
                <c:pt idx="1771">
                  <c:v>95.9523308619091</c:v>
                </c:pt>
                <c:pt idx="1772">
                  <c:v>95.9523308619091</c:v>
                </c:pt>
                <c:pt idx="1773">
                  <c:v>95.9523308619091</c:v>
                </c:pt>
                <c:pt idx="1774">
                  <c:v>95.9523308619091</c:v>
                </c:pt>
                <c:pt idx="1775">
                  <c:v>95.9523308619091</c:v>
                </c:pt>
                <c:pt idx="1776">
                  <c:v>95.9523308619091</c:v>
                </c:pt>
                <c:pt idx="1777">
                  <c:v>95.9523308619091</c:v>
                </c:pt>
                <c:pt idx="1778">
                  <c:v>95.9523308619091</c:v>
                </c:pt>
                <c:pt idx="1779">
                  <c:v>95.9523308619091</c:v>
                </c:pt>
                <c:pt idx="1780">
                  <c:v>95.9523308619091</c:v>
                </c:pt>
                <c:pt idx="1781">
                  <c:v>95.9523308619091</c:v>
                </c:pt>
                <c:pt idx="1782">
                  <c:v>95.9523308619091</c:v>
                </c:pt>
                <c:pt idx="1783">
                  <c:v>95.9523308619091</c:v>
                </c:pt>
                <c:pt idx="1784">
                  <c:v>95.9523308619091</c:v>
                </c:pt>
                <c:pt idx="1785">
                  <c:v>95.9523308619091</c:v>
                </c:pt>
                <c:pt idx="1786">
                  <c:v>95.9523308619091</c:v>
                </c:pt>
                <c:pt idx="1787">
                  <c:v>95.9523308619091</c:v>
                </c:pt>
                <c:pt idx="1788">
                  <c:v>95.9523308619091</c:v>
                </c:pt>
                <c:pt idx="1789">
                  <c:v>95.9523308619091</c:v>
                </c:pt>
                <c:pt idx="1790">
                  <c:v>95.9523308619091</c:v>
                </c:pt>
                <c:pt idx="1791">
                  <c:v>95.9523308619091</c:v>
                </c:pt>
                <c:pt idx="1792">
                  <c:v>95.9523308619091</c:v>
                </c:pt>
                <c:pt idx="1793">
                  <c:v>95.9523308619091</c:v>
                </c:pt>
                <c:pt idx="1794">
                  <c:v>95.9523308619091</c:v>
                </c:pt>
                <c:pt idx="1795">
                  <c:v>95.9523308619091</c:v>
                </c:pt>
                <c:pt idx="1796">
                  <c:v>95.9523308619091</c:v>
                </c:pt>
                <c:pt idx="1797">
                  <c:v>95.9523308619091</c:v>
                </c:pt>
                <c:pt idx="1798">
                  <c:v>95.9523308619091</c:v>
                </c:pt>
                <c:pt idx="1799">
                  <c:v>95.9523308619091</c:v>
                </c:pt>
                <c:pt idx="1800">
                  <c:v>95.9523308619091</c:v>
                </c:pt>
                <c:pt idx="1801">
                  <c:v>95.9523308619091</c:v>
                </c:pt>
                <c:pt idx="1802">
                  <c:v>95.9523308619091</c:v>
                </c:pt>
                <c:pt idx="1803">
                  <c:v>95.9523308619091</c:v>
                </c:pt>
                <c:pt idx="1804">
                  <c:v>95.9523308619091</c:v>
                </c:pt>
                <c:pt idx="1805">
                  <c:v>95.9523308619091</c:v>
                </c:pt>
                <c:pt idx="1806">
                  <c:v>95.9523308619091</c:v>
                </c:pt>
                <c:pt idx="1807">
                  <c:v>95.9523308619091</c:v>
                </c:pt>
                <c:pt idx="1808">
                  <c:v>95.9523308619091</c:v>
                </c:pt>
                <c:pt idx="1809">
                  <c:v>95.9523308619091</c:v>
                </c:pt>
                <c:pt idx="1810">
                  <c:v>95.9523308619091</c:v>
                </c:pt>
                <c:pt idx="1811">
                  <c:v>95.9523308619091</c:v>
                </c:pt>
                <c:pt idx="1812">
                  <c:v>95.9523308619091</c:v>
                </c:pt>
                <c:pt idx="1813">
                  <c:v>95.9523308619091</c:v>
                </c:pt>
                <c:pt idx="1814">
                  <c:v>95.9523308619091</c:v>
                </c:pt>
                <c:pt idx="1815">
                  <c:v>95.9523308619091</c:v>
                </c:pt>
                <c:pt idx="1816">
                  <c:v>95.9523308619091</c:v>
                </c:pt>
                <c:pt idx="1817">
                  <c:v>95.9523308619091</c:v>
                </c:pt>
                <c:pt idx="1818">
                  <c:v>95.9523308619091</c:v>
                </c:pt>
                <c:pt idx="1819">
                  <c:v>95.9523308619091</c:v>
                </c:pt>
                <c:pt idx="1820">
                  <c:v>95.9523308619091</c:v>
                </c:pt>
                <c:pt idx="1821">
                  <c:v>95.9523308619091</c:v>
                </c:pt>
                <c:pt idx="1822">
                  <c:v>95.9523308619091</c:v>
                </c:pt>
                <c:pt idx="1823">
                  <c:v>95.9523308619091</c:v>
                </c:pt>
                <c:pt idx="1824">
                  <c:v>95.9523308619091</c:v>
                </c:pt>
                <c:pt idx="1825">
                  <c:v>95.9523308619091</c:v>
                </c:pt>
                <c:pt idx="1826">
                  <c:v>95.9523308619091</c:v>
                </c:pt>
                <c:pt idx="1827">
                  <c:v>95.9523308619091</c:v>
                </c:pt>
                <c:pt idx="1828">
                  <c:v>95.9523308619091</c:v>
                </c:pt>
                <c:pt idx="1829">
                  <c:v>95.9523308619091</c:v>
                </c:pt>
                <c:pt idx="1830">
                  <c:v>95.9523308619091</c:v>
                </c:pt>
                <c:pt idx="1831">
                  <c:v>95.9523308619091</c:v>
                </c:pt>
                <c:pt idx="1832">
                  <c:v>95.9523308619091</c:v>
                </c:pt>
                <c:pt idx="1833">
                  <c:v>95.9523308619091</c:v>
                </c:pt>
                <c:pt idx="1834">
                  <c:v>95.9523308619091</c:v>
                </c:pt>
                <c:pt idx="1835">
                  <c:v>95.9523308619091</c:v>
                </c:pt>
                <c:pt idx="1836">
                  <c:v>95.9523308619091</c:v>
                </c:pt>
                <c:pt idx="1837">
                  <c:v>95.9523308619091</c:v>
                </c:pt>
                <c:pt idx="1838">
                  <c:v>95.9523308619091</c:v>
                </c:pt>
                <c:pt idx="1839">
                  <c:v>95.9523308619091</c:v>
                </c:pt>
                <c:pt idx="1840">
                  <c:v>95.9523308619091</c:v>
                </c:pt>
                <c:pt idx="1841">
                  <c:v>95.9523308619091</c:v>
                </c:pt>
                <c:pt idx="1842">
                  <c:v>95.9523308619091</c:v>
                </c:pt>
                <c:pt idx="1843">
                  <c:v>95.9523308619091</c:v>
                </c:pt>
                <c:pt idx="1844">
                  <c:v>95.9523308619091</c:v>
                </c:pt>
                <c:pt idx="1845">
                  <c:v>95.9523308619091</c:v>
                </c:pt>
                <c:pt idx="1846">
                  <c:v>95.9523308619091</c:v>
                </c:pt>
                <c:pt idx="1847">
                  <c:v>95.9523308619091</c:v>
                </c:pt>
                <c:pt idx="1848">
                  <c:v>95.9523308619091</c:v>
                </c:pt>
                <c:pt idx="1849">
                  <c:v>95.9523308619091</c:v>
                </c:pt>
                <c:pt idx="1850">
                  <c:v>95.9523308619091</c:v>
                </c:pt>
                <c:pt idx="1851">
                  <c:v>95.9523308619091</c:v>
                </c:pt>
                <c:pt idx="1852">
                  <c:v>95.9523308619091</c:v>
                </c:pt>
                <c:pt idx="1853">
                  <c:v>95.9523308619091</c:v>
                </c:pt>
                <c:pt idx="1854">
                  <c:v>95.9523308619091</c:v>
                </c:pt>
                <c:pt idx="1855">
                  <c:v>95.9523308619091</c:v>
                </c:pt>
                <c:pt idx="1856">
                  <c:v>95.9523308619091</c:v>
                </c:pt>
                <c:pt idx="1857">
                  <c:v>95.9523308619091</c:v>
                </c:pt>
                <c:pt idx="1858">
                  <c:v>95.9523308619091</c:v>
                </c:pt>
                <c:pt idx="1859">
                  <c:v>95.9523308619091</c:v>
                </c:pt>
                <c:pt idx="1860">
                  <c:v>95.9523308619091</c:v>
                </c:pt>
                <c:pt idx="1861">
                  <c:v>95.9523308619091</c:v>
                </c:pt>
                <c:pt idx="1862">
                  <c:v>95.9523308619091</c:v>
                </c:pt>
                <c:pt idx="1863">
                  <c:v>95.9523308619091</c:v>
                </c:pt>
                <c:pt idx="1864">
                  <c:v>95.9523308619091</c:v>
                </c:pt>
                <c:pt idx="1865">
                  <c:v>95.9523308619091</c:v>
                </c:pt>
                <c:pt idx="1866">
                  <c:v>95.9523308619091</c:v>
                </c:pt>
                <c:pt idx="1867">
                  <c:v>95.9523308619091</c:v>
                </c:pt>
                <c:pt idx="1868">
                  <c:v>95.9523308619091</c:v>
                </c:pt>
                <c:pt idx="1869">
                  <c:v>95.9523308619091</c:v>
                </c:pt>
                <c:pt idx="1870">
                  <c:v>95.9523308619091</c:v>
                </c:pt>
                <c:pt idx="1871">
                  <c:v>95.9523308619091</c:v>
                </c:pt>
                <c:pt idx="1872">
                  <c:v>95.9523308619091</c:v>
                </c:pt>
                <c:pt idx="1873">
                  <c:v>95.9523308619091</c:v>
                </c:pt>
                <c:pt idx="1874">
                  <c:v>95.9523308619091</c:v>
                </c:pt>
                <c:pt idx="1875">
                  <c:v>95.9523308619091</c:v>
                </c:pt>
                <c:pt idx="1876">
                  <c:v>95.9523308619091</c:v>
                </c:pt>
                <c:pt idx="1877">
                  <c:v>95.9523308619091</c:v>
                </c:pt>
                <c:pt idx="1878">
                  <c:v>95.9523308619091</c:v>
                </c:pt>
                <c:pt idx="1879">
                  <c:v>95.9523308619091</c:v>
                </c:pt>
                <c:pt idx="1880">
                  <c:v>95.9523308619091</c:v>
                </c:pt>
                <c:pt idx="1881">
                  <c:v>95.9523308619091</c:v>
                </c:pt>
                <c:pt idx="1882">
                  <c:v>95.9523308619091</c:v>
                </c:pt>
                <c:pt idx="1883">
                  <c:v>95.9523308619091</c:v>
                </c:pt>
                <c:pt idx="1884">
                  <c:v>95.9523308619091</c:v>
                </c:pt>
                <c:pt idx="1885">
                  <c:v>95.9523308619091</c:v>
                </c:pt>
                <c:pt idx="1886">
                  <c:v>95.9523308619091</c:v>
                </c:pt>
                <c:pt idx="1887">
                  <c:v>95.9523308619091</c:v>
                </c:pt>
                <c:pt idx="1888">
                  <c:v>95.9523308619091</c:v>
                </c:pt>
                <c:pt idx="1889">
                  <c:v>95.9523308619091</c:v>
                </c:pt>
                <c:pt idx="1890">
                  <c:v>95.9523308619091</c:v>
                </c:pt>
                <c:pt idx="1891">
                  <c:v>95.9523308619091</c:v>
                </c:pt>
                <c:pt idx="1892">
                  <c:v>95.9523308619091</c:v>
                </c:pt>
                <c:pt idx="1893">
                  <c:v>95.9523308619091</c:v>
                </c:pt>
                <c:pt idx="1894">
                  <c:v>95.9523308619091</c:v>
                </c:pt>
                <c:pt idx="1895">
                  <c:v>95.9523308619091</c:v>
                </c:pt>
                <c:pt idx="1896">
                  <c:v>95.9523308619091</c:v>
                </c:pt>
                <c:pt idx="1897">
                  <c:v>95.9523308619091</c:v>
                </c:pt>
                <c:pt idx="1898">
                  <c:v>95.9523308619091</c:v>
                </c:pt>
                <c:pt idx="1899">
                  <c:v>95.9523308619091</c:v>
                </c:pt>
                <c:pt idx="1900">
                  <c:v>95.9523308619091</c:v>
                </c:pt>
                <c:pt idx="1901">
                  <c:v>95.9523308619091</c:v>
                </c:pt>
                <c:pt idx="1902">
                  <c:v>95.9523308619091</c:v>
                </c:pt>
                <c:pt idx="1903">
                  <c:v>95.9523308619091</c:v>
                </c:pt>
                <c:pt idx="1904">
                  <c:v>95.9523308619091</c:v>
                </c:pt>
                <c:pt idx="1905">
                  <c:v>95.9523308619091</c:v>
                </c:pt>
                <c:pt idx="1906">
                  <c:v>95.9523308619091</c:v>
                </c:pt>
                <c:pt idx="1907">
                  <c:v>95.9523308619091</c:v>
                </c:pt>
                <c:pt idx="1908">
                  <c:v>95.9523308619091</c:v>
                </c:pt>
                <c:pt idx="1909">
                  <c:v>95.9523308619091</c:v>
                </c:pt>
                <c:pt idx="1910">
                  <c:v>95.9523308619091</c:v>
                </c:pt>
                <c:pt idx="1911">
                  <c:v>95.9523308619091</c:v>
                </c:pt>
                <c:pt idx="1912">
                  <c:v>95.9523308619091</c:v>
                </c:pt>
                <c:pt idx="1913">
                  <c:v>95.9523308619091</c:v>
                </c:pt>
                <c:pt idx="1914">
                  <c:v>95.9523308619091</c:v>
                </c:pt>
                <c:pt idx="1915">
                  <c:v>95.9523308619091</c:v>
                </c:pt>
                <c:pt idx="1916">
                  <c:v>95.9523308619091</c:v>
                </c:pt>
                <c:pt idx="1917">
                  <c:v>95.9523308619091</c:v>
                </c:pt>
                <c:pt idx="1918">
                  <c:v>95.9523308619091</c:v>
                </c:pt>
                <c:pt idx="1919">
                  <c:v>95.9523308619091</c:v>
                </c:pt>
                <c:pt idx="1920">
                  <c:v>95.9523308619091</c:v>
                </c:pt>
                <c:pt idx="1921">
                  <c:v>95.9523308619091</c:v>
                </c:pt>
                <c:pt idx="1922">
                  <c:v>95.9523308619091</c:v>
                </c:pt>
                <c:pt idx="1923">
                  <c:v>95.9523308619091</c:v>
                </c:pt>
                <c:pt idx="1924">
                  <c:v>95.9523308619091</c:v>
                </c:pt>
                <c:pt idx="1925">
                  <c:v>95.9523308619091</c:v>
                </c:pt>
                <c:pt idx="1926">
                  <c:v>95.9523308619091</c:v>
                </c:pt>
                <c:pt idx="1927">
                  <c:v>95.9523308619091</c:v>
                </c:pt>
                <c:pt idx="1928">
                  <c:v>95.9523308619091</c:v>
                </c:pt>
                <c:pt idx="1929">
                  <c:v>95.9523308619091</c:v>
                </c:pt>
                <c:pt idx="1930">
                  <c:v>95.9523308619091</c:v>
                </c:pt>
                <c:pt idx="1931">
                  <c:v>95.9523308619091</c:v>
                </c:pt>
                <c:pt idx="1932">
                  <c:v>95.9523308619091</c:v>
                </c:pt>
                <c:pt idx="1933">
                  <c:v>95.9523308619091</c:v>
                </c:pt>
                <c:pt idx="1934">
                  <c:v>95.9523308619091</c:v>
                </c:pt>
                <c:pt idx="1935">
                  <c:v>95.9523308619091</c:v>
                </c:pt>
                <c:pt idx="1936">
                  <c:v>95.9523308619091</c:v>
                </c:pt>
                <c:pt idx="1937">
                  <c:v>95.9523308619091</c:v>
                </c:pt>
                <c:pt idx="1938">
                  <c:v>95.9523308619091</c:v>
                </c:pt>
                <c:pt idx="1939">
                  <c:v>95.9523308619091</c:v>
                </c:pt>
                <c:pt idx="1940">
                  <c:v>95.9523308619091</c:v>
                </c:pt>
                <c:pt idx="1941">
                  <c:v>95.9523308619091</c:v>
                </c:pt>
                <c:pt idx="1942">
                  <c:v>95.9523308619091</c:v>
                </c:pt>
                <c:pt idx="1943">
                  <c:v>95.9523308619091</c:v>
                </c:pt>
                <c:pt idx="1944">
                  <c:v>95.9523308619091</c:v>
                </c:pt>
                <c:pt idx="1945">
                  <c:v>95.9523308619091</c:v>
                </c:pt>
                <c:pt idx="1946">
                  <c:v>95.9523308619091</c:v>
                </c:pt>
                <c:pt idx="1947">
                  <c:v>95.9523308619091</c:v>
                </c:pt>
                <c:pt idx="1948">
                  <c:v>95.9523308619091</c:v>
                </c:pt>
                <c:pt idx="1949">
                  <c:v>95.9523308619091</c:v>
                </c:pt>
                <c:pt idx="1950">
                  <c:v>95.9523308619091</c:v>
                </c:pt>
                <c:pt idx="1951">
                  <c:v>95.9523308619091</c:v>
                </c:pt>
                <c:pt idx="1952">
                  <c:v>95.9523308619091</c:v>
                </c:pt>
                <c:pt idx="1953">
                  <c:v>95.9523308619091</c:v>
                </c:pt>
                <c:pt idx="1954">
                  <c:v>95.9523308619091</c:v>
                </c:pt>
                <c:pt idx="1955">
                  <c:v>95.9523308619091</c:v>
                </c:pt>
                <c:pt idx="1956">
                  <c:v>95.9523308619091</c:v>
                </c:pt>
                <c:pt idx="1957">
                  <c:v>95.9523308619091</c:v>
                </c:pt>
                <c:pt idx="1958">
                  <c:v>95.9523308619091</c:v>
                </c:pt>
                <c:pt idx="1959">
                  <c:v>95.9523308619091</c:v>
                </c:pt>
                <c:pt idx="1960">
                  <c:v>95.9523308619091</c:v>
                </c:pt>
                <c:pt idx="1961">
                  <c:v>95.9523308619091</c:v>
                </c:pt>
                <c:pt idx="1962">
                  <c:v>95.9523308619091</c:v>
                </c:pt>
                <c:pt idx="1963">
                  <c:v>95.9523308619091</c:v>
                </c:pt>
                <c:pt idx="1964">
                  <c:v>95.9523308619091</c:v>
                </c:pt>
                <c:pt idx="1965">
                  <c:v>95.9523308619091</c:v>
                </c:pt>
                <c:pt idx="1966">
                  <c:v>95.9523308619091</c:v>
                </c:pt>
                <c:pt idx="1967">
                  <c:v>95.9523308619091</c:v>
                </c:pt>
                <c:pt idx="1968">
                  <c:v>95.9523308619091</c:v>
                </c:pt>
                <c:pt idx="1969">
                  <c:v>95.9523308619091</c:v>
                </c:pt>
                <c:pt idx="1970">
                  <c:v>95.9523308619091</c:v>
                </c:pt>
                <c:pt idx="1971">
                  <c:v>95.9523308619091</c:v>
                </c:pt>
                <c:pt idx="1972">
                  <c:v>95.9523308619091</c:v>
                </c:pt>
                <c:pt idx="1973">
                  <c:v>95.9523308619091</c:v>
                </c:pt>
                <c:pt idx="1974">
                  <c:v>95.9523308619091</c:v>
                </c:pt>
                <c:pt idx="1975">
                  <c:v>95.9523308619091</c:v>
                </c:pt>
                <c:pt idx="1976">
                  <c:v>95.9523308619091</c:v>
                </c:pt>
                <c:pt idx="1977">
                  <c:v>95.9523308619091</c:v>
                </c:pt>
                <c:pt idx="1978">
                  <c:v>95.9523308619091</c:v>
                </c:pt>
                <c:pt idx="1979">
                  <c:v>95.9523308619091</c:v>
                </c:pt>
                <c:pt idx="1980">
                  <c:v>95.9523308619091</c:v>
                </c:pt>
                <c:pt idx="1981">
                  <c:v>95.9523308619091</c:v>
                </c:pt>
                <c:pt idx="1982">
                  <c:v>95.9523308619091</c:v>
                </c:pt>
                <c:pt idx="1983">
                  <c:v>95.9523308619091</c:v>
                </c:pt>
                <c:pt idx="1984">
                  <c:v>95.9523308619091</c:v>
                </c:pt>
                <c:pt idx="1985">
                  <c:v>95.9523308619091</c:v>
                </c:pt>
                <c:pt idx="1986">
                  <c:v>95.9523308619091</c:v>
                </c:pt>
                <c:pt idx="1987">
                  <c:v>95.9523308619091</c:v>
                </c:pt>
                <c:pt idx="1988">
                  <c:v>95.9523308619091</c:v>
                </c:pt>
                <c:pt idx="1989">
                  <c:v>95.9523308619091</c:v>
                </c:pt>
                <c:pt idx="1990">
                  <c:v>95.9523308619091</c:v>
                </c:pt>
                <c:pt idx="1991">
                  <c:v>95.9523308619091</c:v>
                </c:pt>
                <c:pt idx="1992">
                  <c:v>95.9523308619091</c:v>
                </c:pt>
                <c:pt idx="1993">
                  <c:v>95.9523308619091</c:v>
                </c:pt>
                <c:pt idx="1994">
                  <c:v>95.9523308619091</c:v>
                </c:pt>
                <c:pt idx="1995">
                  <c:v>95.9523308619091</c:v>
                </c:pt>
                <c:pt idx="1996">
                  <c:v>95.9523308619091</c:v>
                </c:pt>
                <c:pt idx="1997">
                  <c:v>95.9523308619091</c:v>
                </c:pt>
                <c:pt idx="1998">
                  <c:v>95.9523308619091</c:v>
                </c:pt>
                <c:pt idx="1999">
                  <c:v>95.9523308619091</c:v>
                </c:pt>
                <c:pt idx="2000">
                  <c:v>95.9523308619091</c:v>
                </c:pt>
                <c:pt idx="2001">
                  <c:v>95.9523308619091</c:v>
                </c:pt>
                <c:pt idx="2002">
                  <c:v>95.9523308619091</c:v>
                </c:pt>
                <c:pt idx="2003">
                  <c:v>95.9523308619091</c:v>
                </c:pt>
                <c:pt idx="2004">
                  <c:v>95.9523308619091</c:v>
                </c:pt>
                <c:pt idx="2005">
                  <c:v>95.9523308619091</c:v>
                </c:pt>
                <c:pt idx="2006">
                  <c:v>95.9523308619091</c:v>
                </c:pt>
                <c:pt idx="2007">
                  <c:v>95.9523308619091</c:v>
                </c:pt>
                <c:pt idx="2008">
                  <c:v>95.9523308619091</c:v>
                </c:pt>
                <c:pt idx="2009">
                  <c:v>95.9523308619091</c:v>
                </c:pt>
                <c:pt idx="2010">
                  <c:v>95.9523308619091</c:v>
                </c:pt>
                <c:pt idx="2011">
                  <c:v>95.9523308619091</c:v>
                </c:pt>
                <c:pt idx="2012">
                  <c:v>95.9523308619091</c:v>
                </c:pt>
                <c:pt idx="2013">
                  <c:v>95.9523308619091</c:v>
                </c:pt>
                <c:pt idx="2014">
                  <c:v>95.9523308619091</c:v>
                </c:pt>
                <c:pt idx="2015">
                  <c:v>95.9523308619091</c:v>
                </c:pt>
                <c:pt idx="2016">
                  <c:v>95.9523308619091</c:v>
                </c:pt>
                <c:pt idx="2017">
                  <c:v>95.9523308619091</c:v>
                </c:pt>
                <c:pt idx="2018">
                  <c:v>95.9523308619091</c:v>
                </c:pt>
                <c:pt idx="2019">
                  <c:v>95.9523308619091</c:v>
                </c:pt>
                <c:pt idx="2020">
                  <c:v>95.9523308619091</c:v>
                </c:pt>
                <c:pt idx="2021">
                  <c:v>95.9523308619091</c:v>
                </c:pt>
                <c:pt idx="2022">
                  <c:v>95.9523308619091</c:v>
                </c:pt>
                <c:pt idx="2023">
                  <c:v>95.9523308619091</c:v>
                </c:pt>
                <c:pt idx="2024">
                  <c:v>95.9523308619091</c:v>
                </c:pt>
                <c:pt idx="2025">
                  <c:v>95.9523308619091</c:v>
                </c:pt>
                <c:pt idx="2026">
                  <c:v>95.9523308619091</c:v>
                </c:pt>
                <c:pt idx="2027">
                  <c:v>95.9523308619091</c:v>
                </c:pt>
                <c:pt idx="2028">
                  <c:v>95.9523308619091</c:v>
                </c:pt>
                <c:pt idx="2029">
                  <c:v>95.9523308619091</c:v>
                </c:pt>
                <c:pt idx="2030">
                  <c:v>95.9523308619091</c:v>
                </c:pt>
                <c:pt idx="2031">
                  <c:v>95.9523308619091</c:v>
                </c:pt>
                <c:pt idx="2032">
                  <c:v>95.9523308619091</c:v>
                </c:pt>
                <c:pt idx="2033">
                  <c:v>95.9523308619091</c:v>
                </c:pt>
                <c:pt idx="2034">
                  <c:v>95.9523308619091</c:v>
                </c:pt>
                <c:pt idx="2035">
                  <c:v>95.9523308619091</c:v>
                </c:pt>
                <c:pt idx="2036">
                  <c:v>95.9523308619091</c:v>
                </c:pt>
                <c:pt idx="2037">
                  <c:v>95.9523308619091</c:v>
                </c:pt>
                <c:pt idx="2038">
                  <c:v>95.9523308619091</c:v>
                </c:pt>
                <c:pt idx="2039">
                  <c:v>95.9523308619091</c:v>
                </c:pt>
                <c:pt idx="2040">
                  <c:v>95.9523308619091</c:v>
                </c:pt>
                <c:pt idx="2041">
                  <c:v>95.9523308619091</c:v>
                </c:pt>
                <c:pt idx="2042">
                  <c:v>95.9523308619091</c:v>
                </c:pt>
                <c:pt idx="2043">
                  <c:v>95.9523308619091</c:v>
                </c:pt>
                <c:pt idx="2044">
                  <c:v>95.9523308619091</c:v>
                </c:pt>
                <c:pt idx="2045">
                  <c:v>95.9523308619091</c:v>
                </c:pt>
                <c:pt idx="2046">
                  <c:v>95.9523308619091</c:v>
                </c:pt>
                <c:pt idx="2047">
                  <c:v>95.9523308619091</c:v>
                </c:pt>
                <c:pt idx="2048">
                  <c:v>95.9523308619091</c:v>
                </c:pt>
                <c:pt idx="2049">
                  <c:v>95.9523308619091</c:v>
                </c:pt>
                <c:pt idx="2050">
                  <c:v>95.9523308619091</c:v>
                </c:pt>
                <c:pt idx="2051">
                  <c:v>95.9523308619091</c:v>
                </c:pt>
                <c:pt idx="2052">
                  <c:v>95.9523308619091</c:v>
                </c:pt>
                <c:pt idx="2053">
                  <c:v>95.9523308619091</c:v>
                </c:pt>
                <c:pt idx="2054">
                  <c:v>95.9523308619091</c:v>
                </c:pt>
                <c:pt idx="2055">
                  <c:v>95.9523308619091</c:v>
                </c:pt>
                <c:pt idx="2056">
                  <c:v>95.9523308619091</c:v>
                </c:pt>
                <c:pt idx="2057">
                  <c:v>95.9523308619091</c:v>
                </c:pt>
                <c:pt idx="2058">
                  <c:v>95.9523308619091</c:v>
                </c:pt>
                <c:pt idx="2059">
                  <c:v>95.9523308619091</c:v>
                </c:pt>
                <c:pt idx="2060">
                  <c:v>95.9523308619091</c:v>
                </c:pt>
                <c:pt idx="2061">
                  <c:v>95.9523308619091</c:v>
                </c:pt>
                <c:pt idx="2062">
                  <c:v>95.9523308619091</c:v>
                </c:pt>
                <c:pt idx="2063">
                  <c:v>95.9523308619091</c:v>
                </c:pt>
                <c:pt idx="2064">
                  <c:v>95.9523308619091</c:v>
                </c:pt>
                <c:pt idx="2065">
                  <c:v>95.9523308619091</c:v>
                </c:pt>
                <c:pt idx="2066">
                  <c:v>95.9523308619091</c:v>
                </c:pt>
                <c:pt idx="2067">
                  <c:v>95.9523308619091</c:v>
                </c:pt>
                <c:pt idx="2068">
                  <c:v>95.9523308619091</c:v>
                </c:pt>
                <c:pt idx="2069">
                  <c:v>95.9523308619091</c:v>
                </c:pt>
                <c:pt idx="2070">
                  <c:v>95.9523308619091</c:v>
                </c:pt>
                <c:pt idx="2071">
                  <c:v>95.9523308619091</c:v>
                </c:pt>
                <c:pt idx="2072">
                  <c:v>95.9523308619091</c:v>
                </c:pt>
                <c:pt idx="2073">
                  <c:v>95.9523308619091</c:v>
                </c:pt>
                <c:pt idx="2074">
                  <c:v>95.9523308619091</c:v>
                </c:pt>
                <c:pt idx="2075">
                  <c:v>95.9523308619091</c:v>
                </c:pt>
                <c:pt idx="2076">
                  <c:v>95.9523308619091</c:v>
                </c:pt>
                <c:pt idx="2077">
                  <c:v>95.9523308619091</c:v>
                </c:pt>
                <c:pt idx="2078">
                  <c:v>95.9523308619091</c:v>
                </c:pt>
                <c:pt idx="2079">
                  <c:v>95.9523308619091</c:v>
                </c:pt>
                <c:pt idx="2080">
                  <c:v>95.9523308619091</c:v>
                </c:pt>
                <c:pt idx="2081">
                  <c:v>95.9523308619091</c:v>
                </c:pt>
                <c:pt idx="2082">
                  <c:v>95.9523308619091</c:v>
                </c:pt>
                <c:pt idx="2083">
                  <c:v>95.9523308619091</c:v>
                </c:pt>
                <c:pt idx="2084">
                  <c:v>95.9523308619091</c:v>
                </c:pt>
                <c:pt idx="2085">
                  <c:v>95.9523308619091</c:v>
                </c:pt>
                <c:pt idx="2086">
                  <c:v>95.9523308619091</c:v>
                </c:pt>
                <c:pt idx="2087">
                  <c:v>95.9523308619091</c:v>
                </c:pt>
                <c:pt idx="2088">
                  <c:v>95.9523308619091</c:v>
                </c:pt>
                <c:pt idx="2089">
                  <c:v>95.9523308619091</c:v>
                </c:pt>
                <c:pt idx="2090">
                  <c:v>95.9523308619091</c:v>
                </c:pt>
                <c:pt idx="2091">
                  <c:v>95.9523308619091</c:v>
                </c:pt>
                <c:pt idx="2092">
                  <c:v>95.9523308619091</c:v>
                </c:pt>
                <c:pt idx="2093">
                  <c:v>95.9523308619091</c:v>
                </c:pt>
                <c:pt idx="2094">
                  <c:v>95.9523308619091</c:v>
                </c:pt>
                <c:pt idx="2095">
                  <c:v>95.9523308619091</c:v>
                </c:pt>
                <c:pt idx="2096">
                  <c:v>95.9523308619091</c:v>
                </c:pt>
                <c:pt idx="2097">
                  <c:v>95.9523308619091</c:v>
                </c:pt>
                <c:pt idx="2098">
                  <c:v>95.9523308619091</c:v>
                </c:pt>
                <c:pt idx="2099">
                  <c:v>95.9523308619091</c:v>
                </c:pt>
                <c:pt idx="2100">
                  <c:v>95.9523308619091</c:v>
                </c:pt>
                <c:pt idx="2101">
                  <c:v>95.9523308619091</c:v>
                </c:pt>
                <c:pt idx="2102">
                  <c:v>95.9523308619091</c:v>
                </c:pt>
                <c:pt idx="2103">
                  <c:v>95.9523308619091</c:v>
                </c:pt>
                <c:pt idx="2104">
                  <c:v>95.9523308619091</c:v>
                </c:pt>
                <c:pt idx="2105">
                  <c:v>95.9523308619091</c:v>
                </c:pt>
                <c:pt idx="2106">
                  <c:v>95.9523308619091</c:v>
                </c:pt>
                <c:pt idx="2107">
                  <c:v>95.9523308619091</c:v>
                </c:pt>
                <c:pt idx="2108">
                  <c:v>95.9523308619091</c:v>
                </c:pt>
                <c:pt idx="2109">
                  <c:v>95.9523308619091</c:v>
                </c:pt>
                <c:pt idx="2110">
                  <c:v>95.9523308619091</c:v>
                </c:pt>
                <c:pt idx="2111">
                  <c:v>95.9523308619091</c:v>
                </c:pt>
                <c:pt idx="2112">
                  <c:v>95.9523308619091</c:v>
                </c:pt>
                <c:pt idx="2113">
                  <c:v>95.9523308619091</c:v>
                </c:pt>
                <c:pt idx="2114">
                  <c:v>95.9523308619091</c:v>
                </c:pt>
                <c:pt idx="2115">
                  <c:v>95.9523308619091</c:v>
                </c:pt>
                <c:pt idx="2116">
                  <c:v>95.9523308619091</c:v>
                </c:pt>
                <c:pt idx="2117">
                  <c:v>95.9523308619091</c:v>
                </c:pt>
                <c:pt idx="2118">
                  <c:v>95.9523308619091</c:v>
                </c:pt>
                <c:pt idx="2119">
                  <c:v>95.9523308619091</c:v>
                </c:pt>
                <c:pt idx="2120">
                  <c:v>95.9523308619091</c:v>
                </c:pt>
                <c:pt idx="2121">
                  <c:v>95.9523308619091</c:v>
                </c:pt>
                <c:pt idx="2122">
                  <c:v>95.9523308619091</c:v>
                </c:pt>
                <c:pt idx="2123">
                  <c:v>95.9523308619091</c:v>
                </c:pt>
                <c:pt idx="2124">
                  <c:v>95.9523308619091</c:v>
                </c:pt>
                <c:pt idx="2125">
                  <c:v>95.9523308619091</c:v>
                </c:pt>
                <c:pt idx="2126">
                  <c:v>95.9523308619091</c:v>
                </c:pt>
                <c:pt idx="2127">
                  <c:v>95.9523308619091</c:v>
                </c:pt>
                <c:pt idx="2128">
                  <c:v>95.9523308619091</c:v>
                </c:pt>
                <c:pt idx="2129">
                  <c:v>95.9523308619091</c:v>
                </c:pt>
                <c:pt idx="2130">
                  <c:v>95.9523308619091</c:v>
                </c:pt>
                <c:pt idx="2131">
                  <c:v>95.9523308619091</c:v>
                </c:pt>
                <c:pt idx="2132">
                  <c:v>95.9523308619091</c:v>
                </c:pt>
                <c:pt idx="2133">
                  <c:v>95.9523308619091</c:v>
                </c:pt>
                <c:pt idx="2134">
                  <c:v>95.9523308619091</c:v>
                </c:pt>
                <c:pt idx="2135">
                  <c:v>95.9523308619091</c:v>
                </c:pt>
                <c:pt idx="2136">
                  <c:v>95.9523308619091</c:v>
                </c:pt>
                <c:pt idx="2137">
                  <c:v>95.9523308619091</c:v>
                </c:pt>
                <c:pt idx="2138">
                  <c:v>95.9523308619091</c:v>
                </c:pt>
                <c:pt idx="2139">
                  <c:v>95.9523308619091</c:v>
                </c:pt>
                <c:pt idx="2140">
                  <c:v>95.9523308619091</c:v>
                </c:pt>
                <c:pt idx="2141">
                  <c:v>95.9523308619091</c:v>
                </c:pt>
                <c:pt idx="2142">
                  <c:v>95.9523308619091</c:v>
                </c:pt>
                <c:pt idx="2143">
                  <c:v>95.9523308619091</c:v>
                </c:pt>
                <c:pt idx="2144">
                  <c:v>95.9523308619091</c:v>
                </c:pt>
                <c:pt idx="2145">
                  <c:v>95.9523308619091</c:v>
                </c:pt>
                <c:pt idx="2146">
                  <c:v>95.9523308619091</c:v>
                </c:pt>
                <c:pt idx="2147">
                  <c:v>95.9523308619091</c:v>
                </c:pt>
                <c:pt idx="2148">
                  <c:v>95.9523308619091</c:v>
                </c:pt>
                <c:pt idx="2149">
                  <c:v>95.9523308619091</c:v>
                </c:pt>
                <c:pt idx="2150">
                  <c:v>95.9523308619091</c:v>
                </c:pt>
                <c:pt idx="2151">
                  <c:v>95.9523308619091</c:v>
                </c:pt>
                <c:pt idx="2152">
                  <c:v>95.9523308619091</c:v>
                </c:pt>
                <c:pt idx="2153">
                  <c:v>95.9523308619091</c:v>
                </c:pt>
                <c:pt idx="2154">
                  <c:v>95.9523308619091</c:v>
                </c:pt>
                <c:pt idx="2155">
                  <c:v>95.9523308619091</c:v>
                </c:pt>
                <c:pt idx="2156">
                  <c:v>95.9523308619091</c:v>
                </c:pt>
                <c:pt idx="2157">
                  <c:v>95.9523308619091</c:v>
                </c:pt>
              </c:numCache>
            </c:numRef>
          </c:val>
          <c:smooth val="0"/>
        </c:ser>
        <c:ser>
          <c:idx val="2"/>
          <c:order val="2"/>
          <c:tx>
            <c:strRef>
              <c:f>[铁矿供需库存.xlsx]Sheet2!$AB$2</c:f>
              <c:strCache>
                <c:ptCount val="1"/>
                <c:pt idx="0">
                  <c:v>均值+1*标准差 </c:v>
                </c:pt>
              </c:strCache>
            </c:strRef>
          </c:tx>
          <c:spPr>
            <a:ln w="28575" cap="rnd">
              <a:solidFill>
                <a:schemeClr val="accent3"/>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[铁矿供需库存.xlsx]Sheet2!$AB$3:$AB$2161</c:f>
              <c:numCache>
                <c:formatCode>General</c:formatCode>
                <c:ptCount val="2158"/>
                <c:pt idx="0">
                  <c:v>133.850615568078</c:v>
                </c:pt>
                <c:pt idx="1">
                  <c:v>133.850615568078</c:v>
                </c:pt>
                <c:pt idx="2">
                  <c:v>133.850615568078</c:v>
                </c:pt>
                <c:pt idx="3">
                  <c:v>133.850615568078</c:v>
                </c:pt>
                <c:pt idx="4">
                  <c:v>133.850615568078</c:v>
                </c:pt>
                <c:pt idx="5">
                  <c:v>133.850615568078</c:v>
                </c:pt>
                <c:pt idx="6">
                  <c:v>133.850615568078</c:v>
                </c:pt>
                <c:pt idx="7">
                  <c:v>133.850615568078</c:v>
                </c:pt>
                <c:pt idx="8">
                  <c:v>133.850615568078</c:v>
                </c:pt>
                <c:pt idx="9">
                  <c:v>133.850615568078</c:v>
                </c:pt>
                <c:pt idx="10">
                  <c:v>133.850615568078</c:v>
                </c:pt>
                <c:pt idx="11">
                  <c:v>133.850615568078</c:v>
                </c:pt>
                <c:pt idx="12">
                  <c:v>133.850615568078</c:v>
                </c:pt>
                <c:pt idx="13">
                  <c:v>133.850615568078</c:v>
                </c:pt>
                <c:pt idx="14">
                  <c:v>133.850615568078</c:v>
                </c:pt>
                <c:pt idx="15">
                  <c:v>133.850615568078</c:v>
                </c:pt>
                <c:pt idx="16">
                  <c:v>133.850615568078</c:v>
                </c:pt>
                <c:pt idx="17">
                  <c:v>133.850615568078</c:v>
                </c:pt>
                <c:pt idx="18">
                  <c:v>133.850615568078</c:v>
                </c:pt>
                <c:pt idx="19">
                  <c:v>133.850615568078</c:v>
                </c:pt>
                <c:pt idx="20">
                  <c:v>133.850615568078</c:v>
                </c:pt>
                <c:pt idx="21">
                  <c:v>133.850615568078</c:v>
                </c:pt>
                <c:pt idx="22">
                  <c:v>133.850615568078</c:v>
                </c:pt>
                <c:pt idx="23">
                  <c:v>133.850615568078</c:v>
                </c:pt>
                <c:pt idx="24">
                  <c:v>133.850615568078</c:v>
                </c:pt>
                <c:pt idx="25">
                  <c:v>133.850615568078</c:v>
                </c:pt>
                <c:pt idx="26">
                  <c:v>133.850615568078</c:v>
                </c:pt>
                <c:pt idx="27">
                  <c:v>133.850615568078</c:v>
                </c:pt>
                <c:pt idx="28">
                  <c:v>133.850615568078</c:v>
                </c:pt>
                <c:pt idx="29">
                  <c:v>133.850615568078</c:v>
                </c:pt>
                <c:pt idx="30">
                  <c:v>133.850615568078</c:v>
                </c:pt>
                <c:pt idx="31">
                  <c:v>133.850615568078</c:v>
                </c:pt>
                <c:pt idx="32">
                  <c:v>133.850615568078</c:v>
                </c:pt>
                <c:pt idx="33">
                  <c:v>133.850615568078</c:v>
                </c:pt>
                <c:pt idx="34">
                  <c:v>133.850615568078</c:v>
                </c:pt>
                <c:pt idx="35">
                  <c:v>133.850615568078</c:v>
                </c:pt>
                <c:pt idx="36">
                  <c:v>133.850615568078</c:v>
                </c:pt>
                <c:pt idx="37">
                  <c:v>133.850615568078</c:v>
                </c:pt>
                <c:pt idx="38">
                  <c:v>133.850615568078</c:v>
                </c:pt>
                <c:pt idx="39">
                  <c:v>133.850615568078</c:v>
                </c:pt>
                <c:pt idx="40">
                  <c:v>133.850615568078</c:v>
                </c:pt>
                <c:pt idx="41">
                  <c:v>133.850615568078</c:v>
                </c:pt>
                <c:pt idx="42">
                  <c:v>133.850615568078</c:v>
                </c:pt>
                <c:pt idx="43">
                  <c:v>133.850615568078</c:v>
                </c:pt>
                <c:pt idx="44">
                  <c:v>133.850615568078</c:v>
                </c:pt>
                <c:pt idx="45">
                  <c:v>133.850615568078</c:v>
                </c:pt>
                <c:pt idx="46">
                  <c:v>133.850615568078</c:v>
                </c:pt>
                <c:pt idx="47">
                  <c:v>133.850615568078</c:v>
                </c:pt>
                <c:pt idx="48">
                  <c:v>133.850615568078</c:v>
                </c:pt>
                <c:pt idx="49">
                  <c:v>133.850615568078</c:v>
                </c:pt>
                <c:pt idx="50">
                  <c:v>133.850615568078</c:v>
                </c:pt>
                <c:pt idx="51">
                  <c:v>133.850615568078</c:v>
                </c:pt>
                <c:pt idx="52">
                  <c:v>133.850615568078</c:v>
                </c:pt>
                <c:pt idx="53">
                  <c:v>133.850615568078</c:v>
                </c:pt>
                <c:pt idx="54">
                  <c:v>133.850615568078</c:v>
                </c:pt>
                <c:pt idx="55">
                  <c:v>133.850615568078</c:v>
                </c:pt>
                <c:pt idx="56">
                  <c:v>133.850615568078</c:v>
                </c:pt>
                <c:pt idx="57">
                  <c:v>133.850615568078</c:v>
                </c:pt>
                <c:pt idx="58">
                  <c:v>133.850615568078</c:v>
                </c:pt>
                <c:pt idx="59">
                  <c:v>133.850615568078</c:v>
                </c:pt>
                <c:pt idx="60">
                  <c:v>133.850615568078</c:v>
                </c:pt>
                <c:pt idx="61">
                  <c:v>133.850615568078</c:v>
                </c:pt>
                <c:pt idx="62">
                  <c:v>133.850615568078</c:v>
                </c:pt>
                <c:pt idx="63">
                  <c:v>133.850615568078</c:v>
                </c:pt>
                <c:pt idx="64">
                  <c:v>133.850615568078</c:v>
                </c:pt>
                <c:pt idx="65">
                  <c:v>133.850615568078</c:v>
                </c:pt>
                <c:pt idx="66">
                  <c:v>133.850615568078</c:v>
                </c:pt>
                <c:pt idx="67">
                  <c:v>133.850615568078</c:v>
                </c:pt>
                <c:pt idx="68">
                  <c:v>133.850615568078</c:v>
                </c:pt>
                <c:pt idx="69">
                  <c:v>133.850615568078</c:v>
                </c:pt>
                <c:pt idx="70">
                  <c:v>133.850615568078</c:v>
                </c:pt>
                <c:pt idx="71">
                  <c:v>133.850615568078</c:v>
                </c:pt>
                <c:pt idx="72">
                  <c:v>133.850615568078</c:v>
                </c:pt>
                <c:pt idx="73">
                  <c:v>133.850615568078</c:v>
                </c:pt>
                <c:pt idx="74">
                  <c:v>133.850615568078</c:v>
                </c:pt>
                <c:pt idx="75">
                  <c:v>133.850615568078</c:v>
                </c:pt>
                <c:pt idx="76">
                  <c:v>133.850615568078</c:v>
                </c:pt>
                <c:pt idx="77">
                  <c:v>133.850615568078</c:v>
                </c:pt>
                <c:pt idx="78">
                  <c:v>133.850615568078</c:v>
                </c:pt>
                <c:pt idx="79">
                  <c:v>133.850615568078</c:v>
                </c:pt>
                <c:pt idx="80">
                  <c:v>133.850615568078</c:v>
                </c:pt>
                <c:pt idx="81">
                  <c:v>133.850615568078</c:v>
                </c:pt>
                <c:pt idx="82">
                  <c:v>133.850615568078</c:v>
                </c:pt>
                <c:pt idx="83">
                  <c:v>133.850615568078</c:v>
                </c:pt>
                <c:pt idx="84">
                  <c:v>133.850615568078</c:v>
                </c:pt>
                <c:pt idx="85">
                  <c:v>133.850615568078</c:v>
                </c:pt>
                <c:pt idx="86">
                  <c:v>133.850615568078</c:v>
                </c:pt>
                <c:pt idx="87">
                  <c:v>133.850615568078</c:v>
                </c:pt>
                <c:pt idx="88">
                  <c:v>133.850615568078</c:v>
                </c:pt>
                <c:pt idx="89">
                  <c:v>133.850615568078</c:v>
                </c:pt>
                <c:pt idx="90">
                  <c:v>133.850615568078</c:v>
                </c:pt>
                <c:pt idx="91">
                  <c:v>133.850615568078</c:v>
                </c:pt>
                <c:pt idx="92">
                  <c:v>133.850615568078</c:v>
                </c:pt>
                <c:pt idx="93">
                  <c:v>133.850615568078</c:v>
                </c:pt>
                <c:pt idx="94">
                  <c:v>133.850615568078</c:v>
                </c:pt>
                <c:pt idx="95">
                  <c:v>133.850615568078</c:v>
                </c:pt>
                <c:pt idx="96">
                  <c:v>133.850615568078</c:v>
                </c:pt>
                <c:pt idx="97">
                  <c:v>133.850615568078</c:v>
                </c:pt>
                <c:pt idx="98">
                  <c:v>133.850615568078</c:v>
                </c:pt>
                <c:pt idx="99">
                  <c:v>133.850615568078</c:v>
                </c:pt>
                <c:pt idx="100">
                  <c:v>133.850615568078</c:v>
                </c:pt>
                <c:pt idx="101">
                  <c:v>133.850615568078</c:v>
                </c:pt>
                <c:pt idx="102">
                  <c:v>133.850615568078</c:v>
                </c:pt>
                <c:pt idx="103">
                  <c:v>133.850615568078</c:v>
                </c:pt>
                <c:pt idx="104">
                  <c:v>133.850615568078</c:v>
                </c:pt>
                <c:pt idx="105">
                  <c:v>133.850615568078</c:v>
                </c:pt>
                <c:pt idx="106">
                  <c:v>133.850615568078</c:v>
                </c:pt>
                <c:pt idx="107">
                  <c:v>133.850615568078</c:v>
                </c:pt>
                <c:pt idx="108">
                  <c:v>133.850615568078</c:v>
                </c:pt>
                <c:pt idx="109">
                  <c:v>133.850615568078</c:v>
                </c:pt>
                <c:pt idx="110">
                  <c:v>133.850615568078</c:v>
                </c:pt>
                <c:pt idx="111">
                  <c:v>133.850615568078</c:v>
                </c:pt>
                <c:pt idx="112">
                  <c:v>133.850615568078</c:v>
                </c:pt>
                <c:pt idx="113">
                  <c:v>133.850615568078</c:v>
                </c:pt>
                <c:pt idx="114">
                  <c:v>133.850615568078</c:v>
                </c:pt>
                <c:pt idx="115">
                  <c:v>133.850615568078</c:v>
                </c:pt>
                <c:pt idx="116">
                  <c:v>133.850615568078</c:v>
                </c:pt>
                <c:pt idx="117">
                  <c:v>133.850615568078</c:v>
                </c:pt>
                <c:pt idx="118">
                  <c:v>133.850615568078</c:v>
                </c:pt>
                <c:pt idx="119">
                  <c:v>133.850615568078</c:v>
                </c:pt>
                <c:pt idx="120">
                  <c:v>133.850615568078</c:v>
                </c:pt>
                <c:pt idx="121">
                  <c:v>133.850615568078</c:v>
                </c:pt>
                <c:pt idx="122">
                  <c:v>133.850615568078</c:v>
                </c:pt>
                <c:pt idx="123">
                  <c:v>133.850615568078</c:v>
                </c:pt>
                <c:pt idx="124">
                  <c:v>133.850615568078</c:v>
                </c:pt>
                <c:pt idx="125">
                  <c:v>133.850615568078</c:v>
                </c:pt>
                <c:pt idx="126">
                  <c:v>133.850615568078</c:v>
                </c:pt>
                <c:pt idx="127">
                  <c:v>133.850615568078</c:v>
                </c:pt>
                <c:pt idx="128">
                  <c:v>133.850615568078</c:v>
                </c:pt>
                <c:pt idx="129">
                  <c:v>133.850615568078</c:v>
                </c:pt>
                <c:pt idx="130">
                  <c:v>133.850615568078</c:v>
                </c:pt>
                <c:pt idx="131">
                  <c:v>133.850615568078</c:v>
                </c:pt>
                <c:pt idx="132">
                  <c:v>133.850615568078</c:v>
                </c:pt>
                <c:pt idx="133">
                  <c:v>133.850615568078</c:v>
                </c:pt>
                <c:pt idx="134">
                  <c:v>133.850615568078</c:v>
                </c:pt>
                <c:pt idx="135">
                  <c:v>133.850615568078</c:v>
                </c:pt>
                <c:pt idx="136">
                  <c:v>133.850615568078</c:v>
                </c:pt>
                <c:pt idx="137">
                  <c:v>133.850615568078</c:v>
                </c:pt>
                <c:pt idx="138">
                  <c:v>133.850615568078</c:v>
                </c:pt>
                <c:pt idx="139">
                  <c:v>133.850615568078</c:v>
                </c:pt>
                <c:pt idx="140">
                  <c:v>133.850615568078</c:v>
                </c:pt>
                <c:pt idx="141">
                  <c:v>133.850615568078</c:v>
                </c:pt>
                <c:pt idx="142">
                  <c:v>133.850615568078</c:v>
                </c:pt>
                <c:pt idx="143">
                  <c:v>133.850615568078</c:v>
                </c:pt>
                <c:pt idx="144">
                  <c:v>133.850615568078</c:v>
                </c:pt>
                <c:pt idx="145">
                  <c:v>133.850615568078</c:v>
                </c:pt>
                <c:pt idx="146">
                  <c:v>133.850615568078</c:v>
                </c:pt>
                <c:pt idx="147">
                  <c:v>133.850615568078</c:v>
                </c:pt>
                <c:pt idx="148">
                  <c:v>133.850615568078</c:v>
                </c:pt>
                <c:pt idx="149">
                  <c:v>133.850615568078</c:v>
                </c:pt>
                <c:pt idx="150">
                  <c:v>133.850615568078</c:v>
                </c:pt>
                <c:pt idx="151">
                  <c:v>133.850615568078</c:v>
                </c:pt>
                <c:pt idx="152">
                  <c:v>133.850615568078</c:v>
                </c:pt>
                <c:pt idx="153">
                  <c:v>133.850615568078</c:v>
                </c:pt>
                <c:pt idx="154">
                  <c:v>133.850615568078</c:v>
                </c:pt>
                <c:pt idx="155">
                  <c:v>133.850615568078</c:v>
                </c:pt>
                <c:pt idx="156">
                  <c:v>133.850615568078</c:v>
                </c:pt>
                <c:pt idx="157">
                  <c:v>133.850615568078</c:v>
                </c:pt>
                <c:pt idx="158">
                  <c:v>133.850615568078</c:v>
                </c:pt>
                <c:pt idx="159">
                  <c:v>133.850615568078</c:v>
                </c:pt>
                <c:pt idx="160">
                  <c:v>133.850615568078</c:v>
                </c:pt>
                <c:pt idx="161">
                  <c:v>133.850615568078</c:v>
                </c:pt>
                <c:pt idx="162">
                  <c:v>133.850615568078</c:v>
                </c:pt>
                <c:pt idx="163">
                  <c:v>133.850615568078</c:v>
                </c:pt>
                <c:pt idx="164">
                  <c:v>133.850615568078</c:v>
                </c:pt>
                <c:pt idx="165">
                  <c:v>133.850615568078</c:v>
                </c:pt>
                <c:pt idx="166">
                  <c:v>133.850615568078</c:v>
                </c:pt>
                <c:pt idx="167">
                  <c:v>133.850615568078</c:v>
                </c:pt>
                <c:pt idx="168">
                  <c:v>133.850615568078</c:v>
                </c:pt>
                <c:pt idx="169">
                  <c:v>133.850615568078</c:v>
                </c:pt>
                <c:pt idx="170">
                  <c:v>133.850615568078</c:v>
                </c:pt>
                <c:pt idx="171">
                  <c:v>133.850615568078</c:v>
                </c:pt>
                <c:pt idx="172">
                  <c:v>133.850615568078</c:v>
                </c:pt>
                <c:pt idx="173">
                  <c:v>133.850615568078</c:v>
                </c:pt>
                <c:pt idx="174">
                  <c:v>133.850615568078</c:v>
                </c:pt>
                <c:pt idx="175">
                  <c:v>133.850615568078</c:v>
                </c:pt>
                <c:pt idx="176">
                  <c:v>133.850615568078</c:v>
                </c:pt>
                <c:pt idx="177">
                  <c:v>133.850615568078</c:v>
                </c:pt>
                <c:pt idx="178">
                  <c:v>133.850615568078</c:v>
                </c:pt>
                <c:pt idx="179">
                  <c:v>133.850615568078</c:v>
                </c:pt>
                <c:pt idx="180">
                  <c:v>133.850615568078</c:v>
                </c:pt>
                <c:pt idx="181">
                  <c:v>133.850615568078</c:v>
                </c:pt>
                <c:pt idx="182">
                  <c:v>133.850615568078</c:v>
                </c:pt>
                <c:pt idx="183">
                  <c:v>133.850615568078</c:v>
                </c:pt>
                <c:pt idx="184">
                  <c:v>133.850615568078</c:v>
                </c:pt>
                <c:pt idx="185">
                  <c:v>133.850615568078</c:v>
                </c:pt>
                <c:pt idx="186">
                  <c:v>133.850615568078</c:v>
                </c:pt>
                <c:pt idx="187">
                  <c:v>133.850615568078</c:v>
                </c:pt>
                <c:pt idx="188">
                  <c:v>133.850615568078</c:v>
                </c:pt>
                <c:pt idx="189">
                  <c:v>133.850615568078</c:v>
                </c:pt>
                <c:pt idx="190">
                  <c:v>133.850615568078</c:v>
                </c:pt>
                <c:pt idx="191">
                  <c:v>133.850615568078</c:v>
                </c:pt>
                <c:pt idx="192">
                  <c:v>133.850615568078</c:v>
                </c:pt>
                <c:pt idx="193">
                  <c:v>133.850615568078</c:v>
                </c:pt>
                <c:pt idx="194">
                  <c:v>133.850615568078</c:v>
                </c:pt>
                <c:pt idx="195">
                  <c:v>133.850615568078</c:v>
                </c:pt>
                <c:pt idx="196">
                  <c:v>133.850615568078</c:v>
                </c:pt>
                <c:pt idx="197">
                  <c:v>133.850615568078</c:v>
                </c:pt>
                <c:pt idx="198">
                  <c:v>133.850615568078</c:v>
                </c:pt>
                <c:pt idx="199">
                  <c:v>133.850615568078</c:v>
                </c:pt>
                <c:pt idx="200">
                  <c:v>133.850615568078</c:v>
                </c:pt>
                <c:pt idx="201">
                  <c:v>133.850615568078</c:v>
                </c:pt>
                <c:pt idx="202">
                  <c:v>133.850615568078</c:v>
                </c:pt>
                <c:pt idx="203">
                  <c:v>133.850615568078</c:v>
                </c:pt>
                <c:pt idx="204">
                  <c:v>133.850615568078</c:v>
                </c:pt>
                <c:pt idx="205">
                  <c:v>133.850615568078</c:v>
                </c:pt>
                <c:pt idx="206">
                  <c:v>133.850615568078</c:v>
                </c:pt>
                <c:pt idx="207">
                  <c:v>133.850615568078</c:v>
                </c:pt>
                <c:pt idx="208">
                  <c:v>133.850615568078</c:v>
                </c:pt>
                <c:pt idx="209">
                  <c:v>133.850615568078</c:v>
                </c:pt>
                <c:pt idx="210">
                  <c:v>133.850615568078</c:v>
                </c:pt>
                <c:pt idx="211">
                  <c:v>133.850615568078</c:v>
                </c:pt>
                <c:pt idx="212">
                  <c:v>133.850615568078</c:v>
                </c:pt>
                <c:pt idx="213">
                  <c:v>133.850615568078</c:v>
                </c:pt>
                <c:pt idx="214">
                  <c:v>133.850615568078</c:v>
                </c:pt>
                <c:pt idx="215">
                  <c:v>133.850615568078</c:v>
                </c:pt>
                <c:pt idx="216">
                  <c:v>133.850615568078</c:v>
                </c:pt>
                <c:pt idx="217">
                  <c:v>133.850615568078</c:v>
                </c:pt>
                <c:pt idx="218">
                  <c:v>133.850615568078</c:v>
                </c:pt>
                <c:pt idx="219">
                  <c:v>133.850615568078</c:v>
                </c:pt>
                <c:pt idx="220">
                  <c:v>133.850615568078</c:v>
                </c:pt>
                <c:pt idx="221">
                  <c:v>133.850615568078</c:v>
                </c:pt>
                <c:pt idx="222">
                  <c:v>133.850615568078</c:v>
                </c:pt>
                <c:pt idx="223">
                  <c:v>133.850615568078</c:v>
                </c:pt>
                <c:pt idx="224">
                  <c:v>133.850615568078</c:v>
                </c:pt>
                <c:pt idx="225">
                  <c:v>133.850615568078</c:v>
                </c:pt>
                <c:pt idx="226">
                  <c:v>133.850615568078</c:v>
                </c:pt>
                <c:pt idx="227">
                  <c:v>133.850615568078</c:v>
                </c:pt>
                <c:pt idx="228">
                  <c:v>133.850615568078</c:v>
                </c:pt>
                <c:pt idx="229">
                  <c:v>133.850615568078</c:v>
                </c:pt>
                <c:pt idx="230">
                  <c:v>133.850615568078</c:v>
                </c:pt>
                <c:pt idx="231">
                  <c:v>133.850615568078</c:v>
                </c:pt>
                <c:pt idx="232">
                  <c:v>133.850615568078</c:v>
                </c:pt>
                <c:pt idx="233">
                  <c:v>133.850615568078</c:v>
                </c:pt>
                <c:pt idx="234">
                  <c:v>133.850615568078</c:v>
                </c:pt>
                <c:pt idx="235">
                  <c:v>133.850615568078</c:v>
                </c:pt>
                <c:pt idx="236">
                  <c:v>133.850615568078</c:v>
                </c:pt>
                <c:pt idx="237">
                  <c:v>133.850615568078</c:v>
                </c:pt>
                <c:pt idx="238">
                  <c:v>133.850615568078</c:v>
                </c:pt>
                <c:pt idx="239">
                  <c:v>133.850615568078</c:v>
                </c:pt>
                <c:pt idx="240">
                  <c:v>133.850615568078</c:v>
                </c:pt>
                <c:pt idx="241">
                  <c:v>133.850615568078</c:v>
                </c:pt>
                <c:pt idx="242">
                  <c:v>133.850615568078</c:v>
                </c:pt>
                <c:pt idx="243">
                  <c:v>133.850615568078</c:v>
                </c:pt>
                <c:pt idx="244">
                  <c:v>133.850615568078</c:v>
                </c:pt>
                <c:pt idx="245">
                  <c:v>133.850615568078</c:v>
                </c:pt>
                <c:pt idx="246">
                  <c:v>133.850615568078</c:v>
                </c:pt>
                <c:pt idx="247">
                  <c:v>133.850615568078</c:v>
                </c:pt>
                <c:pt idx="248">
                  <c:v>133.850615568078</c:v>
                </c:pt>
                <c:pt idx="249">
                  <c:v>133.850615568078</c:v>
                </c:pt>
                <c:pt idx="250">
                  <c:v>133.850615568078</c:v>
                </c:pt>
                <c:pt idx="251">
                  <c:v>133.850615568078</c:v>
                </c:pt>
                <c:pt idx="252">
                  <c:v>133.850615568078</c:v>
                </c:pt>
                <c:pt idx="253">
                  <c:v>133.850615568078</c:v>
                </c:pt>
                <c:pt idx="254">
                  <c:v>133.850615568078</c:v>
                </c:pt>
                <c:pt idx="255">
                  <c:v>133.850615568078</c:v>
                </c:pt>
                <c:pt idx="256">
                  <c:v>133.850615568078</c:v>
                </c:pt>
                <c:pt idx="257">
                  <c:v>133.850615568078</c:v>
                </c:pt>
                <c:pt idx="258">
                  <c:v>133.850615568078</c:v>
                </c:pt>
                <c:pt idx="259">
                  <c:v>133.850615568078</c:v>
                </c:pt>
                <c:pt idx="260">
                  <c:v>133.850615568078</c:v>
                </c:pt>
                <c:pt idx="261">
                  <c:v>133.850615568078</c:v>
                </c:pt>
                <c:pt idx="262">
                  <c:v>133.850615568078</c:v>
                </c:pt>
                <c:pt idx="263">
                  <c:v>133.850615568078</c:v>
                </c:pt>
                <c:pt idx="264">
                  <c:v>133.850615568078</c:v>
                </c:pt>
                <c:pt idx="265">
                  <c:v>133.850615568078</c:v>
                </c:pt>
                <c:pt idx="266">
                  <c:v>133.850615568078</c:v>
                </c:pt>
                <c:pt idx="267">
                  <c:v>133.850615568078</c:v>
                </c:pt>
                <c:pt idx="268">
                  <c:v>133.850615568078</c:v>
                </c:pt>
                <c:pt idx="269">
                  <c:v>133.850615568078</c:v>
                </c:pt>
                <c:pt idx="270">
                  <c:v>133.850615568078</c:v>
                </c:pt>
                <c:pt idx="271">
                  <c:v>133.850615568078</c:v>
                </c:pt>
                <c:pt idx="272">
                  <c:v>133.850615568078</c:v>
                </c:pt>
                <c:pt idx="273">
                  <c:v>133.850615568078</c:v>
                </c:pt>
                <c:pt idx="274">
                  <c:v>133.850615568078</c:v>
                </c:pt>
                <c:pt idx="275">
                  <c:v>133.850615568078</c:v>
                </c:pt>
                <c:pt idx="276">
                  <c:v>133.850615568078</c:v>
                </c:pt>
                <c:pt idx="277">
                  <c:v>133.850615568078</c:v>
                </c:pt>
                <c:pt idx="278">
                  <c:v>133.850615568078</c:v>
                </c:pt>
                <c:pt idx="279">
                  <c:v>133.850615568078</c:v>
                </c:pt>
                <c:pt idx="280">
                  <c:v>133.850615568078</c:v>
                </c:pt>
                <c:pt idx="281">
                  <c:v>133.850615568078</c:v>
                </c:pt>
                <c:pt idx="282">
                  <c:v>133.850615568078</c:v>
                </c:pt>
                <c:pt idx="283">
                  <c:v>133.850615568078</c:v>
                </c:pt>
                <c:pt idx="284">
                  <c:v>133.850615568078</c:v>
                </c:pt>
                <c:pt idx="285">
                  <c:v>133.850615568078</c:v>
                </c:pt>
                <c:pt idx="286">
                  <c:v>133.850615568078</c:v>
                </c:pt>
                <c:pt idx="287">
                  <c:v>133.850615568078</c:v>
                </c:pt>
                <c:pt idx="288">
                  <c:v>133.850615568078</c:v>
                </c:pt>
                <c:pt idx="289">
                  <c:v>133.850615568078</c:v>
                </c:pt>
                <c:pt idx="290">
                  <c:v>133.850615568078</c:v>
                </c:pt>
                <c:pt idx="291">
                  <c:v>133.850615568078</c:v>
                </c:pt>
                <c:pt idx="292">
                  <c:v>133.850615568078</c:v>
                </c:pt>
                <c:pt idx="293">
                  <c:v>133.850615568078</c:v>
                </c:pt>
                <c:pt idx="294">
                  <c:v>133.850615568078</c:v>
                </c:pt>
                <c:pt idx="295">
                  <c:v>133.850615568078</c:v>
                </c:pt>
                <c:pt idx="296">
                  <c:v>133.850615568078</c:v>
                </c:pt>
                <c:pt idx="297">
                  <c:v>133.850615568078</c:v>
                </c:pt>
                <c:pt idx="298">
                  <c:v>133.850615568078</c:v>
                </c:pt>
                <c:pt idx="299">
                  <c:v>133.850615568078</c:v>
                </c:pt>
                <c:pt idx="300">
                  <c:v>133.850615568078</c:v>
                </c:pt>
                <c:pt idx="301">
                  <c:v>133.850615568078</c:v>
                </c:pt>
                <c:pt idx="302">
                  <c:v>133.850615568078</c:v>
                </c:pt>
                <c:pt idx="303">
                  <c:v>133.850615568078</c:v>
                </c:pt>
                <c:pt idx="304">
                  <c:v>133.850615568078</c:v>
                </c:pt>
                <c:pt idx="305">
                  <c:v>133.850615568078</c:v>
                </c:pt>
                <c:pt idx="306">
                  <c:v>133.850615568078</c:v>
                </c:pt>
                <c:pt idx="307">
                  <c:v>133.850615568078</c:v>
                </c:pt>
                <c:pt idx="308">
                  <c:v>133.850615568078</c:v>
                </c:pt>
                <c:pt idx="309">
                  <c:v>133.850615568078</c:v>
                </c:pt>
                <c:pt idx="310">
                  <c:v>133.850615568078</c:v>
                </c:pt>
                <c:pt idx="311">
                  <c:v>133.850615568078</c:v>
                </c:pt>
                <c:pt idx="312">
                  <c:v>133.850615568078</c:v>
                </c:pt>
                <c:pt idx="313">
                  <c:v>133.850615568078</c:v>
                </c:pt>
                <c:pt idx="314">
                  <c:v>133.850615568078</c:v>
                </c:pt>
                <c:pt idx="315">
                  <c:v>133.850615568078</c:v>
                </c:pt>
                <c:pt idx="316">
                  <c:v>133.850615568078</c:v>
                </c:pt>
                <c:pt idx="317">
                  <c:v>133.850615568078</c:v>
                </c:pt>
                <c:pt idx="318">
                  <c:v>133.850615568078</c:v>
                </c:pt>
                <c:pt idx="319">
                  <c:v>133.850615568078</c:v>
                </c:pt>
                <c:pt idx="320">
                  <c:v>133.850615568078</c:v>
                </c:pt>
                <c:pt idx="321">
                  <c:v>133.850615568078</c:v>
                </c:pt>
                <c:pt idx="322">
                  <c:v>133.850615568078</c:v>
                </c:pt>
                <c:pt idx="323">
                  <c:v>133.850615568078</c:v>
                </c:pt>
                <c:pt idx="324">
                  <c:v>133.850615568078</c:v>
                </c:pt>
                <c:pt idx="325">
                  <c:v>133.850615568078</c:v>
                </c:pt>
                <c:pt idx="326">
                  <c:v>133.850615568078</c:v>
                </c:pt>
                <c:pt idx="327">
                  <c:v>133.850615568078</c:v>
                </c:pt>
                <c:pt idx="328">
                  <c:v>133.850615568078</c:v>
                </c:pt>
                <c:pt idx="329">
                  <c:v>133.850615568078</c:v>
                </c:pt>
                <c:pt idx="330">
                  <c:v>133.850615568078</c:v>
                </c:pt>
                <c:pt idx="331">
                  <c:v>133.850615568078</c:v>
                </c:pt>
                <c:pt idx="332">
                  <c:v>133.850615568078</c:v>
                </c:pt>
                <c:pt idx="333">
                  <c:v>133.850615568078</c:v>
                </c:pt>
                <c:pt idx="334">
                  <c:v>133.850615568078</c:v>
                </c:pt>
                <c:pt idx="335">
                  <c:v>133.850615568078</c:v>
                </c:pt>
                <c:pt idx="336">
                  <c:v>133.850615568078</c:v>
                </c:pt>
                <c:pt idx="337">
                  <c:v>133.850615568078</c:v>
                </c:pt>
                <c:pt idx="338">
                  <c:v>133.850615568078</c:v>
                </c:pt>
                <c:pt idx="339">
                  <c:v>133.850615568078</c:v>
                </c:pt>
                <c:pt idx="340">
                  <c:v>133.850615568078</c:v>
                </c:pt>
                <c:pt idx="341">
                  <c:v>133.850615568078</c:v>
                </c:pt>
                <c:pt idx="342">
                  <c:v>133.850615568078</c:v>
                </c:pt>
                <c:pt idx="343">
                  <c:v>133.850615568078</c:v>
                </c:pt>
                <c:pt idx="344">
                  <c:v>133.850615568078</c:v>
                </c:pt>
                <c:pt idx="345">
                  <c:v>133.850615568078</c:v>
                </c:pt>
                <c:pt idx="346">
                  <c:v>133.850615568078</c:v>
                </c:pt>
                <c:pt idx="347">
                  <c:v>133.850615568078</c:v>
                </c:pt>
                <c:pt idx="348">
                  <c:v>133.850615568078</c:v>
                </c:pt>
                <c:pt idx="349">
                  <c:v>133.850615568078</c:v>
                </c:pt>
                <c:pt idx="350">
                  <c:v>133.850615568078</c:v>
                </c:pt>
                <c:pt idx="351">
                  <c:v>133.850615568078</c:v>
                </c:pt>
                <c:pt idx="352">
                  <c:v>133.850615568078</c:v>
                </c:pt>
                <c:pt idx="353">
                  <c:v>133.850615568078</c:v>
                </c:pt>
                <c:pt idx="354">
                  <c:v>133.850615568078</c:v>
                </c:pt>
                <c:pt idx="355">
                  <c:v>133.850615568078</c:v>
                </c:pt>
                <c:pt idx="356">
                  <c:v>133.850615568078</c:v>
                </c:pt>
                <c:pt idx="357">
                  <c:v>133.850615568078</c:v>
                </c:pt>
                <c:pt idx="358">
                  <c:v>133.850615568078</c:v>
                </c:pt>
                <c:pt idx="359">
                  <c:v>133.850615568078</c:v>
                </c:pt>
                <c:pt idx="360">
                  <c:v>133.850615568078</c:v>
                </c:pt>
                <c:pt idx="361">
                  <c:v>133.850615568078</c:v>
                </c:pt>
                <c:pt idx="362">
                  <c:v>133.850615568078</c:v>
                </c:pt>
                <c:pt idx="363">
                  <c:v>133.850615568078</c:v>
                </c:pt>
                <c:pt idx="364">
                  <c:v>133.850615568078</c:v>
                </c:pt>
                <c:pt idx="365">
                  <c:v>133.850615568078</c:v>
                </c:pt>
                <c:pt idx="366">
                  <c:v>133.850615568078</c:v>
                </c:pt>
                <c:pt idx="367">
                  <c:v>133.850615568078</c:v>
                </c:pt>
                <c:pt idx="368">
                  <c:v>133.850615568078</c:v>
                </c:pt>
                <c:pt idx="369">
                  <c:v>133.850615568078</c:v>
                </c:pt>
                <c:pt idx="370">
                  <c:v>133.850615568078</c:v>
                </c:pt>
                <c:pt idx="371">
                  <c:v>133.850615568078</c:v>
                </c:pt>
                <c:pt idx="372">
                  <c:v>133.850615568078</c:v>
                </c:pt>
                <c:pt idx="373">
                  <c:v>133.850615568078</c:v>
                </c:pt>
                <c:pt idx="374">
                  <c:v>133.850615568078</c:v>
                </c:pt>
                <c:pt idx="375">
                  <c:v>133.850615568078</c:v>
                </c:pt>
                <c:pt idx="376">
                  <c:v>133.850615568078</c:v>
                </c:pt>
                <c:pt idx="377">
                  <c:v>133.850615568078</c:v>
                </c:pt>
                <c:pt idx="378">
                  <c:v>133.850615568078</c:v>
                </c:pt>
                <c:pt idx="379">
                  <c:v>133.850615568078</c:v>
                </c:pt>
                <c:pt idx="380">
                  <c:v>133.850615568078</c:v>
                </c:pt>
                <c:pt idx="381">
                  <c:v>133.850615568078</c:v>
                </c:pt>
                <c:pt idx="382">
                  <c:v>133.850615568078</c:v>
                </c:pt>
                <c:pt idx="383">
                  <c:v>133.850615568078</c:v>
                </c:pt>
                <c:pt idx="384">
                  <c:v>133.850615568078</c:v>
                </c:pt>
                <c:pt idx="385">
                  <c:v>133.850615568078</c:v>
                </c:pt>
                <c:pt idx="386">
                  <c:v>133.850615568078</c:v>
                </c:pt>
                <c:pt idx="387">
                  <c:v>133.850615568078</c:v>
                </c:pt>
                <c:pt idx="388">
                  <c:v>133.850615568078</c:v>
                </c:pt>
                <c:pt idx="389">
                  <c:v>133.850615568078</c:v>
                </c:pt>
                <c:pt idx="390">
                  <c:v>133.850615568078</c:v>
                </c:pt>
                <c:pt idx="391">
                  <c:v>133.850615568078</c:v>
                </c:pt>
                <c:pt idx="392">
                  <c:v>133.850615568078</c:v>
                </c:pt>
                <c:pt idx="393">
                  <c:v>133.850615568078</c:v>
                </c:pt>
                <c:pt idx="394">
                  <c:v>133.850615568078</c:v>
                </c:pt>
                <c:pt idx="395">
                  <c:v>133.850615568078</c:v>
                </c:pt>
                <c:pt idx="396">
                  <c:v>133.850615568078</c:v>
                </c:pt>
                <c:pt idx="397">
                  <c:v>133.850615568078</c:v>
                </c:pt>
                <c:pt idx="398">
                  <c:v>133.850615568078</c:v>
                </c:pt>
                <c:pt idx="399">
                  <c:v>133.850615568078</c:v>
                </c:pt>
                <c:pt idx="400">
                  <c:v>133.850615568078</c:v>
                </c:pt>
                <c:pt idx="401">
                  <c:v>133.850615568078</c:v>
                </c:pt>
                <c:pt idx="402">
                  <c:v>133.850615568078</c:v>
                </c:pt>
                <c:pt idx="403">
                  <c:v>133.850615568078</c:v>
                </c:pt>
                <c:pt idx="404">
                  <c:v>133.850615568078</c:v>
                </c:pt>
                <c:pt idx="405">
                  <c:v>133.850615568078</c:v>
                </c:pt>
                <c:pt idx="406">
                  <c:v>133.850615568078</c:v>
                </c:pt>
                <c:pt idx="407">
                  <c:v>133.850615568078</c:v>
                </c:pt>
                <c:pt idx="408">
                  <c:v>133.850615568078</c:v>
                </c:pt>
                <c:pt idx="409">
                  <c:v>133.850615568078</c:v>
                </c:pt>
                <c:pt idx="410">
                  <c:v>133.850615568078</c:v>
                </c:pt>
                <c:pt idx="411">
                  <c:v>133.850615568078</c:v>
                </c:pt>
                <c:pt idx="412">
                  <c:v>133.850615568078</c:v>
                </c:pt>
                <c:pt idx="413">
                  <c:v>133.850615568078</c:v>
                </c:pt>
                <c:pt idx="414">
                  <c:v>133.850615568078</c:v>
                </c:pt>
                <c:pt idx="415">
                  <c:v>133.850615568078</c:v>
                </c:pt>
                <c:pt idx="416">
                  <c:v>133.850615568078</c:v>
                </c:pt>
                <c:pt idx="417">
                  <c:v>133.850615568078</c:v>
                </c:pt>
                <c:pt idx="418">
                  <c:v>133.850615568078</c:v>
                </c:pt>
                <c:pt idx="419">
                  <c:v>133.850615568078</c:v>
                </c:pt>
                <c:pt idx="420">
                  <c:v>133.850615568078</c:v>
                </c:pt>
                <c:pt idx="421">
                  <c:v>133.850615568078</c:v>
                </c:pt>
                <c:pt idx="422">
                  <c:v>133.850615568078</c:v>
                </c:pt>
                <c:pt idx="423">
                  <c:v>133.850615568078</c:v>
                </c:pt>
                <c:pt idx="424">
                  <c:v>133.850615568078</c:v>
                </c:pt>
                <c:pt idx="425">
                  <c:v>133.850615568078</c:v>
                </c:pt>
                <c:pt idx="426">
                  <c:v>133.850615568078</c:v>
                </c:pt>
                <c:pt idx="427">
                  <c:v>133.850615568078</c:v>
                </c:pt>
                <c:pt idx="428">
                  <c:v>133.850615568078</c:v>
                </c:pt>
                <c:pt idx="429">
                  <c:v>133.850615568078</c:v>
                </c:pt>
                <c:pt idx="430">
                  <c:v>133.850615568078</c:v>
                </c:pt>
                <c:pt idx="431">
                  <c:v>133.850615568078</c:v>
                </c:pt>
                <c:pt idx="432">
                  <c:v>133.850615568078</c:v>
                </c:pt>
                <c:pt idx="433">
                  <c:v>133.850615568078</c:v>
                </c:pt>
                <c:pt idx="434">
                  <c:v>133.850615568078</c:v>
                </c:pt>
                <c:pt idx="435">
                  <c:v>133.850615568078</c:v>
                </c:pt>
                <c:pt idx="436">
                  <c:v>133.850615568078</c:v>
                </c:pt>
                <c:pt idx="437">
                  <c:v>133.850615568078</c:v>
                </c:pt>
                <c:pt idx="438">
                  <c:v>133.850615568078</c:v>
                </c:pt>
                <c:pt idx="439">
                  <c:v>133.850615568078</c:v>
                </c:pt>
                <c:pt idx="440">
                  <c:v>133.850615568078</c:v>
                </c:pt>
                <c:pt idx="441">
                  <c:v>133.850615568078</c:v>
                </c:pt>
                <c:pt idx="442">
                  <c:v>133.850615568078</c:v>
                </c:pt>
                <c:pt idx="443">
                  <c:v>133.850615568078</c:v>
                </c:pt>
                <c:pt idx="444">
                  <c:v>133.850615568078</c:v>
                </c:pt>
                <c:pt idx="445">
                  <c:v>133.850615568078</c:v>
                </c:pt>
                <c:pt idx="446">
                  <c:v>133.850615568078</c:v>
                </c:pt>
                <c:pt idx="447">
                  <c:v>133.850615568078</c:v>
                </c:pt>
                <c:pt idx="448">
                  <c:v>133.850615568078</c:v>
                </c:pt>
                <c:pt idx="449">
                  <c:v>133.850615568078</c:v>
                </c:pt>
                <c:pt idx="450">
                  <c:v>133.850615568078</c:v>
                </c:pt>
                <c:pt idx="451">
                  <c:v>133.850615568078</c:v>
                </c:pt>
                <c:pt idx="452">
                  <c:v>133.850615568078</c:v>
                </c:pt>
                <c:pt idx="453">
                  <c:v>133.850615568078</c:v>
                </c:pt>
                <c:pt idx="454">
                  <c:v>133.850615568078</c:v>
                </c:pt>
                <c:pt idx="455">
                  <c:v>133.850615568078</c:v>
                </c:pt>
                <c:pt idx="456">
                  <c:v>133.850615568078</c:v>
                </c:pt>
                <c:pt idx="457">
                  <c:v>133.850615568078</c:v>
                </c:pt>
                <c:pt idx="458">
                  <c:v>133.850615568078</c:v>
                </c:pt>
                <c:pt idx="459">
                  <c:v>133.850615568078</c:v>
                </c:pt>
                <c:pt idx="460">
                  <c:v>133.850615568078</c:v>
                </c:pt>
                <c:pt idx="461">
                  <c:v>133.850615568078</c:v>
                </c:pt>
                <c:pt idx="462">
                  <c:v>133.850615568078</c:v>
                </c:pt>
                <c:pt idx="463">
                  <c:v>133.850615568078</c:v>
                </c:pt>
                <c:pt idx="464">
                  <c:v>133.850615568078</c:v>
                </c:pt>
                <c:pt idx="465">
                  <c:v>133.850615568078</c:v>
                </c:pt>
                <c:pt idx="466">
                  <c:v>133.850615568078</c:v>
                </c:pt>
                <c:pt idx="467">
                  <c:v>133.850615568078</c:v>
                </c:pt>
                <c:pt idx="468">
                  <c:v>133.850615568078</c:v>
                </c:pt>
                <c:pt idx="469">
                  <c:v>133.850615568078</c:v>
                </c:pt>
                <c:pt idx="470">
                  <c:v>133.850615568078</c:v>
                </c:pt>
                <c:pt idx="471">
                  <c:v>133.850615568078</c:v>
                </c:pt>
                <c:pt idx="472">
                  <c:v>133.850615568078</c:v>
                </c:pt>
                <c:pt idx="473">
                  <c:v>133.850615568078</c:v>
                </c:pt>
                <c:pt idx="474">
                  <c:v>133.850615568078</c:v>
                </c:pt>
                <c:pt idx="475">
                  <c:v>133.850615568078</c:v>
                </c:pt>
                <c:pt idx="476">
                  <c:v>133.850615568078</c:v>
                </c:pt>
                <c:pt idx="477">
                  <c:v>133.850615568078</c:v>
                </c:pt>
                <c:pt idx="478">
                  <c:v>133.850615568078</c:v>
                </c:pt>
                <c:pt idx="479">
                  <c:v>133.850615568078</c:v>
                </c:pt>
                <c:pt idx="480">
                  <c:v>133.850615568078</c:v>
                </c:pt>
                <c:pt idx="481">
                  <c:v>133.850615568078</c:v>
                </c:pt>
                <c:pt idx="482">
                  <c:v>133.850615568078</c:v>
                </c:pt>
                <c:pt idx="483">
                  <c:v>133.850615568078</c:v>
                </c:pt>
                <c:pt idx="484">
                  <c:v>133.850615568078</c:v>
                </c:pt>
                <c:pt idx="485">
                  <c:v>133.850615568078</c:v>
                </c:pt>
                <c:pt idx="486">
                  <c:v>133.850615568078</c:v>
                </c:pt>
                <c:pt idx="487">
                  <c:v>133.850615568078</c:v>
                </c:pt>
                <c:pt idx="488">
                  <c:v>133.850615568078</c:v>
                </c:pt>
                <c:pt idx="489">
                  <c:v>133.850615568078</c:v>
                </c:pt>
                <c:pt idx="490">
                  <c:v>133.850615568078</c:v>
                </c:pt>
                <c:pt idx="491">
                  <c:v>133.850615568078</c:v>
                </c:pt>
                <c:pt idx="492">
                  <c:v>133.850615568078</c:v>
                </c:pt>
                <c:pt idx="493">
                  <c:v>133.850615568078</c:v>
                </c:pt>
                <c:pt idx="494">
                  <c:v>133.850615568078</c:v>
                </c:pt>
                <c:pt idx="495">
                  <c:v>133.850615568078</c:v>
                </c:pt>
                <c:pt idx="496">
                  <c:v>133.850615568078</c:v>
                </c:pt>
                <c:pt idx="497">
                  <c:v>133.850615568078</c:v>
                </c:pt>
                <c:pt idx="498">
                  <c:v>133.850615568078</c:v>
                </c:pt>
                <c:pt idx="499">
                  <c:v>133.850615568078</c:v>
                </c:pt>
                <c:pt idx="500">
                  <c:v>133.850615568078</c:v>
                </c:pt>
                <c:pt idx="501">
                  <c:v>133.850615568078</c:v>
                </c:pt>
                <c:pt idx="502">
                  <c:v>133.850615568078</c:v>
                </c:pt>
                <c:pt idx="503">
                  <c:v>133.850615568078</c:v>
                </c:pt>
                <c:pt idx="504">
                  <c:v>133.850615568078</c:v>
                </c:pt>
                <c:pt idx="505">
                  <c:v>133.850615568078</c:v>
                </c:pt>
                <c:pt idx="506">
                  <c:v>133.850615568078</c:v>
                </c:pt>
                <c:pt idx="507">
                  <c:v>133.850615568078</c:v>
                </c:pt>
                <c:pt idx="508">
                  <c:v>133.850615568078</c:v>
                </c:pt>
                <c:pt idx="509">
                  <c:v>133.850615568078</c:v>
                </c:pt>
                <c:pt idx="510">
                  <c:v>133.850615568078</c:v>
                </c:pt>
                <c:pt idx="511">
                  <c:v>133.850615568078</c:v>
                </c:pt>
                <c:pt idx="512">
                  <c:v>133.850615568078</c:v>
                </c:pt>
                <c:pt idx="513">
                  <c:v>133.850615568078</c:v>
                </c:pt>
                <c:pt idx="514">
                  <c:v>133.850615568078</c:v>
                </c:pt>
                <c:pt idx="515">
                  <c:v>133.850615568078</c:v>
                </c:pt>
                <c:pt idx="516">
                  <c:v>133.850615568078</c:v>
                </c:pt>
                <c:pt idx="517">
                  <c:v>133.850615568078</c:v>
                </c:pt>
                <c:pt idx="518">
                  <c:v>133.850615568078</c:v>
                </c:pt>
                <c:pt idx="519">
                  <c:v>133.850615568078</c:v>
                </c:pt>
                <c:pt idx="520">
                  <c:v>133.850615568078</c:v>
                </c:pt>
                <c:pt idx="521">
                  <c:v>133.850615568078</c:v>
                </c:pt>
                <c:pt idx="522">
                  <c:v>133.850615568078</c:v>
                </c:pt>
                <c:pt idx="523">
                  <c:v>133.850615568078</c:v>
                </c:pt>
                <c:pt idx="524">
                  <c:v>133.850615568078</c:v>
                </c:pt>
                <c:pt idx="525">
                  <c:v>133.850615568078</c:v>
                </c:pt>
                <c:pt idx="526">
                  <c:v>133.850615568078</c:v>
                </c:pt>
                <c:pt idx="527">
                  <c:v>133.850615568078</c:v>
                </c:pt>
                <c:pt idx="528">
                  <c:v>133.850615568078</c:v>
                </c:pt>
                <c:pt idx="529">
                  <c:v>133.850615568078</c:v>
                </c:pt>
                <c:pt idx="530">
                  <c:v>133.850615568078</c:v>
                </c:pt>
                <c:pt idx="531">
                  <c:v>133.850615568078</c:v>
                </c:pt>
                <c:pt idx="532">
                  <c:v>133.850615568078</c:v>
                </c:pt>
                <c:pt idx="533">
                  <c:v>133.850615568078</c:v>
                </c:pt>
                <c:pt idx="534">
                  <c:v>133.850615568078</c:v>
                </c:pt>
                <c:pt idx="535">
                  <c:v>133.850615568078</c:v>
                </c:pt>
                <c:pt idx="536">
                  <c:v>133.850615568078</c:v>
                </c:pt>
                <c:pt idx="537">
                  <c:v>133.850615568078</c:v>
                </c:pt>
                <c:pt idx="538">
                  <c:v>133.850615568078</c:v>
                </c:pt>
                <c:pt idx="539">
                  <c:v>133.850615568078</c:v>
                </c:pt>
                <c:pt idx="540">
                  <c:v>133.850615568078</c:v>
                </c:pt>
                <c:pt idx="541">
                  <c:v>133.850615568078</c:v>
                </c:pt>
                <c:pt idx="542">
                  <c:v>133.850615568078</c:v>
                </c:pt>
                <c:pt idx="543">
                  <c:v>133.850615568078</c:v>
                </c:pt>
                <c:pt idx="544">
                  <c:v>133.850615568078</c:v>
                </c:pt>
                <c:pt idx="545">
                  <c:v>133.850615568078</c:v>
                </c:pt>
                <c:pt idx="546">
                  <c:v>133.850615568078</c:v>
                </c:pt>
                <c:pt idx="547">
                  <c:v>133.850615568078</c:v>
                </c:pt>
                <c:pt idx="548">
                  <c:v>133.850615568078</c:v>
                </c:pt>
                <c:pt idx="549">
                  <c:v>133.850615568078</c:v>
                </c:pt>
                <c:pt idx="550">
                  <c:v>133.850615568078</c:v>
                </c:pt>
                <c:pt idx="551">
                  <c:v>133.850615568078</c:v>
                </c:pt>
                <c:pt idx="552">
                  <c:v>133.850615568078</c:v>
                </c:pt>
                <c:pt idx="553">
                  <c:v>133.850615568078</c:v>
                </c:pt>
                <c:pt idx="554">
                  <c:v>133.850615568078</c:v>
                </c:pt>
                <c:pt idx="555">
                  <c:v>133.850615568078</c:v>
                </c:pt>
                <c:pt idx="556">
                  <c:v>133.850615568078</c:v>
                </c:pt>
                <c:pt idx="557">
                  <c:v>133.850615568078</c:v>
                </c:pt>
                <c:pt idx="558">
                  <c:v>133.850615568078</c:v>
                </c:pt>
                <c:pt idx="559">
                  <c:v>133.850615568078</c:v>
                </c:pt>
                <c:pt idx="560">
                  <c:v>133.850615568078</c:v>
                </c:pt>
                <c:pt idx="561">
                  <c:v>133.850615568078</c:v>
                </c:pt>
                <c:pt idx="562">
                  <c:v>133.850615568078</c:v>
                </c:pt>
                <c:pt idx="563">
                  <c:v>133.850615568078</c:v>
                </c:pt>
                <c:pt idx="564">
                  <c:v>133.850615568078</c:v>
                </c:pt>
                <c:pt idx="565">
                  <c:v>133.850615568078</c:v>
                </c:pt>
                <c:pt idx="566">
                  <c:v>133.850615568078</c:v>
                </c:pt>
                <c:pt idx="567">
                  <c:v>133.850615568078</c:v>
                </c:pt>
                <c:pt idx="568">
                  <c:v>133.850615568078</c:v>
                </c:pt>
                <c:pt idx="569">
                  <c:v>133.850615568078</c:v>
                </c:pt>
                <c:pt idx="570">
                  <c:v>133.850615568078</c:v>
                </c:pt>
                <c:pt idx="571">
                  <c:v>133.850615568078</c:v>
                </c:pt>
                <c:pt idx="572">
                  <c:v>133.850615568078</c:v>
                </c:pt>
                <c:pt idx="573">
                  <c:v>133.850615568078</c:v>
                </c:pt>
                <c:pt idx="574">
                  <c:v>133.850615568078</c:v>
                </c:pt>
                <c:pt idx="575">
                  <c:v>133.850615568078</c:v>
                </c:pt>
                <c:pt idx="576">
                  <c:v>133.850615568078</c:v>
                </c:pt>
                <c:pt idx="577">
                  <c:v>133.850615568078</c:v>
                </c:pt>
                <c:pt idx="578">
                  <c:v>133.850615568078</c:v>
                </c:pt>
                <c:pt idx="579">
                  <c:v>133.850615568078</c:v>
                </c:pt>
                <c:pt idx="580">
                  <c:v>133.850615568078</c:v>
                </c:pt>
                <c:pt idx="581">
                  <c:v>133.850615568078</c:v>
                </c:pt>
                <c:pt idx="582">
                  <c:v>133.850615568078</c:v>
                </c:pt>
                <c:pt idx="583">
                  <c:v>133.850615568078</c:v>
                </c:pt>
                <c:pt idx="584">
                  <c:v>133.850615568078</c:v>
                </c:pt>
                <c:pt idx="585">
                  <c:v>133.850615568078</c:v>
                </c:pt>
                <c:pt idx="586">
                  <c:v>133.850615568078</c:v>
                </c:pt>
                <c:pt idx="587">
                  <c:v>133.850615568078</c:v>
                </c:pt>
                <c:pt idx="588">
                  <c:v>133.850615568078</c:v>
                </c:pt>
                <c:pt idx="589">
                  <c:v>133.850615568078</c:v>
                </c:pt>
                <c:pt idx="590">
                  <c:v>133.850615568078</c:v>
                </c:pt>
                <c:pt idx="591">
                  <c:v>133.850615568078</c:v>
                </c:pt>
                <c:pt idx="592">
                  <c:v>133.850615568078</c:v>
                </c:pt>
                <c:pt idx="593">
                  <c:v>133.850615568078</c:v>
                </c:pt>
                <c:pt idx="594">
                  <c:v>133.850615568078</c:v>
                </c:pt>
                <c:pt idx="595">
                  <c:v>133.850615568078</c:v>
                </c:pt>
                <c:pt idx="596">
                  <c:v>133.850615568078</c:v>
                </c:pt>
                <c:pt idx="597">
                  <c:v>133.850615568078</c:v>
                </c:pt>
                <c:pt idx="598">
                  <c:v>133.850615568078</c:v>
                </c:pt>
                <c:pt idx="599">
                  <c:v>133.850615568078</c:v>
                </c:pt>
                <c:pt idx="600">
                  <c:v>133.850615568078</c:v>
                </c:pt>
                <c:pt idx="601">
                  <c:v>133.850615568078</c:v>
                </c:pt>
                <c:pt idx="602">
                  <c:v>133.850615568078</c:v>
                </c:pt>
                <c:pt idx="603">
                  <c:v>133.850615568078</c:v>
                </c:pt>
                <c:pt idx="604">
                  <c:v>133.850615568078</c:v>
                </c:pt>
                <c:pt idx="605">
                  <c:v>133.850615568078</c:v>
                </c:pt>
                <c:pt idx="606">
                  <c:v>133.850615568078</c:v>
                </c:pt>
                <c:pt idx="607">
                  <c:v>133.850615568078</c:v>
                </c:pt>
                <c:pt idx="608">
                  <c:v>133.850615568078</c:v>
                </c:pt>
                <c:pt idx="609">
                  <c:v>133.850615568078</c:v>
                </c:pt>
                <c:pt idx="610">
                  <c:v>133.850615568078</c:v>
                </c:pt>
                <c:pt idx="611">
                  <c:v>133.850615568078</c:v>
                </c:pt>
                <c:pt idx="612">
                  <c:v>133.850615568078</c:v>
                </c:pt>
                <c:pt idx="613">
                  <c:v>133.850615568078</c:v>
                </c:pt>
                <c:pt idx="614">
                  <c:v>133.850615568078</c:v>
                </c:pt>
                <c:pt idx="615">
                  <c:v>133.850615568078</c:v>
                </c:pt>
                <c:pt idx="616">
                  <c:v>133.850615568078</c:v>
                </c:pt>
                <c:pt idx="617">
                  <c:v>133.850615568078</c:v>
                </c:pt>
                <c:pt idx="618">
                  <c:v>133.850615568078</c:v>
                </c:pt>
                <c:pt idx="619">
                  <c:v>133.850615568078</c:v>
                </c:pt>
                <c:pt idx="620">
                  <c:v>133.850615568078</c:v>
                </c:pt>
                <c:pt idx="621">
                  <c:v>133.850615568078</c:v>
                </c:pt>
                <c:pt idx="622">
                  <c:v>133.850615568078</c:v>
                </c:pt>
                <c:pt idx="623">
                  <c:v>133.850615568078</c:v>
                </c:pt>
                <c:pt idx="624">
                  <c:v>133.850615568078</c:v>
                </c:pt>
                <c:pt idx="625">
                  <c:v>133.850615568078</c:v>
                </c:pt>
                <c:pt idx="626">
                  <c:v>133.850615568078</c:v>
                </c:pt>
                <c:pt idx="627">
                  <c:v>133.850615568078</c:v>
                </c:pt>
                <c:pt idx="628">
                  <c:v>133.850615568078</c:v>
                </c:pt>
                <c:pt idx="629">
                  <c:v>133.850615568078</c:v>
                </c:pt>
                <c:pt idx="630">
                  <c:v>133.850615568078</c:v>
                </c:pt>
                <c:pt idx="631">
                  <c:v>133.850615568078</c:v>
                </c:pt>
                <c:pt idx="632">
                  <c:v>133.850615568078</c:v>
                </c:pt>
                <c:pt idx="633">
                  <c:v>133.850615568078</c:v>
                </c:pt>
                <c:pt idx="634">
                  <c:v>133.850615568078</c:v>
                </c:pt>
                <c:pt idx="635">
                  <c:v>133.850615568078</c:v>
                </c:pt>
                <c:pt idx="636">
                  <c:v>133.850615568078</c:v>
                </c:pt>
                <c:pt idx="637">
                  <c:v>133.850615568078</c:v>
                </c:pt>
                <c:pt idx="638">
                  <c:v>133.850615568078</c:v>
                </c:pt>
                <c:pt idx="639">
                  <c:v>133.850615568078</c:v>
                </c:pt>
                <c:pt idx="640">
                  <c:v>133.850615568078</c:v>
                </c:pt>
                <c:pt idx="641">
                  <c:v>133.850615568078</c:v>
                </c:pt>
                <c:pt idx="642">
                  <c:v>133.850615568078</c:v>
                </c:pt>
                <c:pt idx="643">
                  <c:v>133.850615568078</c:v>
                </c:pt>
                <c:pt idx="644">
                  <c:v>133.850615568078</c:v>
                </c:pt>
                <c:pt idx="645">
                  <c:v>133.850615568078</c:v>
                </c:pt>
                <c:pt idx="646">
                  <c:v>133.850615568078</c:v>
                </c:pt>
                <c:pt idx="647">
                  <c:v>133.850615568078</c:v>
                </c:pt>
                <c:pt idx="648">
                  <c:v>133.850615568078</c:v>
                </c:pt>
                <c:pt idx="649">
                  <c:v>133.850615568078</c:v>
                </c:pt>
                <c:pt idx="650">
                  <c:v>133.850615568078</c:v>
                </c:pt>
                <c:pt idx="651">
                  <c:v>133.850615568078</c:v>
                </c:pt>
                <c:pt idx="652">
                  <c:v>133.850615568078</c:v>
                </c:pt>
                <c:pt idx="653">
                  <c:v>133.850615568078</c:v>
                </c:pt>
                <c:pt idx="654">
                  <c:v>133.850615568078</c:v>
                </c:pt>
                <c:pt idx="655">
                  <c:v>133.850615568078</c:v>
                </c:pt>
                <c:pt idx="656">
                  <c:v>133.850615568078</c:v>
                </c:pt>
                <c:pt idx="657">
                  <c:v>133.850615568078</c:v>
                </c:pt>
                <c:pt idx="658">
                  <c:v>133.850615568078</c:v>
                </c:pt>
                <c:pt idx="659">
                  <c:v>133.850615568078</c:v>
                </c:pt>
                <c:pt idx="660">
                  <c:v>133.850615568078</c:v>
                </c:pt>
                <c:pt idx="661">
                  <c:v>133.850615568078</c:v>
                </c:pt>
                <c:pt idx="662">
                  <c:v>133.850615568078</c:v>
                </c:pt>
                <c:pt idx="663">
                  <c:v>133.850615568078</c:v>
                </c:pt>
                <c:pt idx="664">
                  <c:v>133.850615568078</c:v>
                </c:pt>
                <c:pt idx="665">
                  <c:v>133.850615568078</c:v>
                </c:pt>
                <c:pt idx="666">
                  <c:v>133.850615568078</c:v>
                </c:pt>
                <c:pt idx="667">
                  <c:v>133.850615568078</c:v>
                </c:pt>
                <c:pt idx="668">
                  <c:v>133.850615568078</c:v>
                </c:pt>
                <c:pt idx="669">
                  <c:v>133.850615568078</c:v>
                </c:pt>
                <c:pt idx="670">
                  <c:v>133.850615568078</c:v>
                </c:pt>
                <c:pt idx="671">
                  <c:v>133.850615568078</c:v>
                </c:pt>
                <c:pt idx="672">
                  <c:v>133.850615568078</c:v>
                </c:pt>
                <c:pt idx="673">
                  <c:v>133.850615568078</c:v>
                </c:pt>
                <c:pt idx="674">
                  <c:v>133.850615568078</c:v>
                </c:pt>
                <c:pt idx="675">
                  <c:v>133.850615568078</c:v>
                </c:pt>
                <c:pt idx="676">
                  <c:v>133.850615568078</c:v>
                </c:pt>
                <c:pt idx="677">
                  <c:v>133.850615568078</c:v>
                </c:pt>
                <c:pt idx="678">
                  <c:v>133.850615568078</c:v>
                </c:pt>
                <c:pt idx="679">
                  <c:v>133.850615568078</c:v>
                </c:pt>
                <c:pt idx="680">
                  <c:v>133.850615568078</c:v>
                </c:pt>
                <c:pt idx="681">
                  <c:v>133.850615568078</c:v>
                </c:pt>
                <c:pt idx="682">
                  <c:v>133.850615568078</c:v>
                </c:pt>
                <c:pt idx="683">
                  <c:v>133.850615568078</c:v>
                </c:pt>
                <c:pt idx="684">
                  <c:v>133.850615568078</c:v>
                </c:pt>
                <c:pt idx="685">
                  <c:v>133.850615568078</c:v>
                </c:pt>
                <c:pt idx="686">
                  <c:v>133.850615568078</c:v>
                </c:pt>
                <c:pt idx="687">
                  <c:v>133.850615568078</c:v>
                </c:pt>
                <c:pt idx="688">
                  <c:v>133.850615568078</c:v>
                </c:pt>
                <c:pt idx="689">
                  <c:v>133.850615568078</c:v>
                </c:pt>
                <c:pt idx="690">
                  <c:v>133.850615568078</c:v>
                </c:pt>
                <c:pt idx="691">
                  <c:v>133.850615568078</c:v>
                </c:pt>
                <c:pt idx="692">
                  <c:v>133.850615568078</c:v>
                </c:pt>
                <c:pt idx="693">
                  <c:v>133.850615568078</c:v>
                </c:pt>
                <c:pt idx="694">
                  <c:v>133.850615568078</c:v>
                </c:pt>
                <c:pt idx="695">
                  <c:v>133.850615568078</c:v>
                </c:pt>
                <c:pt idx="696">
                  <c:v>133.850615568078</c:v>
                </c:pt>
                <c:pt idx="697">
                  <c:v>133.850615568078</c:v>
                </c:pt>
                <c:pt idx="698">
                  <c:v>133.850615568078</c:v>
                </c:pt>
                <c:pt idx="699">
                  <c:v>133.850615568078</c:v>
                </c:pt>
                <c:pt idx="700">
                  <c:v>133.850615568078</c:v>
                </c:pt>
                <c:pt idx="701">
                  <c:v>133.850615568078</c:v>
                </c:pt>
                <c:pt idx="702">
                  <c:v>133.850615568078</c:v>
                </c:pt>
                <c:pt idx="703">
                  <c:v>133.850615568078</c:v>
                </c:pt>
                <c:pt idx="704">
                  <c:v>133.850615568078</c:v>
                </c:pt>
                <c:pt idx="705">
                  <c:v>133.850615568078</c:v>
                </c:pt>
                <c:pt idx="706">
                  <c:v>133.850615568078</c:v>
                </c:pt>
                <c:pt idx="707">
                  <c:v>133.850615568078</c:v>
                </c:pt>
                <c:pt idx="708">
                  <c:v>133.850615568078</c:v>
                </c:pt>
                <c:pt idx="709">
                  <c:v>133.850615568078</c:v>
                </c:pt>
                <c:pt idx="710">
                  <c:v>133.850615568078</c:v>
                </c:pt>
                <c:pt idx="711">
                  <c:v>133.850615568078</c:v>
                </c:pt>
                <c:pt idx="712">
                  <c:v>133.850615568078</c:v>
                </c:pt>
                <c:pt idx="713">
                  <c:v>133.850615568078</c:v>
                </c:pt>
                <c:pt idx="714">
                  <c:v>133.850615568078</c:v>
                </c:pt>
                <c:pt idx="715">
                  <c:v>133.850615568078</c:v>
                </c:pt>
                <c:pt idx="716">
                  <c:v>133.850615568078</c:v>
                </c:pt>
                <c:pt idx="717">
                  <c:v>133.850615568078</c:v>
                </c:pt>
                <c:pt idx="718">
                  <c:v>133.850615568078</c:v>
                </c:pt>
                <c:pt idx="719">
                  <c:v>133.850615568078</c:v>
                </c:pt>
                <c:pt idx="720">
                  <c:v>133.850615568078</c:v>
                </c:pt>
                <c:pt idx="721">
                  <c:v>133.850615568078</c:v>
                </c:pt>
                <c:pt idx="722">
                  <c:v>133.850615568078</c:v>
                </c:pt>
                <c:pt idx="723">
                  <c:v>133.850615568078</c:v>
                </c:pt>
                <c:pt idx="724">
                  <c:v>133.850615568078</c:v>
                </c:pt>
                <c:pt idx="725">
                  <c:v>133.850615568078</c:v>
                </c:pt>
                <c:pt idx="726">
                  <c:v>133.850615568078</c:v>
                </c:pt>
                <c:pt idx="727">
                  <c:v>133.850615568078</c:v>
                </c:pt>
                <c:pt idx="728">
                  <c:v>133.850615568078</c:v>
                </c:pt>
                <c:pt idx="729">
                  <c:v>133.850615568078</c:v>
                </c:pt>
                <c:pt idx="730">
                  <c:v>133.850615568078</c:v>
                </c:pt>
                <c:pt idx="731">
                  <c:v>133.850615568078</c:v>
                </c:pt>
                <c:pt idx="732">
                  <c:v>133.850615568078</c:v>
                </c:pt>
                <c:pt idx="733">
                  <c:v>133.850615568078</c:v>
                </c:pt>
                <c:pt idx="734">
                  <c:v>133.850615568078</c:v>
                </c:pt>
                <c:pt idx="735">
                  <c:v>133.850615568078</c:v>
                </c:pt>
                <c:pt idx="736">
                  <c:v>133.850615568078</c:v>
                </c:pt>
                <c:pt idx="737">
                  <c:v>133.850615568078</c:v>
                </c:pt>
                <c:pt idx="738">
                  <c:v>133.850615568078</c:v>
                </c:pt>
                <c:pt idx="739">
                  <c:v>133.850615568078</c:v>
                </c:pt>
                <c:pt idx="740">
                  <c:v>133.850615568078</c:v>
                </c:pt>
                <c:pt idx="741">
                  <c:v>133.850615568078</c:v>
                </c:pt>
                <c:pt idx="742">
                  <c:v>133.850615568078</c:v>
                </c:pt>
                <c:pt idx="743">
                  <c:v>133.850615568078</c:v>
                </c:pt>
                <c:pt idx="744">
                  <c:v>133.850615568078</c:v>
                </c:pt>
                <c:pt idx="745">
                  <c:v>133.850615568078</c:v>
                </c:pt>
                <c:pt idx="746">
                  <c:v>133.850615568078</c:v>
                </c:pt>
                <c:pt idx="747">
                  <c:v>133.850615568078</c:v>
                </c:pt>
                <c:pt idx="748">
                  <c:v>133.850615568078</c:v>
                </c:pt>
                <c:pt idx="749">
                  <c:v>133.850615568078</c:v>
                </c:pt>
                <c:pt idx="750">
                  <c:v>133.850615568078</c:v>
                </c:pt>
                <c:pt idx="751">
                  <c:v>133.850615568078</c:v>
                </c:pt>
                <c:pt idx="752">
                  <c:v>133.850615568078</c:v>
                </c:pt>
                <c:pt idx="753">
                  <c:v>133.850615568078</c:v>
                </c:pt>
                <c:pt idx="754">
                  <c:v>133.850615568078</c:v>
                </c:pt>
                <c:pt idx="755">
                  <c:v>133.850615568078</c:v>
                </c:pt>
                <c:pt idx="756">
                  <c:v>133.850615568078</c:v>
                </c:pt>
                <c:pt idx="757">
                  <c:v>133.850615568078</c:v>
                </c:pt>
                <c:pt idx="758">
                  <c:v>133.850615568078</c:v>
                </c:pt>
                <c:pt idx="759">
                  <c:v>133.850615568078</c:v>
                </c:pt>
                <c:pt idx="760">
                  <c:v>133.850615568078</c:v>
                </c:pt>
                <c:pt idx="761">
                  <c:v>133.850615568078</c:v>
                </c:pt>
                <c:pt idx="762">
                  <c:v>133.850615568078</c:v>
                </c:pt>
                <c:pt idx="763">
                  <c:v>133.850615568078</c:v>
                </c:pt>
                <c:pt idx="764">
                  <c:v>133.850615568078</c:v>
                </c:pt>
                <c:pt idx="765">
                  <c:v>133.850615568078</c:v>
                </c:pt>
                <c:pt idx="766">
                  <c:v>133.850615568078</c:v>
                </c:pt>
                <c:pt idx="767">
                  <c:v>133.850615568078</c:v>
                </c:pt>
                <c:pt idx="768">
                  <c:v>133.850615568078</c:v>
                </c:pt>
                <c:pt idx="769">
                  <c:v>133.850615568078</c:v>
                </c:pt>
                <c:pt idx="770">
                  <c:v>133.850615568078</c:v>
                </c:pt>
                <c:pt idx="771">
                  <c:v>133.850615568078</c:v>
                </c:pt>
                <c:pt idx="772">
                  <c:v>133.850615568078</c:v>
                </c:pt>
                <c:pt idx="773">
                  <c:v>133.850615568078</c:v>
                </c:pt>
                <c:pt idx="774">
                  <c:v>133.850615568078</c:v>
                </c:pt>
                <c:pt idx="775">
                  <c:v>133.850615568078</c:v>
                </c:pt>
                <c:pt idx="776">
                  <c:v>133.850615568078</c:v>
                </c:pt>
                <c:pt idx="777">
                  <c:v>133.850615568078</c:v>
                </c:pt>
                <c:pt idx="778">
                  <c:v>133.850615568078</c:v>
                </c:pt>
                <c:pt idx="779">
                  <c:v>133.850615568078</c:v>
                </c:pt>
                <c:pt idx="780">
                  <c:v>133.850615568078</c:v>
                </c:pt>
                <c:pt idx="781">
                  <c:v>133.850615568078</c:v>
                </c:pt>
                <c:pt idx="782">
                  <c:v>133.850615568078</c:v>
                </c:pt>
                <c:pt idx="783">
                  <c:v>133.850615568078</c:v>
                </c:pt>
                <c:pt idx="784">
                  <c:v>133.850615568078</c:v>
                </c:pt>
                <c:pt idx="785">
                  <c:v>133.850615568078</c:v>
                </c:pt>
                <c:pt idx="786">
                  <c:v>133.850615568078</c:v>
                </c:pt>
                <c:pt idx="787">
                  <c:v>133.850615568078</c:v>
                </c:pt>
                <c:pt idx="788">
                  <c:v>133.850615568078</c:v>
                </c:pt>
                <c:pt idx="789">
                  <c:v>133.850615568078</c:v>
                </c:pt>
                <c:pt idx="790">
                  <c:v>133.850615568078</c:v>
                </c:pt>
                <c:pt idx="791">
                  <c:v>133.850615568078</c:v>
                </c:pt>
                <c:pt idx="792">
                  <c:v>133.850615568078</c:v>
                </c:pt>
                <c:pt idx="793">
                  <c:v>133.850615568078</c:v>
                </c:pt>
                <c:pt idx="794">
                  <c:v>133.850615568078</c:v>
                </c:pt>
                <c:pt idx="795">
                  <c:v>133.850615568078</c:v>
                </c:pt>
                <c:pt idx="796">
                  <c:v>133.850615568078</c:v>
                </c:pt>
                <c:pt idx="797">
                  <c:v>133.850615568078</c:v>
                </c:pt>
                <c:pt idx="798">
                  <c:v>133.850615568078</c:v>
                </c:pt>
                <c:pt idx="799">
                  <c:v>133.850615568078</c:v>
                </c:pt>
                <c:pt idx="800">
                  <c:v>133.850615568078</c:v>
                </c:pt>
                <c:pt idx="801">
                  <c:v>133.850615568078</c:v>
                </c:pt>
                <c:pt idx="802">
                  <c:v>133.850615568078</c:v>
                </c:pt>
                <c:pt idx="803">
                  <c:v>133.850615568078</c:v>
                </c:pt>
                <c:pt idx="804">
                  <c:v>133.850615568078</c:v>
                </c:pt>
                <c:pt idx="805">
                  <c:v>133.850615568078</c:v>
                </c:pt>
                <c:pt idx="806">
                  <c:v>133.850615568078</c:v>
                </c:pt>
                <c:pt idx="807">
                  <c:v>133.850615568078</c:v>
                </c:pt>
                <c:pt idx="808">
                  <c:v>133.850615568078</c:v>
                </c:pt>
                <c:pt idx="809">
                  <c:v>133.850615568078</c:v>
                </c:pt>
                <c:pt idx="810">
                  <c:v>133.850615568078</c:v>
                </c:pt>
                <c:pt idx="811">
                  <c:v>133.850615568078</c:v>
                </c:pt>
                <c:pt idx="812">
                  <c:v>133.850615568078</c:v>
                </c:pt>
                <c:pt idx="813">
                  <c:v>133.850615568078</c:v>
                </c:pt>
                <c:pt idx="814">
                  <c:v>133.850615568078</c:v>
                </c:pt>
                <c:pt idx="815">
                  <c:v>133.850615568078</c:v>
                </c:pt>
                <c:pt idx="816">
                  <c:v>133.850615568078</c:v>
                </c:pt>
                <c:pt idx="817">
                  <c:v>133.850615568078</c:v>
                </c:pt>
                <c:pt idx="818">
                  <c:v>133.850615568078</c:v>
                </c:pt>
                <c:pt idx="819">
                  <c:v>133.850615568078</c:v>
                </c:pt>
                <c:pt idx="820">
                  <c:v>133.850615568078</c:v>
                </c:pt>
                <c:pt idx="821">
                  <c:v>133.850615568078</c:v>
                </c:pt>
                <c:pt idx="822">
                  <c:v>133.850615568078</c:v>
                </c:pt>
                <c:pt idx="823">
                  <c:v>133.850615568078</c:v>
                </c:pt>
                <c:pt idx="824">
                  <c:v>133.850615568078</c:v>
                </c:pt>
                <c:pt idx="825">
                  <c:v>133.850615568078</c:v>
                </c:pt>
                <c:pt idx="826">
                  <c:v>133.850615568078</c:v>
                </c:pt>
                <c:pt idx="827">
                  <c:v>133.850615568078</c:v>
                </c:pt>
                <c:pt idx="828">
                  <c:v>133.850615568078</c:v>
                </c:pt>
                <c:pt idx="829">
                  <c:v>133.850615568078</c:v>
                </c:pt>
                <c:pt idx="830">
                  <c:v>133.850615568078</c:v>
                </c:pt>
                <c:pt idx="831">
                  <c:v>133.850615568078</c:v>
                </c:pt>
                <c:pt idx="832">
                  <c:v>133.850615568078</c:v>
                </c:pt>
                <c:pt idx="833">
                  <c:v>133.850615568078</c:v>
                </c:pt>
                <c:pt idx="834">
                  <c:v>133.850615568078</c:v>
                </c:pt>
                <c:pt idx="835">
                  <c:v>133.850615568078</c:v>
                </c:pt>
                <c:pt idx="836">
                  <c:v>133.850615568078</c:v>
                </c:pt>
                <c:pt idx="837">
                  <c:v>133.850615568078</c:v>
                </c:pt>
                <c:pt idx="838">
                  <c:v>133.850615568078</c:v>
                </c:pt>
                <c:pt idx="839">
                  <c:v>133.850615568078</c:v>
                </c:pt>
                <c:pt idx="840">
                  <c:v>133.850615568078</c:v>
                </c:pt>
                <c:pt idx="841">
                  <c:v>133.850615568078</c:v>
                </c:pt>
                <c:pt idx="842">
                  <c:v>133.850615568078</c:v>
                </c:pt>
                <c:pt idx="843">
                  <c:v>133.850615568078</c:v>
                </c:pt>
                <c:pt idx="844">
                  <c:v>133.850615568078</c:v>
                </c:pt>
                <c:pt idx="845">
                  <c:v>133.850615568078</c:v>
                </c:pt>
                <c:pt idx="846">
                  <c:v>133.850615568078</c:v>
                </c:pt>
                <c:pt idx="847">
                  <c:v>133.850615568078</c:v>
                </c:pt>
                <c:pt idx="848">
                  <c:v>133.850615568078</c:v>
                </c:pt>
                <c:pt idx="849">
                  <c:v>133.850615568078</c:v>
                </c:pt>
                <c:pt idx="850">
                  <c:v>133.850615568078</c:v>
                </c:pt>
                <c:pt idx="851">
                  <c:v>133.850615568078</c:v>
                </c:pt>
                <c:pt idx="852">
                  <c:v>133.850615568078</c:v>
                </c:pt>
                <c:pt idx="853">
                  <c:v>133.850615568078</c:v>
                </c:pt>
                <c:pt idx="854">
                  <c:v>133.850615568078</c:v>
                </c:pt>
                <c:pt idx="855">
                  <c:v>133.850615568078</c:v>
                </c:pt>
                <c:pt idx="856">
                  <c:v>133.850615568078</c:v>
                </c:pt>
                <c:pt idx="857">
                  <c:v>133.850615568078</c:v>
                </c:pt>
                <c:pt idx="858">
                  <c:v>133.850615568078</c:v>
                </c:pt>
                <c:pt idx="859">
                  <c:v>133.850615568078</c:v>
                </c:pt>
                <c:pt idx="860">
                  <c:v>133.850615568078</c:v>
                </c:pt>
                <c:pt idx="861">
                  <c:v>133.850615568078</c:v>
                </c:pt>
                <c:pt idx="862">
                  <c:v>133.850615568078</c:v>
                </c:pt>
                <c:pt idx="863">
                  <c:v>133.850615568078</c:v>
                </c:pt>
                <c:pt idx="864">
                  <c:v>133.850615568078</c:v>
                </c:pt>
                <c:pt idx="865">
                  <c:v>133.850615568078</c:v>
                </c:pt>
                <c:pt idx="866">
                  <c:v>133.850615568078</c:v>
                </c:pt>
                <c:pt idx="867">
                  <c:v>133.850615568078</c:v>
                </c:pt>
                <c:pt idx="868">
                  <c:v>133.850615568078</c:v>
                </c:pt>
                <c:pt idx="869">
                  <c:v>133.850615568078</c:v>
                </c:pt>
                <c:pt idx="870">
                  <c:v>133.850615568078</c:v>
                </c:pt>
                <c:pt idx="871">
                  <c:v>133.850615568078</c:v>
                </c:pt>
                <c:pt idx="872">
                  <c:v>133.850615568078</c:v>
                </c:pt>
                <c:pt idx="873">
                  <c:v>133.850615568078</c:v>
                </c:pt>
                <c:pt idx="874">
                  <c:v>133.850615568078</c:v>
                </c:pt>
                <c:pt idx="875">
                  <c:v>133.850615568078</c:v>
                </c:pt>
                <c:pt idx="876">
                  <c:v>133.850615568078</c:v>
                </c:pt>
                <c:pt idx="877">
                  <c:v>133.850615568078</c:v>
                </c:pt>
                <c:pt idx="878">
                  <c:v>133.850615568078</c:v>
                </c:pt>
                <c:pt idx="879">
                  <c:v>133.850615568078</c:v>
                </c:pt>
                <c:pt idx="880">
                  <c:v>133.850615568078</c:v>
                </c:pt>
                <c:pt idx="881">
                  <c:v>133.850615568078</c:v>
                </c:pt>
                <c:pt idx="882">
                  <c:v>133.850615568078</c:v>
                </c:pt>
                <c:pt idx="883">
                  <c:v>133.850615568078</c:v>
                </c:pt>
                <c:pt idx="884">
                  <c:v>133.850615568078</c:v>
                </c:pt>
                <c:pt idx="885">
                  <c:v>133.850615568078</c:v>
                </c:pt>
                <c:pt idx="886">
                  <c:v>133.850615568078</c:v>
                </c:pt>
                <c:pt idx="887">
                  <c:v>133.850615568078</c:v>
                </c:pt>
                <c:pt idx="888">
                  <c:v>133.850615568078</c:v>
                </c:pt>
                <c:pt idx="889">
                  <c:v>133.850615568078</c:v>
                </c:pt>
                <c:pt idx="890">
                  <c:v>133.850615568078</c:v>
                </c:pt>
                <c:pt idx="891">
                  <c:v>133.850615568078</c:v>
                </c:pt>
                <c:pt idx="892">
                  <c:v>133.850615568078</c:v>
                </c:pt>
                <c:pt idx="893">
                  <c:v>133.850615568078</c:v>
                </c:pt>
                <c:pt idx="894">
                  <c:v>133.850615568078</c:v>
                </c:pt>
                <c:pt idx="895">
                  <c:v>133.850615568078</c:v>
                </c:pt>
                <c:pt idx="896">
                  <c:v>133.850615568078</c:v>
                </c:pt>
                <c:pt idx="897">
                  <c:v>133.850615568078</c:v>
                </c:pt>
                <c:pt idx="898">
                  <c:v>133.850615568078</c:v>
                </c:pt>
                <c:pt idx="899">
                  <c:v>133.850615568078</c:v>
                </c:pt>
                <c:pt idx="900">
                  <c:v>133.850615568078</c:v>
                </c:pt>
                <c:pt idx="901">
                  <c:v>133.850615568078</c:v>
                </c:pt>
                <c:pt idx="902">
                  <c:v>133.850615568078</c:v>
                </c:pt>
                <c:pt idx="903">
                  <c:v>133.850615568078</c:v>
                </c:pt>
                <c:pt idx="904">
                  <c:v>133.850615568078</c:v>
                </c:pt>
                <c:pt idx="905">
                  <c:v>133.850615568078</c:v>
                </c:pt>
                <c:pt idx="906">
                  <c:v>133.850615568078</c:v>
                </c:pt>
                <c:pt idx="907">
                  <c:v>133.850615568078</c:v>
                </c:pt>
                <c:pt idx="908">
                  <c:v>133.850615568078</c:v>
                </c:pt>
                <c:pt idx="909">
                  <c:v>133.850615568078</c:v>
                </c:pt>
                <c:pt idx="910">
                  <c:v>133.850615568078</c:v>
                </c:pt>
                <c:pt idx="911">
                  <c:v>133.850615568078</c:v>
                </c:pt>
                <c:pt idx="912">
                  <c:v>133.850615568078</c:v>
                </c:pt>
                <c:pt idx="913">
                  <c:v>133.850615568078</c:v>
                </c:pt>
                <c:pt idx="914">
                  <c:v>133.850615568078</c:v>
                </c:pt>
                <c:pt idx="915">
                  <c:v>133.850615568078</c:v>
                </c:pt>
                <c:pt idx="916">
                  <c:v>133.850615568078</c:v>
                </c:pt>
                <c:pt idx="917">
                  <c:v>133.850615568078</c:v>
                </c:pt>
                <c:pt idx="918">
                  <c:v>133.850615568078</c:v>
                </c:pt>
                <c:pt idx="919">
                  <c:v>133.850615568078</c:v>
                </c:pt>
                <c:pt idx="920">
                  <c:v>133.850615568078</c:v>
                </c:pt>
                <c:pt idx="921">
                  <c:v>133.850615568078</c:v>
                </c:pt>
                <c:pt idx="922">
                  <c:v>133.850615568078</c:v>
                </c:pt>
                <c:pt idx="923">
                  <c:v>133.850615568078</c:v>
                </c:pt>
                <c:pt idx="924">
                  <c:v>133.850615568078</c:v>
                </c:pt>
                <c:pt idx="925">
                  <c:v>133.850615568078</c:v>
                </c:pt>
                <c:pt idx="926">
                  <c:v>133.850615568078</c:v>
                </c:pt>
                <c:pt idx="927">
                  <c:v>133.850615568078</c:v>
                </c:pt>
                <c:pt idx="928">
                  <c:v>133.850615568078</c:v>
                </c:pt>
                <c:pt idx="929">
                  <c:v>133.850615568078</c:v>
                </c:pt>
                <c:pt idx="930">
                  <c:v>133.850615568078</c:v>
                </c:pt>
                <c:pt idx="931">
                  <c:v>133.850615568078</c:v>
                </c:pt>
                <c:pt idx="932">
                  <c:v>133.850615568078</c:v>
                </c:pt>
                <c:pt idx="933">
                  <c:v>133.850615568078</c:v>
                </c:pt>
                <c:pt idx="934">
                  <c:v>133.850615568078</c:v>
                </c:pt>
                <c:pt idx="935">
                  <c:v>133.850615568078</c:v>
                </c:pt>
                <c:pt idx="936">
                  <c:v>133.850615568078</c:v>
                </c:pt>
                <c:pt idx="937">
                  <c:v>133.850615568078</c:v>
                </c:pt>
                <c:pt idx="938">
                  <c:v>133.850615568078</c:v>
                </c:pt>
                <c:pt idx="939">
                  <c:v>133.850615568078</c:v>
                </c:pt>
                <c:pt idx="940">
                  <c:v>133.850615568078</c:v>
                </c:pt>
                <c:pt idx="941">
                  <c:v>133.850615568078</c:v>
                </c:pt>
                <c:pt idx="942">
                  <c:v>133.850615568078</c:v>
                </c:pt>
                <c:pt idx="943">
                  <c:v>133.850615568078</c:v>
                </c:pt>
                <c:pt idx="944">
                  <c:v>133.850615568078</c:v>
                </c:pt>
                <c:pt idx="945">
                  <c:v>133.850615568078</c:v>
                </c:pt>
                <c:pt idx="946">
                  <c:v>133.850615568078</c:v>
                </c:pt>
                <c:pt idx="947">
                  <c:v>133.850615568078</c:v>
                </c:pt>
                <c:pt idx="948">
                  <c:v>133.850615568078</c:v>
                </c:pt>
                <c:pt idx="949">
                  <c:v>133.850615568078</c:v>
                </c:pt>
                <c:pt idx="950">
                  <c:v>133.850615568078</c:v>
                </c:pt>
                <c:pt idx="951">
                  <c:v>133.850615568078</c:v>
                </c:pt>
                <c:pt idx="952">
                  <c:v>133.850615568078</c:v>
                </c:pt>
                <c:pt idx="953">
                  <c:v>133.850615568078</c:v>
                </c:pt>
                <c:pt idx="954">
                  <c:v>133.850615568078</c:v>
                </c:pt>
                <c:pt idx="955">
                  <c:v>133.850615568078</c:v>
                </c:pt>
                <c:pt idx="956">
                  <c:v>133.850615568078</c:v>
                </c:pt>
                <c:pt idx="957">
                  <c:v>133.850615568078</c:v>
                </c:pt>
                <c:pt idx="958">
                  <c:v>133.850615568078</c:v>
                </c:pt>
                <c:pt idx="959">
                  <c:v>133.850615568078</c:v>
                </c:pt>
                <c:pt idx="960">
                  <c:v>133.850615568078</c:v>
                </c:pt>
                <c:pt idx="961">
                  <c:v>133.850615568078</c:v>
                </c:pt>
                <c:pt idx="962">
                  <c:v>133.850615568078</c:v>
                </c:pt>
                <c:pt idx="963">
                  <c:v>133.850615568078</c:v>
                </c:pt>
                <c:pt idx="964">
                  <c:v>133.850615568078</c:v>
                </c:pt>
                <c:pt idx="965">
                  <c:v>133.850615568078</c:v>
                </c:pt>
                <c:pt idx="966">
                  <c:v>133.850615568078</c:v>
                </c:pt>
                <c:pt idx="967">
                  <c:v>133.850615568078</c:v>
                </c:pt>
                <c:pt idx="968">
                  <c:v>133.850615568078</c:v>
                </c:pt>
                <c:pt idx="969">
                  <c:v>133.850615568078</c:v>
                </c:pt>
                <c:pt idx="970">
                  <c:v>133.850615568078</c:v>
                </c:pt>
                <c:pt idx="971">
                  <c:v>133.850615568078</c:v>
                </c:pt>
                <c:pt idx="972">
                  <c:v>133.850615568078</c:v>
                </c:pt>
                <c:pt idx="973">
                  <c:v>133.850615568078</c:v>
                </c:pt>
                <c:pt idx="974">
                  <c:v>133.850615568078</c:v>
                </c:pt>
                <c:pt idx="975">
                  <c:v>133.850615568078</c:v>
                </c:pt>
                <c:pt idx="976">
                  <c:v>133.850615568078</c:v>
                </c:pt>
                <c:pt idx="977">
                  <c:v>133.850615568078</c:v>
                </c:pt>
                <c:pt idx="978">
                  <c:v>133.850615568078</c:v>
                </c:pt>
                <c:pt idx="979">
                  <c:v>133.850615568078</c:v>
                </c:pt>
                <c:pt idx="980">
                  <c:v>133.850615568078</c:v>
                </c:pt>
                <c:pt idx="981">
                  <c:v>133.850615568078</c:v>
                </c:pt>
                <c:pt idx="982">
                  <c:v>133.850615568078</c:v>
                </c:pt>
                <c:pt idx="983">
                  <c:v>133.850615568078</c:v>
                </c:pt>
                <c:pt idx="984">
                  <c:v>133.850615568078</c:v>
                </c:pt>
                <c:pt idx="985">
                  <c:v>133.850615568078</c:v>
                </c:pt>
                <c:pt idx="986">
                  <c:v>133.850615568078</c:v>
                </c:pt>
                <c:pt idx="987">
                  <c:v>133.850615568078</c:v>
                </c:pt>
                <c:pt idx="988">
                  <c:v>133.850615568078</c:v>
                </c:pt>
                <c:pt idx="989">
                  <c:v>133.850615568078</c:v>
                </c:pt>
                <c:pt idx="990">
                  <c:v>133.850615568078</c:v>
                </c:pt>
                <c:pt idx="991">
                  <c:v>133.850615568078</c:v>
                </c:pt>
                <c:pt idx="992">
                  <c:v>133.850615568078</c:v>
                </c:pt>
                <c:pt idx="993">
                  <c:v>133.850615568078</c:v>
                </c:pt>
                <c:pt idx="994">
                  <c:v>133.850615568078</c:v>
                </c:pt>
                <c:pt idx="995">
                  <c:v>133.850615568078</c:v>
                </c:pt>
                <c:pt idx="996">
                  <c:v>133.850615568078</c:v>
                </c:pt>
                <c:pt idx="997">
                  <c:v>133.850615568078</c:v>
                </c:pt>
                <c:pt idx="998">
                  <c:v>133.850615568078</c:v>
                </c:pt>
                <c:pt idx="999">
                  <c:v>133.850615568078</c:v>
                </c:pt>
                <c:pt idx="1000">
                  <c:v>133.850615568078</c:v>
                </c:pt>
                <c:pt idx="1001">
                  <c:v>133.850615568078</c:v>
                </c:pt>
                <c:pt idx="1002">
                  <c:v>133.850615568078</c:v>
                </c:pt>
                <c:pt idx="1003">
                  <c:v>133.850615568078</c:v>
                </c:pt>
                <c:pt idx="1004">
                  <c:v>133.850615568078</c:v>
                </c:pt>
                <c:pt idx="1005">
                  <c:v>133.850615568078</c:v>
                </c:pt>
                <c:pt idx="1006">
                  <c:v>133.850615568078</c:v>
                </c:pt>
                <c:pt idx="1007">
                  <c:v>133.850615568078</c:v>
                </c:pt>
                <c:pt idx="1008">
                  <c:v>133.850615568078</c:v>
                </c:pt>
                <c:pt idx="1009">
                  <c:v>133.850615568078</c:v>
                </c:pt>
                <c:pt idx="1010">
                  <c:v>133.850615568078</c:v>
                </c:pt>
                <c:pt idx="1011">
                  <c:v>133.850615568078</c:v>
                </c:pt>
                <c:pt idx="1012">
                  <c:v>133.850615568078</c:v>
                </c:pt>
                <c:pt idx="1013">
                  <c:v>133.850615568078</c:v>
                </c:pt>
                <c:pt idx="1014">
                  <c:v>133.850615568078</c:v>
                </c:pt>
                <c:pt idx="1015">
                  <c:v>133.850615568078</c:v>
                </c:pt>
                <c:pt idx="1016">
                  <c:v>133.850615568078</c:v>
                </c:pt>
                <c:pt idx="1017">
                  <c:v>133.850615568078</c:v>
                </c:pt>
                <c:pt idx="1018">
                  <c:v>133.850615568078</c:v>
                </c:pt>
                <c:pt idx="1019">
                  <c:v>133.850615568078</c:v>
                </c:pt>
                <c:pt idx="1020">
                  <c:v>133.850615568078</c:v>
                </c:pt>
                <c:pt idx="1021">
                  <c:v>133.850615568078</c:v>
                </c:pt>
                <c:pt idx="1022">
                  <c:v>133.850615568078</c:v>
                </c:pt>
                <c:pt idx="1023">
                  <c:v>133.850615568078</c:v>
                </c:pt>
                <c:pt idx="1024">
                  <c:v>133.850615568078</c:v>
                </c:pt>
                <c:pt idx="1025">
                  <c:v>133.850615568078</c:v>
                </c:pt>
                <c:pt idx="1026">
                  <c:v>133.850615568078</c:v>
                </c:pt>
                <c:pt idx="1027">
                  <c:v>133.850615568078</c:v>
                </c:pt>
                <c:pt idx="1028">
                  <c:v>133.850615568078</c:v>
                </c:pt>
                <c:pt idx="1029">
                  <c:v>133.850615568078</c:v>
                </c:pt>
                <c:pt idx="1030">
                  <c:v>133.850615568078</c:v>
                </c:pt>
                <c:pt idx="1031">
                  <c:v>133.850615568078</c:v>
                </c:pt>
                <c:pt idx="1032">
                  <c:v>133.850615568078</c:v>
                </c:pt>
                <c:pt idx="1033">
                  <c:v>133.850615568078</c:v>
                </c:pt>
                <c:pt idx="1034">
                  <c:v>133.850615568078</c:v>
                </c:pt>
                <c:pt idx="1035">
                  <c:v>133.850615568078</c:v>
                </c:pt>
                <c:pt idx="1036">
                  <c:v>133.850615568078</c:v>
                </c:pt>
                <c:pt idx="1037">
                  <c:v>133.850615568078</c:v>
                </c:pt>
                <c:pt idx="1038">
                  <c:v>133.850615568078</c:v>
                </c:pt>
                <c:pt idx="1039">
                  <c:v>133.850615568078</c:v>
                </c:pt>
                <c:pt idx="1040">
                  <c:v>133.850615568078</c:v>
                </c:pt>
                <c:pt idx="1041">
                  <c:v>133.850615568078</c:v>
                </c:pt>
                <c:pt idx="1042">
                  <c:v>133.850615568078</c:v>
                </c:pt>
                <c:pt idx="1043">
                  <c:v>133.850615568078</c:v>
                </c:pt>
                <c:pt idx="1044">
                  <c:v>133.850615568078</c:v>
                </c:pt>
                <c:pt idx="1045">
                  <c:v>133.850615568078</c:v>
                </c:pt>
                <c:pt idx="1046">
                  <c:v>133.850615568078</c:v>
                </c:pt>
                <c:pt idx="1047">
                  <c:v>133.850615568078</c:v>
                </c:pt>
                <c:pt idx="1048">
                  <c:v>133.850615568078</c:v>
                </c:pt>
                <c:pt idx="1049">
                  <c:v>133.850615568078</c:v>
                </c:pt>
                <c:pt idx="1050">
                  <c:v>133.850615568078</c:v>
                </c:pt>
                <c:pt idx="1051">
                  <c:v>133.850615568078</c:v>
                </c:pt>
                <c:pt idx="1052">
                  <c:v>133.850615568078</c:v>
                </c:pt>
                <c:pt idx="1053">
                  <c:v>133.850615568078</c:v>
                </c:pt>
                <c:pt idx="1054">
                  <c:v>133.850615568078</c:v>
                </c:pt>
                <c:pt idx="1055">
                  <c:v>133.850615568078</c:v>
                </c:pt>
                <c:pt idx="1056">
                  <c:v>133.850615568078</c:v>
                </c:pt>
                <c:pt idx="1057">
                  <c:v>133.850615568078</c:v>
                </c:pt>
                <c:pt idx="1058">
                  <c:v>133.850615568078</c:v>
                </c:pt>
                <c:pt idx="1059">
                  <c:v>133.850615568078</c:v>
                </c:pt>
                <c:pt idx="1060">
                  <c:v>133.850615568078</c:v>
                </c:pt>
                <c:pt idx="1061">
                  <c:v>133.850615568078</c:v>
                </c:pt>
                <c:pt idx="1062">
                  <c:v>133.850615568078</c:v>
                </c:pt>
                <c:pt idx="1063">
                  <c:v>133.850615568078</c:v>
                </c:pt>
                <c:pt idx="1064">
                  <c:v>133.850615568078</c:v>
                </c:pt>
                <c:pt idx="1065">
                  <c:v>133.850615568078</c:v>
                </c:pt>
                <c:pt idx="1066">
                  <c:v>133.850615568078</c:v>
                </c:pt>
                <c:pt idx="1067">
                  <c:v>133.850615568078</c:v>
                </c:pt>
                <c:pt idx="1068">
                  <c:v>133.850615568078</c:v>
                </c:pt>
                <c:pt idx="1069">
                  <c:v>133.850615568078</c:v>
                </c:pt>
                <c:pt idx="1070">
                  <c:v>133.850615568078</c:v>
                </c:pt>
                <c:pt idx="1071">
                  <c:v>133.850615568078</c:v>
                </c:pt>
                <c:pt idx="1072">
                  <c:v>133.850615568078</c:v>
                </c:pt>
                <c:pt idx="1073">
                  <c:v>133.850615568078</c:v>
                </c:pt>
                <c:pt idx="1074">
                  <c:v>133.850615568078</c:v>
                </c:pt>
                <c:pt idx="1075">
                  <c:v>133.850615568078</c:v>
                </c:pt>
                <c:pt idx="1076">
                  <c:v>133.850615568078</c:v>
                </c:pt>
                <c:pt idx="1077">
                  <c:v>133.850615568078</c:v>
                </c:pt>
                <c:pt idx="1078">
                  <c:v>133.850615568078</c:v>
                </c:pt>
                <c:pt idx="1079">
                  <c:v>133.850615568078</c:v>
                </c:pt>
                <c:pt idx="1080">
                  <c:v>133.850615568078</c:v>
                </c:pt>
                <c:pt idx="1081">
                  <c:v>133.850615568078</c:v>
                </c:pt>
                <c:pt idx="1082">
                  <c:v>133.850615568078</c:v>
                </c:pt>
                <c:pt idx="1083">
                  <c:v>133.850615568078</c:v>
                </c:pt>
                <c:pt idx="1084">
                  <c:v>133.850615568078</c:v>
                </c:pt>
                <c:pt idx="1085">
                  <c:v>133.850615568078</c:v>
                </c:pt>
                <c:pt idx="1086">
                  <c:v>133.850615568078</c:v>
                </c:pt>
                <c:pt idx="1087">
                  <c:v>133.850615568078</c:v>
                </c:pt>
                <c:pt idx="1088">
                  <c:v>133.850615568078</c:v>
                </c:pt>
                <c:pt idx="1089">
                  <c:v>133.850615568078</c:v>
                </c:pt>
                <c:pt idx="1090">
                  <c:v>133.850615568078</c:v>
                </c:pt>
                <c:pt idx="1091">
                  <c:v>133.850615568078</c:v>
                </c:pt>
                <c:pt idx="1092">
                  <c:v>133.850615568078</c:v>
                </c:pt>
                <c:pt idx="1093">
                  <c:v>133.850615568078</c:v>
                </c:pt>
                <c:pt idx="1094">
                  <c:v>133.850615568078</c:v>
                </c:pt>
                <c:pt idx="1095">
                  <c:v>133.850615568078</c:v>
                </c:pt>
                <c:pt idx="1096">
                  <c:v>133.850615568078</c:v>
                </c:pt>
                <c:pt idx="1097">
                  <c:v>133.850615568078</c:v>
                </c:pt>
                <c:pt idx="1098">
                  <c:v>133.850615568078</c:v>
                </c:pt>
                <c:pt idx="1099">
                  <c:v>133.850615568078</c:v>
                </c:pt>
                <c:pt idx="1100">
                  <c:v>133.850615568078</c:v>
                </c:pt>
                <c:pt idx="1101">
                  <c:v>133.850615568078</c:v>
                </c:pt>
                <c:pt idx="1102">
                  <c:v>133.850615568078</c:v>
                </c:pt>
                <c:pt idx="1103">
                  <c:v>133.850615568078</c:v>
                </c:pt>
                <c:pt idx="1104">
                  <c:v>133.850615568078</c:v>
                </c:pt>
                <c:pt idx="1105">
                  <c:v>133.850615568078</c:v>
                </c:pt>
                <c:pt idx="1106">
                  <c:v>133.850615568078</c:v>
                </c:pt>
                <c:pt idx="1107">
                  <c:v>133.850615568078</c:v>
                </c:pt>
                <c:pt idx="1108">
                  <c:v>133.850615568078</c:v>
                </c:pt>
                <c:pt idx="1109">
                  <c:v>133.850615568078</c:v>
                </c:pt>
                <c:pt idx="1110">
                  <c:v>133.850615568078</c:v>
                </c:pt>
                <c:pt idx="1111">
                  <c:v>133.850615568078</c:v>
                </c:pt>
                <c:pt idx="1112">
                  <c:v>133.850615568078</c:v>
                </c:pt>
                <c:pt idx="1113">
                  <c:v>133.850615568078</c:v>
                </c:pt>
                <c:pt idx="1114">
                  <c:v>133.850615568078</c:v>
                </c:pt>
                <c:pt idx="1115">
                  <c:v>133.850615568078</c:v>
                </c:pt>
                <c:pt idx="1116">
                  <c:v>133.850615568078</c:v>
                </c:pt>
                <c:pt idx="1117">
                  <c:v>133.850615568078</c:v>
                </c:pt>
                <c:pt idx="1118">
                  <c:v>133.850615568078</c:v>
                </c:pt>
                <c:pt idx="1119">
                  <c:v>133.850615568078</c:v>
                </c:pt>
                <c:pt idx="1120">
                  <c:v>133.850615568078</c:v>
                </c:pt>
                <c:pt idx="1121">
                  <c:v>133.850615568078</c:v>
                </c:pt>
                <c:pt idx="1122">
                  <c:v>133.850615568078</c:v>
                </c:pt>
                <c:pt idx="1123">
                  <c:v>133.850615568078</c:v>
                </c:pt>
                <c:pt idx="1124">
                  <c:v>133.850615568078</c:v>
                </c:pt>
                <c:pt idx="1125">
                  <c:v>133.850615568078</c:v>
                </c:pt>
                <c:pt idx="1126">
                  <c:v>133.850615568078</c:v>
                </c:pt>
                <c:pt idx="1127">
                  <c:v>133.850615568078</c:v>
                </c:pt>
                <c:pt idx="1128">
                  <c:v>133.850615568078</c:v>
                </c:pt>
                <c:pt idx="1129">
                  <c:v>133.850615568078</c:v>
                </c:pt>
                <c:pt idx="1130">
                  <c:v>133.850615568078</c:v>
                </c:pt>
                <c:pt idx="1131">
                  <c:v>133.850615568078</c:v>
                </c:pt>
                <c:pt idx="1132">
                  <c:v>133.850615568078</c:v>
                </c:pt>
                <c:pt idx="1133">
                  <c:v>133.850615568078</c:v>
                </c:pt>
                <c:pt idx="1134">
                  <c:v>133.850615568078</c:v>
                </c:pt>
                <c:pt idx="1135">
                  <c:v>133.850615568078</c:v>
                </c:pt>
                <c:pt idx="1136">
                  <c:v>133.850615568078</c:v>
                </c:pt>
                <c:pt idx="1137">
                  <c:v>133.850615568078</c:v>
                </c:pt>
                <c:pt idx="1138">
                  <c:v>133.850615568078</c:v>
                </c:pt>
                <c:pt idx="1139">
                  <c:v>133.850615568078</c:v>
                </c:pt>
                <c:pt idx="1140">
                  <c:v>133.850615568078</c:v>
                </c:pt>
                <c:pt idx="1141">
                  <c:v>133.850615568078</c:v>
                </c:pt>
                <c:pt idx="1142">
                  <c:v>133.850615568078</c:v>
                </c:pt>
                <c:pt idx="1143">
                  <c:v>133.850615568078</c:v>
                </c:pt>
                <c:pt idx="1144">
                  <c:v>133.850615568078</c:v>
                </c:pt>
                <c:pt idx="1145">
                  <c:v>133.850615568078</c:v>
                </c:pt>
                <c:pt idx="1146">
                  <c:v>133.850615568078</c:v>
                </c:pt>
                <c:pt idx="1147">
                  <c:v>133.850615568078</c:v>
                </c:pt>
                <c:pt idx="1148">
                  <c:v>133.850615568078</c:v>
                </c:pt>
                <c:pt idx="1149">
                  <c:v>133.850615568078</c:v>
                </c:pt>
                <c:pt idx="1150">
                  <c:v>133.850615568078</c:v>
                </c:pt>
                <c:pt idx="1151">
                  <c:v>133.850615568078</c:v>
                </c:pt>
                <c:pt idx="1152">
                  <c:v>133.850615568078</c:v>
                </c:pt>
                <c:pt idx="1153">
                  <c:v>133.850615568078</c:v>
                </c:pt>
                <c:pt idx="1154">
                  <c:v>133.850615568078</c:v>
                </c:pt>
                <c:pt idx="1155">
                  <c:v>133.850615568078</c:v>
                </c:pt>
                <c:pt idx="1156">
                  <c:v>133.850615568078</c:v>
                </c:pt>
                <c:pt idx="1157">
                  <c:v>133.850615568078</c:v>
                </c:pt>
                <c:pt idx="1158">
                  <c:v>133.850615568078</c:v>
                </c:pt>
                <c:pt idx="1159">
                  <c:v>133.850615568078</c:v>
                </c:pt>
                <c:pt idx="1160">
                  <c:v>133.850615568078</c:v>
                </c:pt>
                <c:pt idx="1161">
                  <c:v>133.850615568078</c:v>
                </c:pt>
                <c:pt idx="1162">
                  <c:v>133.850615568078</c:v>
                </c:pt>
                <c:pt idx="1163">
                  <c:v>133.850615568078</c:v>
                </c:pt>
                <c:pt idx="1164">
                  <c:v>133.850615568078</c:v>
                </c:pt>
                <c:pt idx="1165">
                  <c:v>133.850615568078</c:v>
                </c:pt>
                <c:pt idx="1166">
                  <c:v>133.850615568078</c:v>
                </c:pt>
                <c:pt idx="1167">
                  <c:v>133.850615568078</c:v>
                </c:pt>
                <c:pt idx="1168">
                  <c:v>133.850615568078</c:v>
                </c:pt>
                <c:pt idx="1169">
                  <c:v>133.850615568078</c:v>
                </c:pt>
                <c:pt idx="1170">
                  <c:v>133.850615568078</c:v>
                </c:pt>
                <c:pt idx="1171">
                  <c:v>133.850615568078</c:v>
                </c:pt>
                <c:pt idx="1172">
                  <c:v>133.850615568078</c:v>
                </c:pt>
                <c:pt idx="1173">
                  <c:v>133.850615568078</c:v>
                </c:pt>
                <c:pt idx="1174">
                  <c:v>133.850615568078</c:v>
                </c:pt>
                <c:pt idx="1175">
                  <c:v>133.850615568078</c:v>
                </c:pt>
                <c:pt idx="1176">
                  <c:v>133.850615568078</c:v>
                </c:pt>
                <c:pt idx="1177">
                  <c:v>133.850615568078</c:v>
                </c:pt>
                <c:pt idx="1178">
                  <c:v>133.850615568078</c:v>
                </c:pt>
                <c:pt idx="1179">
                  <c:v>133.850615568078</c:v>
                </c:pt>
                <c:pt idx="1180">
                  <c:v>133.850615568078</c:v>
                </c:pt>
                <c:pt idx="1181">
                  <c:v>133.850615568078</c:v>
                </c:pt>
                <c:pt idx="1182">
                  <c:v>133.850615568078</c:v>
                </c:pt>
                <c:pt idx="1183">
                  <c:v>133.850615568078</c:v>
                </c:pt>
                <c:pt idx="1184">
                  <c:v>133.850615568078</c:v>
                </c:pt>
                <c:pt idx="1185">
                  <c:v>133.850615568078</c:v>
                </c:pt>
                <c:pt idx="1186">
                  <c:v>133.850615568078</c:v>
                </c:pt>
                <c:pt idx="1187">
                  <c:v>133.850615568078</c:v>
                </c:pt>
                <c:pt idx="1188">
                  <c:v>133.850615568078</c:v>
                </c:pt>
                <c:pt idx="1189">
                  <c:v>133.850615568078</c:v>
                </c:pt>
                <c:pt idx="1190">
                  <c:v>133.850615568078</c:v>
                </c:pt>
                <c:pt idx="1191">
                  <c:v>133.850615568078</c:v>
                </c:pt>
                <c:pt idx="1192">
                  <c:v>133.850615568078</c:v>
                </c:pt>
                <c:pt idx="1193">
                  <c:v>133.850615568078</c:v>
                </c:pt>
                <c:pt idx="1194">
                  <c:v>133.850615568078</c:v>
                </c:pt>
                <c:pt idx="1195">
                  <c:v>133.850615568078</c:v>
                </c:pt>
                <c:pt idx="1196">
                  <c:v>133.850615568078</c:v>
                </c:pt>
                <c:pt idx="1197">
                  <c:v>133.850615568078</c:v>
                </c:pt>
                <c:pt idx="1198">
                  <c:v>133.850615568078</c:v>
                </c:pt>
                <c:pt idx="1199">
                  <c:v>133.850615568078</c:v>
                </c:pt>
                <c:pt idx="1200">
                  <c:v>133.850615568078</c:v>
                </c:pt>
                <c:pt idx="1201">
                  <c:v>133.850615568078</c:v>
                </c:pt>
                <c:pt idx="1202">
                  <c:v>133.850615568078</c:v>
                </c:pt>
                <c:pt idx="1203">
                  <c:v>133.850615568078</c:v>
                </c:pt>
                <c:pt idx="1204">
                  <c:v>133.850615568078</c:v>
                </c:pt>
                <c:pt idx="1205">
                  <c:v>133.850615568078</c:v>
                </c:pt>
                <c:pt idx="1206">
                  <c:v>133.850615568078</c:v>
                </c:pt>
                <c:pt idx="1207">
                  <c:v>133.850615568078</c:v>
                </c:pt>
                <c:pt idx="1208">
                  <c:v>133.850615568078</c:v>
                </c:pt>
                <c:pt idx="1209">
                  <c:v>133.850615568078</c:v>
                </c:pt>
                <c:pt idx="1210">
                  <c:v>133.850615568078</c:v>
                </c:pt>
                <c:pt idx="1211">
                  <c:v>133.850615568078</c:v>
                </c:pt>
                <c:pt idx="1212">
                  <c:v>133.850615568078</c:v>
                </c:pt>
                <c:pt idx="1213">
                  <c:v>133.850615568078</c:v>
                </c:pt>
                <c:pt idx="1214">
                  <c:v>133.850615568078</c:v>
                </c:pt>
                <c:pt idx="1215">
                  <c:v>133.850615568078</c:v>
                </c:pt>
                <c:pt idx="1216">
                  <c:v>133.850615568078</c:v>
                </c:pt>
                <c:pt idx="1217">
                  <c:v>133.850615568078</c:v>
                </c:pt>
                <c:pt idx="1218">
                  <c:v>133.850615568078</c:v>
                </c:pt>
                <c:pt idx="1219">
                  <c:v>133.850615568078</c:v>
                </c:pt>
                <c:pt idx="1220">
                  <c:v>133.850615568078</c:v>
                </c:pt>
                <c:pt idx="1221">
                  <c:v>133.850615568078</c:v>
                </c:pt>
                <c:pt idx="1222">
                  <c:v>133.850615568078</c:v>
                </c:pt>
                <c:pt idx="1223">
                  <c:v>133.850615568078</c:v>
                </c:pt>
                <c:pt idx="1224">
                  <c:v>133.850615568078</c:v>
                </c:pt>
                <c:pt idx="1225">
                  <c:v>133.850615568078</c:v>
                </c:pt>
                <c:pt idx="1226">
                  <c:v>133.850615568078</c:v>
                </c:pt>
                <c:pt idx="1227">
                  <c:v>133.850615568078</c:v>
                </c:pt>
                <c:pt idx="1228">
                  <c:v>133.850615568078</c:v>
                </c:pt>
                <c:pt idx="1229">
                  <c:v>133.850615568078</c:v>
                </c:pt>
                <c:pt idx="1230">
                  <c:v>133.850615568078</c:v>
                </c:pt>
                <c:pt idx="1231">
                  <c:v>133.850615568078</c:v>
                </c:pt>
                <c:pt idx="1232">
                  <c:v>133.850615568078</c:v>
                </c:pt>
                <c:pt idx="1233">
                  <c:v>133.850615568078</c:v>
                </c:pt>
                <c:pt idx="1234">
                  <c:v>133.850615568078</c:v>
                </c:pt>
                <c:pt idx="1235">
                  <c:v>133.850615568078</c:v>
                </c:pt>
                <c:pt idx="1236">
                  <c:v>133.850615568078</c:v>
                </c:pt>
                <c:pt idx="1237">
                  <c:v>133.850615568078</c:v>
                </c:pt>
                <c:pt idx="1238">
                  <c:v>133.850615568078</c:v>
                </c:pt>
                <c:pt idx="1239">
                  <c:v>133.850615568078</c:v>
                </c:pt>
                <c:pt idx="1240">
                  <c:v>133.850615568078</c:v>
                </c:pt>
                <c:pt idx="1241">
                  <c:v>133.850615568078</c:v>
                </c:pt>
                <c:pt idx="1242">
                  <c:v>133.850615568078</c:v>
                </c:pt>
                <c:pt idx="1243">
                  <c:v>133.850615568078</c:v>
                </c:pt>
                <c:pt idx="1244">
                  <c:v>133.850615568078</c:v>
                </c:pt>
                <c:pt idx="1245">
                  <c:v>133.850615568078</c:v>
                </c:pt>
                <c:pt idx="1246">
                  <c:v>133.850615568078</c:v>
                </c:pt>
                <c:pt idx="1247">
                  <c:v>133.850615568078</c:v>
                </c:pt>
                <c:pt idx="1248">
                  <c:v>133.850615568078</c:v>
                </c:pt>
                <c:pt idx="1249">
                  <c:v>133.850615568078</c:v>
                </c:pt>
                <c:pt idx="1250">
                  <c:v>133.850615568078</c:v>
                </c:pt>
                <c:pt idx="1251">
                  <c:v>133.850615568078</c:v>
                </c:pt>
                <c:pt idx="1252">
                  <c:v>133.850615568078</c:v>
                </c:pt>
                <c:pt idx="1253">
                  <c:v>133.850615568078</c:v>
                </c:pt>
                <c:pt idx="1254">
                  <c:v>133.850615568078</c:v>
                </c:pt>
                <c:pt idx="1255">
                  <c:v>133.850615568078</c:v>
                </c:pt>
                <c:pt idx="1256">
                  <c:v>133.850615568078</c:v>
                </c:pt>
                <c:pt idx="1257">
                  <c:v>133.850615568078</c:v>
                </c:pt>
                <c:pt idx="1258">
                  <c:v>133.850615568078</c:v>
                </c:pt>
                <c:pt idx="1259">
                  <c:v>133.850615568078</c:v>
                </c:pt>
                <c:pt idx="1260">
                  <c:v>133.850615568078</c:v>
                </c:pt>
                <c:pt idx="1261">
                  <c:v>133.850615568078</c:v>
                </c:pt>
                <c:pt idx="1262">
                  <c:v>133.850615568078</c:v>
                </c:pt>
                <c:pt idx="1263">
                  <c:v>133.850615568078</c:v>
                </c:pt>
                <c:pt idx="1264">
                  <c:v>133.850615568078</c:v>
                </c:pt>
                <c:pt idx="1265">
                  <c:v>133.850615568078</c:v>
                </c:pt>
                <c:pt idx="1266">
                  <c:v>133.850615568078</c:v>
                </c:pt>
                <c:pt idx="1267">
                  <c:v>133.850615568078</c:v>
                </c:pt>
                <c:pt idx="1268">
                  <c:v>133.850615568078</c:v>
                </c:pt>
                <c:pt idx="1269">
                  <c:v>133.850615568078</c:v>
                </c:pt>
                <c:pt idx="1270">
                  <c:v>133.850615568078</c:v>
                </c:pt>
                <c:pt idx="1271">
                  <c:v>133.850615568078</c:v>
                </c:pt>
                <c:pt idx="1272">
                  <c:v>133.850615568078</c:v>
                </c:pt>
                <c:pt idx="1273">
                  <c:v>133.850615568078</c:v>
                </c:pt>
                <c:pt idx="1274">
                  <c:v>133.850615568078</c:v>
                </c:pt>
                <c:pt idx="1275">
                  <c:v>133.850615568078</c:v>
                </c:pt>
                <c:pt idx="1276">
                  <c:v>133.850615568078</c:v>
                </c:pt>
                <c:pt idx="1277">
                  <c:v>133.850615568078</c:v>
                </c:pt>
                <c:pt idx="1278">
                  <c:v>133.850615568078</c:v>
                </c:pt>
                <c:pt idx="1279">
                  <c:v>133.850615568078</c:v>
                </c:pt>
                <c:pt idx="1280">
                  <c:v>133.850615568078</c:v>
                </c:pt>
                <c:pt idx="1281">
                  <c:v>133.850615568078</c:v>
                </c:pt>
                <c:pt idx="1282">
                  <c:v>133.850615568078</c:v>
                </c:pt>
                <c:pt idx="1283">
                  <c:v>133.850615568078</c:v>
                </c:pt>
                <c:pt idx="1284">
                  <c:v>133.850615568078</c:v>
                </c:pt>
                <c:pt idx="1285">
                  <c:v>133.850615568078</c:v>
                </c:pt>
                <c:pt idx="1286">
                  <c:v>133.850615568078</c:v>
                </c:pt>
                <c:pt idx="1287">
                  <c:v>133.850615568078</c:v>
                </c:pt>
                <c:pt idx="1288">
                  <c:v>133.850615568078</c:v>
                </c:pt>
                <c:pt idx="1289">
                  <c:v>133.850615568078</c:v>
                </c:pt>
                <c:pt idx="1290">
                  <c:v>133.850615568078</c:v>
                </c:pt>
                <c:pt idx="1291">
                  <c:v>133.850615568078</c:v>
                </c:pt>
                <c:pt idx="1292">
                  <c:v>133.850615568078</c:v>
                </c:pt>
                <c:pt idx="1293">
                  <c:v>133.850615568078</c:v>
                </c:pt>
                <c:pt idx="1294">
                  <c:v>133.850615568078</c:v>
                </c:pt>
                <c:pt idx="1295">
                  <c:v>133.850615568078</c:v>
                </c:pt>
                <c:pt idx="1296">
                  <c:v>133.850615568078</c:v>
                </c:pt>
                <c:pt idx="1297">
                  <c:v>133.850615568078</c:v>
                </c:pt>
                <c:pt idx="1298">
                  <c:v>133.850615568078</c:v>
                </c:pt>
                <c:pt idx="1299">
                  <c:v>133.850615568078</c:v>
                </c:pt>
                <c:pt idx="1300">
                  <c:v>133.850615568078</c:v>
                </c:pt>
                <c:pt idx="1301">
                  <c:v>133.850615568078</c:v>
                </c:pt>
                <c:pt idx="1302">
                  <c:v>133.850615568078</c:v>
                </c:pt>
                <c:pt idx="1303">
                  <c:v>133.850615568078</c:v>
                </c:pt>
                <c:pt idx="1304">
                  <c:v>133.850615568078</c:v>
                </c:pt>
                <c:pt idx="1305">
                  <c:v>133.850615568078</c:v>
                </c:pt>
                <c:pt idx="1306">
                  <c:v>133.850615568078</c:v>
                </c:pt>
                <c:pt idx="1307">
                  <c:v>133.850615568078</c:v>
                </c:pt>
                <c:pt idx="1308">
                  <c:v>133.850615568078</c:v>
                </c:pt>
                <c:pt idx="1309">
                  <c:v>133.850615568078</c:v>
                </c:pt>
                <c:pt idx="1310">
                  <c:v>133.850615568078</c:v>
                </c:pt>
                <c:pt idx="1311">
                  <c:v>133.850615568078</c:v>
                </c:pt>
                <c:pt idx="1312">
                  <c:v>133.850615568078</c:v>
                </c:pt>
                <c:pt idx="1313">
                  <c:v>133.850615568078</c:v>
                </c:pt>
                <c:pt idx="1314">
                  <c:v>133.850615568078</c:v>
                </c:pt>
                <c:pt idx="1315">
                  <c:v>133.850615568078</c:v>
                </c:pt>
                <c:pt idx="1316">
                  <c:v>133.850615568078</c:v>
                </c:pt>
                <c:pt idx="1317">
                  <c:v>133.850615568078</c:v>
                </c:pt>
                <c:pt idx="1318">
                  <c:v>133.850615568078</c:v>
                </c:pt>
                <c:pt idx="1319">
                  <c:v>133.850615568078</c:v>
                </c:pt>
                <c:pt idx="1320">
                  <c:v>133.850615568078</c:v>
                </c:pt>
                <c:pt idx="1321">
                  <c:v>133.850615568078</c:v>
                </c:pt>
                <c:pt idx="1322">
                  <c:v>133.850615568078</c:v>
                </c:pt>
                <c:pt idx="1323">
                  <c:v>133.850615568078</c:v>
                </c:pt>
                <c:pt idx="1324">
                  <c:v>133.850615568078</c:v>
                </c:pt>
                <c:pt idx="1325">
                  <c:v>133.850615568078</c:v>
                </c:pt>
                <c:pt idx="1326">
                  <c:v>133.850615568078</c:v>
                </c:pt>
                <c:pt idx="1327">
                  <c:v>133.850615568078</c:v>
                </c:pt>
                <c:pt idx="1328">
                  <c:v>133.850615568078</c:v>
                </c:pt>
                <c:pt idx="1329">
                  <c:v>133.850615568078</c:v>
                </c:pt>
                <c:pt idx="1330">
                  <c:v>133.850615568078</c:v>
                </c:pt>
                <c:pt idx="1331">
                  <c:v>133.850615568078</c:v>
                </c:pt>
                <c:pt idx="1332">
                  <c:v>133.850615568078</c:v>
                </c:pt>
                <c:pt idx="1333">
                  <c:v>133.850615568078</c:v>
                </c:pt>
                <c:pt idx="1334">
                  <c:v>133.850615568078</c:v>
                </c:pt>
                <c:pt idx="1335">
                  <c:v>133.850615568078</c:v>
                </c:pt>
                <c:pt idx="1336">
                  <c:v>133.850615568078</c:v>
                </c:pt>
                <c:pt idx="1337">
                  <c:v>133.850615568078</c:v>
                </c:pt>
                <c:pt idx="1338">
                  <c:v>133.850615568078</c:v>
                </c:pt>
                <c:pt idx="1339">
                  <c:v>133.850615568078</c:v>
                </c:pt>
                <c:pt idx="1340">
                  <c:v>133.850615568078</c:v>
                </c:pt>
                <c:pt idx="1341">
                  <c:v>133.850615568078</c:v>
                </c:pt>
                <c:pt idx="1342">
                  <c:v>133.850615568078</c:v>
                </c:pt>
                <c:pt idx="1343">
                  <c:v>133.850615568078</c:v>
                </c:pt>
                <c:pt idx="1344">
                  <c:v>133.850615568078</c:v>
                </c:pt>
                <c:pt idx="1345">
                  <c:v>133.850615568078</c:v>
                </c:pt>
                <c:pt idx="1346">
                  <c:v>133.850615568078</c:v>
                </c:pt>
                <c:pt idx="1347">
                  <c:v>133.850615568078</c:v>
                </c:pt>
                <c:pt idx="1348">
                  <c:v>133.850615568078</c:v>
                </c:pt>
                <c:pt idx="1349">
                  <c:v>133.850615568078</c:v>
                </c:pt>
                <c:pt idx="1350">
                  <c:v>133.850615568078</c:v>
                </c:pt>
                <c:pt idx="1351">
                  <c:v>133.850615568078</c:v>
                </c:pt>
                <c:pt idx="1352">
                  <c:v>133.850615568078</c:v>
                </c:pt>
                <c:pt idx="1353">
                  <c:v>133.850615568078</c:v>
                </c:pt>
                <c:pt idx="1354">
                  <c:v>133.850615568078</c:v>
                </c:pt>
                <c:pt idx="1355">
                  <c:v>133.850615568078</c:v>
                </c:pt>
                <c:pt idx="1356">
                  <c:v>133.850615568078</c:v>
                </c:pt>
                <c:pt idx="1357">
                  <c:v>133.850615568078</c:v>
                </c:pt>
                <c:pt idx="1358">
                  <c:v>133.850615568078</c:v>
                </c:pt>
                <c:pt idx="1359">
                  <c:v>133.850615568078</c:v>
                </c:pt>
                <c:pt idx="1360">
                  <c:v>133.850615568078</c:v>
                </c:pt>
                <c:pt idx="1361">
                  <c:v>133.850615568078</c:v>
                </c:pt>
                <c:pt idx="1362">
                  <c:v>133.850615568078</c:v>
                </c:pt>
                <c:pt idx="1363">
                  <c:v>133.850615568078</c:v>
                </c:pt>
                <c:pt idx="1364">
                  <c:v>133.850615568078</c:v>
                </c:pt>
                <c:pt idx="1365">
                  <c:v>133.850615568078</c:v>
                </c:pt>
                <c:pt idx="1366">
                  <c:v>133.850615568078</c:v>
                </c:pt>
                <c:pt idx="1367">
                  <c:v>133.850615568078</c:v>
                </c:pt>
                <c:pt idx="1368">
                  <c:v>133.850615568078</c:v>
                </c:pt>
                <c:pt idx="1369">
                  <c:v>133.850615568078</c:v>
                </c:pt>
                <c:pt idx="1370">
                  <c:v>133.850615568078</c:v>
                </c:pt>
                <c:pt idx="1371">
                  <c:v>133.850615568078</c:v>
                </c:pt>
                <c:pt idx="1372">
                  <c:v>133.850615568078</c:v>
                </c:pt>
                <c:pt idx="1373">
                  <c:v>133.850615568078</c:v>
                </c:pt>
                <c:pt idx="1374">
                  <c:v>133.850615568078</c:v>
                </c:pt>
                <c:pt idx="1375">
                  <c:v>133.850615568078</c:v>
                </c:pt>
                <c:pt idx="1376">
                  <c:v>133.850615568078</c:v>
                </c:pt>
                <c:pt idx="1377">
                  <c:v>133.850615568078</c:v>
                </c:pt>
                <c:pt idx="1378">
                  <c:v>133.850615568078</c:v>
                </c:pt>
                <c:pt idx="1379">
                  <c:v>133.850615568078</c:v>
                </c:pt>
                <c:pt idx="1380">
                  <c:v>133.850615568078</c:v>
                </c:pt>
                <c:pt idx="1381">
                  <c:v>133.850615568078</c:v>
                </c:pt>
                <c:pt idx="1382">
                  <c:v>133.850615568078</c:v>
                </c:pt>
                <c:pt idx="1383">
                  <c:v>133.850615568078</c:v>
                </c:pt>
                <c:pt idx="1384">
                  <c:v>133.850615568078</c:v>
                </c:pt>
                <c:pt idx="1385">
                  <c:v>133.850615568078</c:v>
                </c:pt>
                <c:pt idx="1386">
                  <c:v>133.850615568078</c:v>
                </c:pt>
                <c:pt idx="1387">
                  <c:v>133.850615568078</c:v>
                </c:pt>
                <c:pt idx="1388">
                  <c:v>133.850615568078</c:v>
                </c:pt>
                <c:pt idx="1389">
                  <c:v>133.850615568078</c:v>
                </c:pt>
                <c:pt idx="1390">
                  <c:v>133.850615568078</c:v>
                </c:pt>
                <c:pt idx="1391">
                  <c:v>133.850615568078</c:v>
                </c:pt>
                <c:pt idx="1392">
                  <c:v>133.850615568078</c:v>
                </c:pt>
                <c:pt idx="1393">
                  <c:v>133.850615568078</c:v>
                </c:pt>
                <c:pt idx="1394">
                  <c:v>133.850615568078</c:v>
                </c:pt>
                <c:pt idx="1395">
                  <c:v>133.850615568078</c:v>
                </c:pt>
                <c:pt idx="1396">
                  <c:v>133.850615568078</c:v>
                </c:pt>
                <c:pt idx="1397">
                  <c:v>133.850615568078</c:v>
                </c:pt>
                <c:pt idx="1398">
                  <c:v>133.850615568078</c:v>
                </c:pt>
                <c:pt idx="1399">
                  <c:v>133.850615568078</c:v>
                </c:pt>
                <c:pt idx="1400">
                  <c:v>133.850615568078</c:v>
                </c:pt>
                <c:pt idx="1401">
                  <c:v>133.850615568078</c:v>
                </c:pt>
                <c:pt idx="1402">
                  <c:v>133.850615568078</c:v>
                </c:pt>
                <c:pt idx="1403">
                  <c:v>133.850615568078</c:v>
                </c:pt>
                <c:pt idx="1404">
                  <c:v>133.850615568078</c:v>
                </c:pt>
                <c:pt idx="1405">
                  <c:v>133.850615568078</c:v>
                </c:pt>
                <c:pt idx="1406">
                  <c:v>133.850615568078</c:v>
                </c:pt>
                <c:pt idx="1407">
                  <c:v>133.850615568078</c:v>
                </c:pt>
                <c:pt idx="1408">
                  <c:v>133.850615568078</c:v>
                </c:pt>
                <c:pt idx="1409">
                  <c:v>133.850615568078</c:v>
                </c:pt>
                <c:pt idx="1410">
                  <c:v>133.850615568078</c:v>
                </c:pt>
                <c:pt idx="1411">
                  <c:v>133.850615568078</c:v>
                </c:pt>
                <c:pt idx="1412">
                  <c:v>133.850615568078</c:v>
                </c:pt>
                <c:pt idx="1413">
                  <c:v>133.850615568078</c:v>
                </c:pt>
                <c:pt idx="1414">
                  <c:v>133.850615568078</c:v>
                </c:pt>
                <c:pt idx="1415">
                  <c:v>133.850615568078</c:v>
                </c:pt>
                <c:pt idx="1416">
                  <c:v>133.850615568078</c:v>
                </c:pt>
                <c:pt idx="1417">
                  <c:v>133.850615568078</c:v>
                </c:pt>
                <c:pt idx="1418">
                  <c:v>133.850615568078</c:v>
                </c:pt>
                <c:pt idx="1419">
                  <c:v>133.850615568078</c:v>
                </c:pt>
                <c:pt idx="1420">
                  <c:v>133.850615568078</c:v>
                </c:pt>
                <c:pt idx="1421">
                  <c:v>133.850615568078</c:v>
                </c:pt>
                <c:pt idx="1422">
                  <c:v>133.850615568078</c:v>
                </c:pt>
                <c:pt idx="1423">
                  <c:v>133.850615568078</c:v>
                </c:pt>
                <c:pt idx="1424">
                  <c:v>133.850615568078</c:v>
                </c:pt>
                <c:pt idx="1425">
                  <c:v>133.850615568078</c:v>
                </c:pt>
                <c:pt idx="1426">
                  <c:v>133.850615568078</c:v>
                </c:pt>
                <c:pt idx="1427">
                  <c:v>133.850615568078</c:v>
                </c:pt>
                <c:pt idx="1428">
                  <c:v>133.850615568078</c:v>
                </c:pt>
                <c:pt idx="1429">
                  <c:v>133.850615568078</c:v>
                </c:pt>
                <c:pt idx="1430">
                  <c:v>133.850615568078</c:v>
                </c:pt>
                <c:pt idx="1431">
                  <c:v>133.850615568078</c:v>
                </c:pt>
                <c:pt idx="1432">
                  <c:v>133.850615568078</c:v>
                </c:pt>
                <c:pt idx="1433">
                  <c:v>133.850615568078</c:v>
                </c:pt>
                <c:pt idx="1434">
                  <c:v>133.850615568078</c:v>
                </c:pt>
                <c:pt idx="1435">
                  <c:v>133.850615568078</c:v>
                </c:pt>
                <c:pt idx="1436">
                  <c:v>133.850615568078</c:v>
                </c:pt>
                <c:pt idx="1437">
                  <c:v>133.850615568078</c:v>
                </c:pt>
                <c:pt idx="1438">
                  <c:v>133.850615568078</c:v>
                </c:pt>
                <c:pt idx="1439">
                  <c:v>133.850615568078</c:v>
                </c:pt>
                <c:pt idx="1440">
                  <c:v>133.850615568078</c:v>
                </c:pt>
                <c:pt idx="1441">
                  <c:v>133.850615568078</c:v>
                </c:pt>
                <c:pt idx="1442">
                  <c:v>133.850615568078</c:v>
                </c:pt>
                <c:pt idx="1443">
                  <c:v>133.850615568078</c:v>
                </c:pt>
                <c:pt idx="1444">
                  <c:v>133.850615568078</c:v>
                </c:pt>
                <c:pt idx="1445">
                  <c:v>133.850615568078</c:v>
                </c:pt>
                <c:pt idx="1446">
                  <c:v>133.850615568078</c:v>
                </c:pt>
                <c:pt idx="1447">
                  <c:v>133.850615568078</c:v>
                </c:pt>
                <c:pt idx="1448">
                  <c:v>133.850615568078</c:v>
                </c:pt>
                <c:pt idx="1449">
                  <c:v>133.850615568078</c:v>
                </c:pt>
                <c:pt idx="1450">
                  <c:v>133.850615568078</c:v>
                </c:pt>
                <c:pt idx="1451">
                  <c:v>133.850615568078</c:v>
                </c:pt>
                <c:pt idx="1452">
                  <c:v>133.850615568078</c:v>
                </c:pt>
                <c:pt idx="1453">
                  <c:v>133.850615568078</c:v>
                </c:pt>
                <c:pt idx="1454">
                  <c:v>133.850615568078</c:v>
                </c:pt>
                <c:pt idx="1455">
                  <c:v>133.850615568078</c:v>
                </c:pt>
                <c:pt idx="1456">
                  <c:v>133.850615568078</c:v>
                </c:pt>
                <c:pt idx="1457">
                  <c:v>133.850615568078</c:v>
                </c:pt>
                <c:pt idx="1458">
                  <c:v>133.850615568078</c:v>
                </c:pt>
                <c:pt idx="1459">
                  <c:v>133.850615568078</c:v>
                </c:pt>
                <c:pt idx="1460">
                  <c:v>133.850615568078</c:v>
                </c:pt>
                <c:pt idx="1461">
                  <c:v>133.850615568078</c:v>
                </c:pt>
                <c:pt idx="1462">
                  <c:v>133.850615568078</c:v>
                </c:pt>
                <c:pt idx="1463">
                  <c:v>133.850615568078</c:v>
                </c:pt>
                <c:pt idx="1464">
                  <c:v>133.850615568078</c:v>
                </c:pt>
                <c:pt idx="1465">
                  <c:v>133.850615568078</c:v>
                </c:pt>
                <c:pt idx="1466">
                  <c:v>133.850615568078</c:v>
                </c:pt>
                <c:pt idx="1467">
                  <c:v>133.850615568078</c:v>
                </c:pt>
                <c:pt idx="1468">
                  <c:v>133.850615568078</c:v>
                </c:pt>
                <c:pt idx="1469">
                  <c:v>133.850615568078</c:v>
                </c:pt>
                <c:pt idx="1470">
                  <c:v>133.850615568078</c:v>
                </c:pt>
                <c:pt idx="1471">
                  <c:v>133.850615568078</c:v>
                </c:pt>
                <c:pt idx="1472">
                  <c:v>133.850615568078</c:v>
                </c:pt>
                <c:pt idx="1473">
                  <c:v>133.850615568078</c:v>
                </c:pt>
                <c:pt idx="1474">
                  <c:v>133.850615568078</c:v>
                </c:pt>
                <c:pt idx="1475">
                  <c:v>133.850615568078</c:v>
                </c:pt>
                <c:pt idx="1476">
                  <c:v>133.850615568078</c:v>
                </c:pt>
                <c:pt idx="1477">
                  <c:v>133.850615568078</c:v>
                </c:pt>
                <c:pt idx="1478">
                  <c:v>133.850615568078</c:v>
                </c:pt>
                <c:pt idx="1479">
                  <c:v>133.850615568078</c:v>
                </c:pt>
                <c:pt idx="1480">
                  <c:v>133.850615568078</c:v>
                </c:pt>
                <c:pt idx="1481">
                  <c:v>133.850615568078</c:v>
                </c:pt>
                <c:pt idx="1482">
                  <c:v>133.850615568078</c:v>
                </c:pt>
                <c:pt idx="1483">
                  <c:v>133.850615568078</c:v>
                </c:pt>
                <c:pt idx="1484">
                  <c:v>133.850615568078</c:v>
                </c:pt>
                <c:pt idx="1485">
                  <c:v>133.850615568078</c:v>
                </c:pt>
                <c:pt idx="1486">
                  <c:v>133.850615568078</c:v>
                </c:pt>
                <c:pt idx="1487">
                  <c:v>133.850615568078</c:v>
                </c:pt>
                <c:pt idx="1488">
                  <c:v>133.850615568078</c:v>
                </c:pt>
                <c:pt idx="1489">
                  <c:v>133.850615568078</c:v>
                </c:pt>
                <c:pt idx="1490">
                  <c:v>133.850615568078</c:v>
                </c:pt>
                <c:pt idx="1491">
                  <c:v>133.850615568078</c:v>
                </c:pt>
                <c:pt idx="1492">
                  <c:v>133.850615568078</c:v>
                </c:pt>
                <c:pt idx="1493">
                  <c:v>133.850615568078</c:v>
                </c:pt>
                <c:pt idx="1494">
                  <c:v>133.850615568078</c:v>
                </c:pt>
                <c:pt idx="1495">
                  <c:v>133.850615568078</c:v>
                </c:pt>
                <c:pt idx="1496">
                  <c:v>133.850615568078</c:v>
                </c:pt>
                <c:pt idx="1497">
                  <c:v>133.850615568078</c:v>
                </c:pt>
                <c:pt idx="1498">
                  <c:v>133.850615568078</c:v>
                </c:pt>
                <c:pt idx="1499">
                  <c:v>133.850615568078</c:v>
                </c:pt>
                <c:pt idx="1500">
                  <c:v>133.850615568078</c:v>
                </c:pt>
                <c:pt idx="1501">
                  <c:v>133.850615568078</c:v>
                </c:pt>
                <c:pt idx="1502">
                  <c:v>133.850615568078</c:v>
                </c:pt>
                <c:pt idx="1503">
                  <c:v>133.850615568078</c:v>
                </c:pt>
                <c:pt idx="1504">
                  <c:v>133.850615568078</c:v>
                </c:pt>
                <c:pt idx="1505">
                  <c:v>133.850615568078</c:v>
                </c:pt>
                <c:pt idx="1506">
                  <c:v>133.850615568078</c:v>
                </c:pt>
                <c:pt idx="1507">
                  <c:v>133.850615568078</c:v>
                </c:pt>
                <c:pt idx="1508">
                  <c:v>133.850615568078</c:v>
                </c:pt>
                <c:pt idx="1509">
                  <c:v>133.850615568078</c:v>
                </c:pt>
                <c:pt idx="1510">
                  <c:v>133.850615568078</c:v>
                </c:pt>
                <c:pt idx="1511">
                  <c:v>133.850615568078</c:v>
                </c:pt>
                <c:pt idx="1512">
                  <c:v>133.850615568078</c:v>
                </c:pt>
                <c:pt idx="1513">
                  <c:v>133.850615568078</c:v>
                </c:pt>
                <c:pt idx="1514">
                  <c:v>133.850615568078</c:v>
                </c:pt>
                <c:pt idx="1515">
                  <c:v>133.850615568078</c:v>
                </c:pt>
                <c:pt idx="1516">
                  <c:v>133.850615568078</c:v>
                </c:pt>
                <c:pt idx="1517">
                  <c:v>133.850615568078</c:v>
                </c:pt>
                <c:pt idx="1518">
                  <c:v>133.850615568078</c:v>
                </c:pt>
                <c:pt idx="1519">
                  <c:v>133.850615568078</c:v>
                </c:pt>
                <c:pt idx="1520">
                  <c:v>133.850615568078</c:v>
                </c:pt>
                <c:pt idx="1521">
                  <c:v>133.850615568078</c:v>
                </c:pt>
                <c:pt idx="1522">
                  <c:v>133.850615568078</c:v>
                </c:pt>
                <c:pt idx="1523">
                  <c:v>133.850615568078</c:v>
                </c:pt>
                <c:pt idx="1524">
                  <c:v>133.850615568078</c:v>
                </c:pt>
                <c:pt idx="1525">
                  <c:v>133.850615568078</c:v>
                </c:pt>
                <c:pt idx="1526">
                  <c:v>133.850615568078</c:v>
                </c:pt>
                <c:pt idx="1527">
                  <c:v>133.850615568078</c:v>
                </c:pt>
                <c:pt idx="1528">
                  <c:v>133.850615568078</c:v>
                </c:pt>
                <c:pt idx="1529">
                  <c:v>133.850615568078</c:v>
                </c:pt>
                <c:pt idx="1530">
                  <c:v>133.850615568078</c:v>
                </c:pt>
                <c:pt idx="1531">
                  <c:v>133.850615568078</c:v>
                </c:pt>
                <c:pt idx="1532">
                  <c:v>133.850615568078</c:v>
                </c:pt>
                <c:pt idx="1533">
                  <c:v>133.850615568078</c:v>
                </c:pt>
                <c:pt idx="1534">
                  <c:v>133.850615568078</c:v>
                </c:pt>
                <c:pt idx="1535">
                  <c:v>133.850615568078</c:v>
                </c:pt>
                <c:pt idx="1536">
                  <c:v>133.850615568078</c:v>
                </c:pt>
                <c:pt idx="1537">
                  <c:v>133.850615568078</c:v>
                </c:pt>
                <c:pt idx="1538">
                  <c:v>133.850615568078</c:v>
                </c:pt>
                <c:pt idx="1539">
                  <c:v>133.850615568078</c:v>
                </c:pt>
                <c:pt idx="1540">
                  <c:v>133.850615568078</c:v>
                </c:pt>
                <c:pt idx="1541">
                  <c:v>133.850615568078</c:v>
                </c:pt>
                <c:pt idx="1542">
                  <c:v>133.850615568078</c:v>
                </c:pt>
                <c:pt idx="1543">
                  <c:v>133.850615568078</c:v>
                </c:pt>
                <c:pt idx="1544">
                  <c:v>133.850615568078</c:v>
                </c:pt>
                <c:pt idx="1545">
                  <c:v>133.850615568078</c:v>
                </c:pt>
                <c:pt idx="1546">
                  <c:v>133.850615568078</c:v>
                </c:pt>
                <c:pt idx="1547">
                  <c:v>133.850615568078</c:v>
                </c:pt>
                <c:pt idx="1548">
                  <c:v>133.850615568078</c:v>
                </c:pt>
                <c:pt idx="1549">
                  <c:v>133.850615568078</c:v>
                </c:pt>
                <c:pt idx="1550">
                  <c:v>133.850615568078</c:v>
                </c:pt>
                <c:pt idx="1551">
                  <c:v>133.850615568078</c:v>
                </c:pt>
                <c:pt idx="1552">
                  <c:v>133.850615568078</c:v>
                </c:pt>
                <c:pt idx="1553">
                  <c:v>133.850615568078</c:v>
                </c:pt>
                <c:pt idx="1554">
                  <c:v>133.850615568078</c:v>
                </c:pt>
                <c:pt idx="1555">
                  <c:v>133.850615568078</c:v>
                </c:pt>
                <c:pt idx="1556">
                  <c:v>133.850615568078</c:v>
                </c:pt>
                <c:pt idx="1557">
                  <c:v>133.850615568078</c:v>
                </c:pt>
                <c:pt idx="1558">
                  <c:v>133.850615568078</c:v>
                </c:pt>
                <c:pt idx="1559">
                  <c:v>133.850615568078</c:v>
                </c:pt>
                <c:pt idx="1560">
                  <c:v>133.850615568078</c:v>
                </c:pt>
                <c:pt idx="1561">
                  <c:v>133.850615568078</c:v>
                </c:pt>
                <c:pt idx="1562">
                  <c:v>133.850615568078</c:v>
                </c:pt>
                <c:pt idx="1563">
                  <c:v>133.850615568078</c:v>
                </c:pt>
                <c:pt idx="1564">
                  <c:v>133.850615568078</c:v>
                </c:pt>
                <c:pt idx="1565">
                  <c:v>133.850615568078</c:v>
                </c:pt>
                <c:pt idx="1566">
                  <c:v>133.850615568078</c:v>
                </c:pt>
                <c:pt idx="1567">
                  <c:v>133.850615568078</c:v>
                </c:pt>
                <c:pt idx="1568">
                  <c:v>133.850615568078</c:v>
                </c:pt>
                <c:pt idx="1569">
                  <c:v>133.850615568078</c:v>
                </c:pt>
                <c:pt idx="1570">
                  <c:v>133.850615568078</c:v>
                </c:pt>
                <c:pt idx="1571">
                  <c:v>133.850615568078</c:v>
                </c:pt>
                <c:pt idx="1572">
                  <c:v>133.850615568078</c:v>
                </c:pt>
                <c:pt idx="1573">
                  <c:v>133.850615568078</c:v>
                </c:pt>
                <c:pt idx="1574">
                  <c:v>133.850615568078</c:v>
                </c:pt>
                <c:pt idx="1575">
                  <c:v>133.850615568078</c:v>
                </c:pt>
                <c:pt idx="1576">
                  <c:v>133.850615568078</c:v>
                </c:pt>
                <c:pt idx="1577">
                  <c:v>133.850615568078</c:v>
                </c:pt>
                <c:pt idx="1578">
                  <c:v>133.850615568078</c:v>
                </c:pt>
                <c:pt idx="1579">
                  <c:v>133.850615568078</c:v>
                </c:pt>
                <c:pt idx="1580">
                  <c:v>133.850615568078</c:v>
                </c:pt>
                <c:pt idx="1581">
                  <c:v>133.850615568078</c:v>
                </c:pt>
                <c:pt idx="1582">
                  <c:v>133.850615568078</c:v>
                </c:pt>
                <c:pt idx="1583">
                  <c:v>133.850615568078</c:v>
                </c:pt>
                <c:pt idx="1584">
                  <c:v>133.850615568078</c:v>
                </c:pt>
                <c:pt idx="1585">
                  <c:v>133.850615568078</c:v>
                </c:pt>
                <c:pt idx="1586">
                  <c:v>133.850615568078</c:v>
                </c:pt>
                <c:pt idx="1587">
                  <c:v>133.850615568078</c:v>
                </c:pt>
                <c:pt idx="1588">
                  <c:v>133.850615568078</c:v>
                </c:pt>
                <c:pt idx="1589">
                  <c:v>133.850615568078</c:v>
                </c:pt>
                <c:pt idx="1590">
                  <c:v>133.850615568078</c:v>
                </c:pt>
                <c:pt idx="1591">
                  <c:v>133.850615568078</c:v>
                </c:pt>
                <c:pt idx="1592">
                  <c:v>133.850615568078</c:v>
                </c:pt>
                <c:pt idx="1593">
                  <c:v>133.850615568078</c:v>
                </c:pt>
                <c:pt idx="1594">
                  <c:v>133.850615568078</c:v>
                </c:pt>
                <c:pt idx="1595">
                  <c:v>133.850615568078</c:v>
                </c:pt>
                <c:pt idx="1596">
                  <c:v>133.850615568078</c:v>
                </c:pt>
                <c:pt idx="1597">
                  <c:v>133.850615568078</c:v>
                </c:pt>
                <c:pt idx="1598">
                  <c:v>133.850615568078</c:v>
                </c:pt>
                <c:pt idx="1599">
                  <c:v>133.850615568078</c:v>
                </c:pt>
                <c:pt idx="1600">
                  <c:v>133.850615568078</c:v>
                </c:pt>
                <c:pt idx="1601">
                  <c:v>133.850615568078</c:v>
                </c:pt>
                <c:pt idx="1602">
                  <c:v>133.850615568078</c:v>
                </c:pt>
                <c:pt idx="1603">
                  <c:v>133.850615568078</c:v>
                </c:pt>
                <c:pt idx="1604">
                  <c:v>133.850615568078</c:v>
                </c:pt>
                <c:pt idx="1605">
                  <c:v>133.850615568078</c:v>
                </c:pt>
                <c:pt idx="1606">
                  <c:v>133.850615568078</c:v>
                </c:pt>
                <c:pt idx="1607">
                  <c:v>133.850615568078</c:v>
                </c:pt>
                <c:pt idx="1608">
                  <c:v>133.850615568078</c:v>
                </c:pt>
                <c:pt idx="1609">
                  <c:v>133.850615568078</c:v>
                </c:pt>
                <c:pt idx="1610">
                  <c:v>133.850615568078</c:v>
                </c:pt>
                <c:pt idx="1611">
                  <c:v>133.850615568078</c:v>
                </c:pt>
                <c:pt idx="1612">
                  <c:v>133.850615568078</c:v>
                </c:pt>
                <c:pt idx="1613">
                  <c:v>133.850615568078</c:v>
                </c:pt>
                <c:pt idx="1614">
                  <c:v>133.850615568078</c:v>
                </c:pt>
                <c:pt idx="1615">
                  <c:v>133.850615568078</c:v>
                </c:pt>
                <c:pt idx="1616">
                  <c:v>133.850615568078</c:v>
                </c:pt>
                <c:pt idx="1617">
                  <c:v>133.850615568078</c:v>
                </c:pt>
                <c:pt idx="1618">
                  <c:v>133.850615568078</c:v>
                </c:pt>
                <c:pt idx="1619">
                  <c:v>133.850615568078</c:v>
                </c:pt>
                <c:pt idx="1620">
                  <c:v>133.850615568078</c:v>
                </c:pt>
                <c:pt idx="1621">
                  <c:v>133.850615568078</c:v>
                </c:pt>
                <c:pt idx="1622">
                  <c:v>133.850615568078</c:v>
                </c:pt>
                <c:pt idx="1623">
                  <c:v>133.850615568078</c:v>
                </c:pt>
                <c:pt idx="1624">
                  <c:v>133.850615568078</c:v>
                </c:pt>
                <c:pt idx="1625">
                  <c:v>133.850615568078</c:v>
                </c:pt>
                <c:pt idx="1626">
                  <c:v>133.850615568078</c:v>
                </c:pt>
                <c:pt idx="1627">
                  <c:v>133.850615568078</c:v>
                </c:pt>
                <c:pt idx="1628">
                  <c:v>133.850615568078</c:v>
                </c:pt>
                <c:pt idx="1629">
                  <c:v>133.850615568078</c:v>
                </c:pt>
                <c:pt idx="1630">
                  <c:v>133.850615568078</c:v>
                </c:pt>
                <c:pt idx="1631">
                  <c:v>133.850615568078</c:v>
                </c:pt>
                <c:pt idx="1632">
                  <c:v>133.850615568078</c:v>
                </c:pt>
                <c:pt idx="1633">
                  <c:v>133.850615568078</c:v>
                </c:pt>
                <c:pt idx="1634">
                  <c:v>133.850615568078</c:v>
                </c:pt>
                <c:pt idx="1635">
                  <c:v>133.850615568078</c:v>
                </c:pt>
                <c:pt idx="1636">
                  <c:v>133.850615568078</c:v>
                </c:pt>
                <c:pt idx="1637">
                  <c:v>133.850615568078</c:v>
                </c:pt>
                <c:pt idx="1638">
                  <c:v>133.850615568078</c:v>
                </c:pt>
                <c:pt idx="1639">
                  <c:v>133.850615568078</c:v>
                </c:pt>
                <c:pt idx="1640">
                  <c:v>133.850615568078</c:v>
                </c:pt>
                <c:pt idx="1641">
                  <c:v>133.850615568078</c:v>
                </c:pt>
                <c:pt idx="1642">
                  <c:v>133.850615568078</c:v>
                </c:pt>
                <c:pt idx="1643">
                  <c:v>133.850615568078</c:v>
                </c:pt>
                <c:pt idx="1644">
                  <c:v>133.850615568078</c:v>
                </c:pt>
                <c:pt idx="1645">
                  <c:v>133.850615568078</c:v>
                </c:pt>
                <c:pt idx="1646">
                  <c:v>133.850615568078</c:v>
                </c:pt>
                <c:pt idx="1647">
                  <c:v>133.850615568078</c:v>
                </c:pt>
                <c:pt idx="1648">
                  <c:v>133.850615568078</c:v>
                </c:pt>
                <c:pt idx="1649">
                  <c:v>133.850615568078</c:v>
                </c:pt>
                <c:pt idx="1650">
                  <c:v>133.850615568078</c:v>
                </c:pt>
                <c:pt idx="1651">
                  <c:v>133.850615568078</c:v>
                </c:pt>
                <c:pt idx="1652">
                  <c:v>133.850615568078</c:v>
                </c:pt>
                <c:pt idx="1653">
                  <c:v>133.850615568078</c:v>
                </c:pt>
                <c:pt idx="1654">
                  <c:v>133.850615568078</c:v>
                </c:pt>
                <c:pt idx="1655">
                  <c:v>133.850615568078</c:v>
                </c:pt>
                <c:pt idx="1656">
                  <c:v>133.850615568078</c:v>
                </c:pt>
                <c:pt idx="1657">
                  <c:v>133.850615568078</c:v>
                </c:pt>
                <c:pt idx="1658">
                  <c:v>133.850615568078</c:v>
                </c:pt>
                <c:pt idx="1659">
                  <c:v>133.850615568078</c:v>
                </c:pt>
                <c:pt idx="1660">
                  <c:v>133.850615568078</c:v>
                </c:pt>
                <c:pt idx="1661">
                  <c:v>133.850615568078</c:v>
                </c:pt>
                <c:pt idx="1662">
                  <c:v>133.850615568078</c:v>
                </c:pt>
                <c:pt idx="1663">
                  <c:v>133.850615568078</c:v>
                </c:pt>
                <c:pt idx="1664">
                  <c:v>133.850615568078</c:v>
                </c:pt>
                <c:pt idx="1665">
                  <c:v>133.850615568078</c:v>
                </c:pt>
                <c:pt idx="1666">
                  <c:v>133.850615568078</c:v>
                </c:pt>
                <c:pt idx="1667">
                  <c:v>133.850615568078</c:v>
                </c:pt>
                <c:pt idx="1668">
                  <c:v>133.850615568078</c:v>
                </c:pt>
                <c:pt idx="1669">
                  <c:v>133.850615568078</c:v>
                </c:pt>
                <c:pt idx="1670">
                  <c:v>133.850615568078</c:v>
                </c:pt>
                <c:pt idx="1671">
                  <c:v>133.850615568078</c:v>
                </c:pt>
                <c:pt idx="1672">
                  <c:v>133.850615568078</c:v>
                </c:pt>
                <c:pt idx="1673">
                  <c:v>133.850615568078</c:v>
                </c:pt>
                <c:pt idx="1674">
                  <c:v>133.850615568078</c:v>
                </c:pt>
                <c:pt idx="1675">
                  <c:v>133.850615568078</c:v>
                </c:pt>
                <c:pt idx="1676">
                  <c:v>133.850615568078</c:v>
                </c:pt>
                <c:pt idx="1677">
                  <c:v>133.850615568078</c:v>
                </c:pt>
                <c:pt idx="1678">
                  <c:v>133.850615568078</c:v>
                </c:pt>
                <c:pt idx="1679">
                  <c:v>133.850615568078</c:v>
                </c:pt>
                <c:pt idx="1680">
                  <c:v>133.850615568078</c:v>
                </c:pt>
                <c:pt idx="1681">
                  <c:v>133.850615568078</c:v>
                </c:pt>
                <c:pt idx="1682">
                  <c:v>133.850615568078</c:v>
                </c:pt>
                <c:pt idx="1683">
                  <c:v>133.850615568078</c:v>
                </c:pt>
                <c:pt idx="1684">
                  <c:v>133.850615568078</c:v>
                </c:pt>
                <c:pt idx="1685">
                  <c:v>133.850615568078</c:v>
                </c:pt>
                <c:pt idx="1686">
                  <c:v>133.850615568078</c:v>
                </c:pt>
                <c:pt idx="1687">
                  <c:v>133.850615568078</c:v>
                </c:pt>
                <c:pt idx="1688">
                  <c:v>133.850615568078</c:v>
                </c:pt>
                <c:pt idx="1689">
                  <c:v>133.850615568078</c:v>
                </c:pt>
                <c:pt idx="1690">
                  <c:v>133.850615568078</c:v>
                </c:pt>
                <c:pt idx="1691">
                  <c:v>133.850615568078</c:v>
                </c:pt>
                <c:pt idx="1692">
                  <c:v>133.850615568078</c:v>
                </c:pt>
                <c:pt idx="1693">
                  <c:v>133.850615568078</c:v>
                </c:pt>
                <c:pt idx="1694">
                  <c:v>133.850615568078</c:v>
                </c:pt>
                <c:pt idx="1695">
                  <c:v>133.850615568078</c:v>
                </c:pt>
                <c:pt idx="1696">
                  <c:v>133.850615568078</c:v>
                </c:pt>
                <c:pt idx="1697">
                  <c:v>133.850615568078</c:v>
                </c:pt>
                <c:pt idx="1698">
                  <c:v>133.850615568078</c:v>
                </c:pt>
                <c:pt idx="1699">
                  <c:v>133.850615568078</c:v>
                </c:pt>
                <c:pt idx="1700">
                  <c:v>133.850615568078</c:v>
                </c:pt>
                <c:pt idx="1701">
                  <c:v>133.850615568078</c:v>
                </c:pt>
                <c:pt idx="1702">
                  <c:v>133.850615568078</c:v>
                </c:pt>
                <c:pt idx="1703">
                  <c:v>133.850615568078</c:v>
                </c:pt>
                <c:pt idx="1704">
                  <c:v>133.850615568078</c:v>
                </c:pt>
                <c:pt idx="1705">
                  <c:v>133.850615568078</c:v>
                </c:pt>
                <c:pt idx="1706">
                  <c:v>133.850615568078</c:v>
                </c:pt>
                <c:pt idx="1707">
                  <c:v>133.850615568078</c:v>
                </c:pt>
                <c:pt idx="1708">
                  <c:v>133.850615568078</c:v>
                </c:pt>
                <c:pt idx="1709">
                  <c:v>133.850615568078</c:v>
                </c:pt>
                <c:pt idx="1710">
                  <c:v>133.850615568078</c:v>
                </c:pt>
                <c:pt idx="1711">
                  <c:v>133.850615568078</c:v>
                </c:pt>
                <c:pt idx="1712">
                  <c:v>133.850615568078</c:v>
                </c:pt>
                <c:pt idx="1713">
                  <c:v>133.850615568078</c:v>
                </c:pt>
                <c:pt idx="1714">
                  <c:v>133.850615568078</c:v>
                </c:pt>
                <c:pt idx="1715">
                  <c:v>133.850615568078</c:v>
                </c:pt>
                <c:pt idx="1716">
                  <c:v>133.850615568078</c:v>
                </c:pt>
                <c:pt idx="1717">
                  <c:v>133.850615568078</c:v>
                </c:pt>
                <c:pt idx="1718">
                  <c:v>133.850615568078</c:v>
                </c:pt>
                <c:pt idx="1719">
                  <c:v>133.850615568078</c:v>
                </c:pt>
                <c:pt idx="1720">
                  <c:v>133.850615568078</c:v>
                </c:pt>
                <c:pt idx="1721">
                  <c:v>133.850615568078</c:v>
                </c:pt>
                <c:pt idx="1722">
                  <c:v>133.850615568078</c:v>
                </c:pt>
                <c:pt idx="1723">
                  <c:v>133.850615568078</c:v>
                </c:pt>
                <c:pt idx="1724">
                  <c:v>133.850615568078</c:v>
                </c:pt>
                <c:pt idx="1725">
                  <c:v>133.850615568078</c:v>
                </c:pt>
                <c:pt idx="1726">
                  <c:v>133.850615568078</c:v>
                </c:pt>
                <c:pt idx="1727">
                  <c:v>133.850615568078</c:v>
                </c:pt>
                <c:pt idx="1728">
                  <c:v>133.850615568078</c:v>
                </c:pt>
                <c:pt idx="1729">
                  <c:v>133.850615568078</c:v>
                </c:pt>
                <c:pt idx="1730">
                  <c:v>133.850615568078</c:v>
                </c:pt>
                <c:pt idx="1731">
                  <c:v>133.850615568078</c:v>
                </c:pt>
                <c:pt idx="1732">
                  <c:v>133.850615568078</c:v>
                </c:pt>
                <c:pt idx="1733">
                  <c:v>133.850615568078</c:v>
                </c:pt>
                <c:pt idx="1734">
                  <c:v>133.850615568078</c:v>
                </c:pt>
                <c:pt idx="1735">
                  <c:v>133.850615568078</c:v>
                </c:pt>
                <c:pt idx="1736">
                  <c:v>133.850615568078</c:v>
                </c:pt>
                <c:pt idx="1737">
                  <c:v>133.850615568078</c:v>
                </c:pt>
                <c:pt idx="1738">
                  <c:v>133.850615568078</c:v>
                </c:pt>
                <c:pt idx="1739">
                  <c:v>133.850615568078</c:v>
                </c:pt>
                <c:pt idx="1740">
                  <c:v>133.850615568078</c:v>
                </c:pt>
                <c:pt idx="1741">
                  <c:v>133.850615568078</c:v>
                </c:pt>
                <c:pt idx="1742">
                  <c:v>133.850615568078</c:v>
                </c:pt>
                <c:pt idx="1743">
                  <c:v>133.850615568078</c:v>
                </c:pt>
                <c:pt idx="1744">
                  <c:v>133.850615568078</c:v>
                </c:pt>
                <c:pt idx="1745">
                  <c:v>133.850615568078</c:v>
                </c:pt>
                <c:pt idx="1746">
                  <c:v>133.850615568078</c:v>
                </c:pt>
                <c:pt idx="1747">
                  <c:v>133.850615568078</c:v>
                </c:pt>
                <c:pt idx="1748">
                  <c:v>133.850615568078</c:v>
                </c:pt>
                <c:pt idx="1749">
                  <c:v>133.850615568078</c:v>
                </c:pt>
                <c:pt idx="1750">
                  <c:v>133.850615568078</c:v>
                </c:pt>
                <c:pt idx="1751">
                  <c:v>133.850615568078</c:v>
                </c:pt>
                <c:pt idx="1752">
                  <c:v>133.850615568078</c:v>
                </c:pt>
                <c:pt idx="1753">
                  <c:v>133.850615568078</c:v>
                </c:pt>
                <c:pt idx="1754">
                  <c:v>133.850615568078</c:v>
                </c:pt>
                <c:pt idx="1755">
                  <c:v>133.850615568078</c:v>
                </c:pt>
                <c:pt idx="1756">
                  <c:v>133.850615568078</c:v>
                </c:pt>
                <c:pt idx="1757">
                  <c:v>133.850615568078</c:v>
                </c:pt>
                <c:pt idx="1758">
                  <c:v>133.850615568078</c:v>
                </c:pt>
                <c:pt idx="1759">
                  <c:v>133.850615568078</c:v>
                </c:pt>
                <c:pt idx="1760">
                  <c:v>133.850615568078</c:v>
                </c:pt>
                <c:pt idx="1761">
                  <c:v>133.850615568078</c:v>
                </c:pt>
                <c:pt idx="1762">
                  <c:v>133.850615568078</c:v>
                </c:pt>
                <c:pt idx="1763">
                  <c:v>133.850615568078</c:v>
                </c:pt>
                <c:pt idx="1764">
                  <c:v>133.850615568078</c:v>
                </c:pt>
                <c:pt idx="1765">
                  <c:v>133.850615568078</c:v>
                </c:pt>
                <c:pt idx="1766">
                  <c:v>133.850615568078</c:v>
                </c:pt>
                <c:pt idx="1767">
                  <c:v>133.850615568078</c:v>
                </c:pt>
                <c:pt idx="1768">
                  <c:v>133.850615568078</c:v>
                </c:pt>
                <c:pt idx="1769">
                  <c:v>133.850615568078</c:v>
                </c:pt>
                <c:pt idx="1770">
                  <c:v>133.850615568078</c:v>
                </c:pt>
                <c:pt idx="1771">
                  <c:v>133.850615568078</c:v>
                </c:pt>
                <c:pt idx="1772">
                  <c:v>133.850615568078</c:v>
                </c:pt>
                <c:pt idx="1773">
                  <c:v>133.850615568078</c:v>
                </c:pt>
                <c:pt idx="1774">
                  <c:v>133.850615568078</c:v>
                </c:pt>
                <c:pt idx="1775">
                  <c:v>133.850615568078</c:v>
                </c:pt>
                <c:pt idx="1776">
                  <c:v>133.850615568078</c:v>
                </c:pt>
                <c:pt idx="1777">
                  <c:v>133.850615568078</c:v>
                </c:pt>
                <c:pt idx="1778">
                  <c:v>133.850615568078</c:v>
                </c:pt>
                <c:pt idx="1779">
                  <c:v>133.850615568078</c:v>
                </c:pt>
                <c:pt idx="1780">
                  <c:v>133.850615568078</c:v>
                </c:pt>
                <c:pt idx="1781">
                  <c:v>133.850615568078</c:v>
                </c:pt>
                <c:pt idx="1782">
                  <c:v>133.850615568078</c:v>
                </c:pt>
                <c:pt idx="1783">
                  <c:v>133.850615568078</c:v>
                </c:pt>
                <c:pt idx="1784">
                  <c:v>133.850615568078</c:v>
                </c:pt>
                <c:pt idx="1785">
                  <c:v>133.850615568078</c:v>
                </c:pt>
                <c:pt idx="1786">
                  <c:v>133.850615568078</c:v>
                </c:pt>
                <c:pt idx="1787">
                  <c:v>133.850615568078</c:v>
                </c:pt>
                <c:pt idx="1788">
                  <c:v>133.850615568078</c:v>
                </c:pt>
                <c:pt idx="1789">
                  <c:v>133.850615568078</c:v>
                </c:pt>
                <c:pt idx="1790">
                  <c:v>133.850615568078</c:v>
                </c:pt>
                <c:pt idx="1791">
                  <c:v>133.850615568078</c:v>
                </c:pt>
                <c:pt idx="1792">
                  <c:v>133.850615568078</c:v>
                </c:pt>
                <c:pt idx="1793">
                  <c:v>133.850615568078</c:v>
                </c:pt>
                <c:pt idx="1794">
                  <c:v>133.850615568078</c:v>
                </c:pt>
                <c:pt idx="1795">
                  <c:v>133.850615568078</c:v>
                </c:pt>
                <c:pt idx="1796">
                  <c:v>133.850615568078</c:v>
                </c:pt>
                <c:pt idx="1797">
                  <c:v>133.850615568078</c:v>
                </c:pt>
                <c:pt idx="1798">
                  <c:v>133.850615568078</c:v>
                </c:pt>
                <c:pt idx="1799">
                  <c:v>133.850615568078</c:v>
                </c:pt>
                <c:pt idx="1800">
                  <c:v>133.850615568078</c:v>
                </c:pt>
                <c:pt idx="1801">
                  <c:v>133.850615568078</c:v>
                </c:pt>
                <c:pt idx="1802">
                  <c:v>133.850615568078</c:v>
                </c:pt>
                <c:pt idx="1803">
                  <c:v>133.850615568078</c:v>
                </c:pt>
                <c:pt idx="1804">
                  <c:v>133.850615568078</c:v>
                </c:pt>
                <c:pt idx="1805">
                  <c:v>133.850615568078</c:v>
                </c:pt>
                <c:pt idx="1806">
                  <c:v>133.850615568078</c:v>
                </c:pt>
                <c:pt idx="1807">
                  <c:v>133.850615568078</c:v>
                </c:pt>
                <c:pt idx="1808">
                  <c:v>133.850615568078</c:v>
                </c:pt>
                <c:pt idx="1809">
                  <c:v>133.850615568078</c:v>
                </c:pt>
                <c:pt idx="1810">
                  <c:v>133.850615568078</c:v>
                </c:pt>
                <c:pt idx="1811">
                  <c:v>133.850615568078</c:v>
                </c:pt>
                <c:pt idx="1812">
                  <c:v>133.850615568078</c:v>
                </c:pt>
                <c:pt idx="1813">
                  <c:v>133.850615568078</c:v>
                </c:pt>
                <c:pt idx="1814">
                  <c:v>133.850615568078</c:v>
                </c:pt>
                <c:pt idx="1815">
                  <c:v>133.850615568078</c:v>
                </c:pt>
                <c:pt idx="1816">
                  <c:v>133.850615568078</c:v>
                </c:pt>
                <c:pt idx="1817">
                  <c:v>133.850615568078</c:v>
                </c:pt>
                <c:pt idx="1818">
                  <c:v>133.850615568078</c:v>
                </c:pt>
                <c:pt idx="1819">
                  <c:v>133.850615568078</c:v>
                </c:pt>
                <c:pt idx="1820">
                  <c:v>133.850615568078</c:v>
                </c:pt>
                <c:pt idx="1821">
                  <c:v>133.850615568078</c:v>
                </c:pt>
                <c:pt idx="1822">
                  <c:v>133.850615568078</c:v>
                </c:pt>
                <c:pt idx="1823">
                  <c:v>133.850615568078</c:v>
                </c:pt>
                <c:pt idx="1824">
                  <c:v>133.850615568078</c:v>
                </c:pt>
                <c:pt idx="1825">
                  <c:v>133.850615568078</c:v>
                </c:pt>
                <c:pt idx="1826">
                  <c:v>133.850615568078</c:v>
                </c:pt>
                <c:pt idx="1827">
                  <c:v>133.850615568078</c:v>
                </c:pt>
                <c:pt idx="1828">
                  <c:v>133.850615568078</c:v>
                </c:pt>
                <c:pt idx="1829">
                  <c:v>133.850615568078</c:v>
                </c:pt>
                <c:pt idx="1830">
                  <c:v>133.850615568078</c:v>
                </c:pt>
                <c:pt idx="1831">
                  <c:v>133.850615568078</c:v>
                </c:pt>
                <c:pt idx="1832">
                  <c:v>133.850615568078</c:v>
                </c:pt>
                <c:pt idx="1833">
                  <c:v>133.850615568078</c:v>
                </c:pt>
                <c:pt idx="1834">
                  <c:v>133.850615568078</c:v>
                </c:pt>
                <c:pt idx="1835">
                  <c:v>133.850615568078</c:v>
                </c:pt>
                <c:pt idx="1836">
                  <c:v>133.850615568078</c:v>
                </c:pt>
                <c:pt idx="1837">
                  <c:v>133.850615568078</c:v>
                </c:pt>
                <c:pt idx="1838">
                  <c:v>133.850615568078</c:v>
                </c:pt>
                <c:pt idx="1839">
                  <c:v>133.850615568078</c:v>
                </c:pt>
                <c:pt idx="1840">
                  <c:v>133.850615568078</c:v>
                </c:pt>
                <c:pt idx="1841">
                  <c:v>133.850615568078</c:v>
                </c:pt>
                <c:pt idx="1842">
                  <c:v>133.850615568078</c:v>
                </c:pt>
                <c:pt idx="1843">
                  <c:v>133.850615568078</c:v>
                </c:pt>
                <c:pt idx="1844">
                  <c:v>133.850615568078</c:v>
                </c:pt>
                <c:pt idx="1845">
                  <c:v>133.850615568078</c:v>
                </c:pt>
                <c:pt idx="1846">
                  <c:v>133.850615568078</c:v>
                </c:pt>
                <c:pt idx="1847">
                  <c:v>133.850615568078</c:v>
                </c:pt>
                <c:pt idx="1848">
                  <c:v>133.850615568078</c:v>
                </c:pt>
                <c:pt idx="1849">
                  <c:v>133.850615568078</c:v>
                </c:pt>
                <c:pt idx="1850">
                  <c:v>133.850615568078</c:v>
                </c:pt>
                <c:pt idx="1851">
                  <c:v>133.850615568078</c:v>
                </c:pt>
                <c:pt idx="1852">
                  <c:v>133.850615568078</c:v>
                </c:pt>
                <c:pt idx="1853">
                  <c:v>133.850615568078</c:v>
                </c:pt>
                <c:pt idx="1854">
                  <c:v>133.850615568078</c:v>
                </c:pt>
                <c:pt idx="1855">
                  <c:v>133.850615568078</c:v>
                </c:pt>
                <c:pt idx="1856">
                  <c:v>133.850615568078</c:v>
                </c:pt>
                <c:pt idx="1857">
                  <c:v>133.850615568078</c:v>
                </c:pt>
                <c:pt idx="1858">
                  <c:v>133.850615568078</c:v>
                </c:pt>
                <c:pt idx="1859">
                  <c:v>133.850615568078</c:v>
                </c:pt>
                <c:pt idx="1860">
                  <c:v>133.850615568078</c:v>
                </c:pt>
                <c:pt idx="1861">
                  <c:v>133.850615568078</c:v>
                </c:pt>
                <c:pt idx="1862">
                  <c:v>133.850615568078</c:v>
                </c:pt>
                <c:pt idx="1863">
                  <c:v>133.850615568078</c:v>
                </c:pt>
                <c:pt idx="1864">
                  <c:v>133.850615568078</c:v>
                </c:pt>
                <c:pt idx="1865">
                  <c:v>133.850615568078</c:v>
                </c:pt>
                <c:pt idx="1866">
                  <c:v>133.850615568078</c:v>
                </c:pt>
                <c:pt idx="1867">
                  <c:v>133.850615568078</c:v>
                </c:pt>
                <c:pt idx="1868">
                  <c:v>133.850615568078</c:v>
                </c:pt>
                <c:pt idx="1869">
                  <c:v>133.850615568078</c:v>
                </c:pt>
                <c:pt idx="1870">
                  <c:v>133.850615568078</c:v>
                </c:pt>
                <c:pt idx="1871">
                  <c:v>133.850615568078</c:v>
                </c:pt>
                <c:pt idx="1872">
                  <c:v>133.850615568078</c:v>
                </c:pt>
                <c:pt idx="1873">
                  <c:v>133.850615568078</c:v>
                </c:pt>
                <c:pt idx="1874">
                  <c:v>133.850615568078</c:v>
                </c:pt>
                <c:pt idx="1875">
                  <c:v>133.850615568078</c:v>
                </c:pt>
                <c:pt idx="1876">
                  <c:v>133.850615568078</c:v>
                </c:pt>
                <c:pt idx="1877">
                  <c:v>133.850615568078</c:v>
                </c:pt>
                <c:pt idx="1878">
                  <c:v>133.850615568078</c:v>
                </c:pt>
                <c:pt idx="1879">
                  <c:v>133.850615568078</c:v>
                </c:pt>
                <c:pt idx="1880">
                  <c:v>133.850615568078</c:v>
                </c:pt>
                <c:pt idx="1881">
                  <c:v>133.850615568078</c:v>
                </c:pt>
                <c:pt idx="1882">
                  <c:v>133.850615568078</c:v>
                </c:pt>
                <c:pt idx="1883">
                  <c:v>133.850615568078</c:v>
                </c:pt>
                <c:pt idx="1884">
                  <c:v>133.850615568078</c:v>
                </c:pt>
                <c:pt idx="1885">
                  <c:v>133.850615568078</c:v>
                </c:pt>
                <c:pt idx="1886">
                  <c:v>133.850615568078</c:v>
                </c:pt>
                <c:pt idx="1887">
                  <c:v>133.850615568078</c:v>
                </c:pt>
                <c:pt idx="1888">
                  <c:v>133.850615568078</c:v>
                </c:pt>
                <c:pt idx="1889">
                  <c:v>133.850615568078</c:v>
                </c:pt>
                <c:pt idx="1890">
                  <c:v>133.850615568078</c:v>
                </c:pt>
                <c:pt idx="1891">
                  <c:v>133.850615568078</c:v>
                </c:pt>
                <c:pt idx="1892">
                  <c:v>133.850615568078</c:v>
                </c:pt>
                <c:pt idx="1893">
                  <c:v>133.850615568078</c:v>
                </c:pt>
                <c:pt idx="1894">
                  <c:v>133.850615568078</c:v>
                </c:pt>
                <c:pt idx="1895">
                  <c:v>133.850615568078</c:v>
                </c:pt>
                <c:pt idx="1896">
                  <c:v>133.850615568078</c:v>
                </c:pt>
                <c:pt idx="1897">
                  <c:v>133.850615568078</c:v>
                </c:pt>
                <c:pt idx="1898">
                  <c:v>133.850615568078</c:v>
                </c:pt>
                <c:pt idx="1899">
                  <c:v>133.850615568078</c:v>
                </c:pt>
                <c:pt idx="1900">
                  <c:v>133.850615568078</c:v>
                </c:pt>
                <c:pt idx="1901">
                  <c:v>133.850615568078</c:v>
                </c:pt>
                <c:pt idx="1902">
                  <c:v>133.850615568078</c:v>
                </c:pt>
                <c:pt idx="1903">
                  <c:v>133.850615568078</c:v>
                </c:pt>
                <c:pt idx="1904">
                  <c:v>133.850615568078</c:v>
                </c:pt>
                <c:pt idx="1905">
                  <c:v>133.850615568078</c:v>
                </c:pt>
                <c:pt idx="1906">
                  <c:v>133.850615568078</c:v>
                </c:pt>
                <c:pt idx="1907">
                  <c:v>133.850615568078</c:v>
                </c:pt>
                <c:pt idx="1908">
                  <c:v>133.850615568078</c:v>
                </c:pt>
                <c:pt idx="1909">
                  <c:v>133.850615568078</c:v>
                </c:pt>
                <c:pt idx="1910">
                  <c:v>133.850615568078</c:v>
                </c:pt>
                <c:pt idx="1911">
                  <c:v>133.850615568078</c:v>
                </c:pt>
                <c:pt idx="1912">
                  <c:v>133.850615568078</c:v>
                </c:pt>
                <c:pt idx="1913">
                  <c:v>133.850615568078</c:v>
                </c:pt>
                <c:pt idx="1914">
                  <c:v>133.850615568078</c:v>
                </c:pt>
                <c:pt idx="1915">
                  <c:v>133.850615568078</c:v>
                </c:pt>
                <c:pt idx="1916">
                  <c:v>133.850615568078</c:v>
                </c:pt>
                <c:pt idx="1917">
                  <c:v>133.850615568078</c:v>
                </c:pt>
                <c:pt idx="1918">
                  <c:v>133.850615568078</c:v>
                </c:pt>
                <c:pt idx="1919">
                  <c:v>133.850615568078</c:v>
                </c:pt>
                <c:pt idx="1920">
                  <c:v>133.850615568078</c:v>
                </c:pt>
                <c:pt idx="1921">
                  <c:v>133.850615568078</c:v>
                </c:pt>
                <c:pt idx="1922">
                  <c:v>133.850615568078</c:v>
                </c:pt>
                <c:pt idx="1923">
                  <c:v>133.850615568078</c:v>
                </c:pt>
                <c:pt idx="1924">
                  <c:v>133.850615568078</c:v>
                </c:pt>
                <c:pt idx="1925">
                  <c:v>133.850615568078</c:v>
                </c:pt>
                <c:pt idx="1926">
                  <c:v>133.850615568078</c:v>
                </c:pt>
                <c:pt idx="1927">
                  <c:v>133.850615568078</c:v>
                </c:pt>
                <c:pt idx="1928">
                  <c:v>133.850615568078</c:v>
                </c:pt>
                <c:pt idx="1929">
                  <c:v>133.850615568078</c:v>
                </c:pt>
                <c:pt idx="1930">
                  <c:v>133.850615568078</c:v>
                </c:pt>
                <c:pt idx="1931">
                  <c:v>133.850615568078</c:v>
                </c:pt>
                <c:pt idx="1932">
                  <c:v>133.850615568078</c:v>
                </c:pt>
                <c:pt idx="1933">
                  <c:v>133.850615568078</c:v>
                </c:pt>
                <c:pt idx="1934">
                  <c:v>133.850615568078</c:v>
                </c:pt>
                <c:pt idx="1935">
                  <c:v>133.850615568078</c:v>
                </c:pt>
                <c:pt idx="1936">
                  <c:v>133.850615568078</c:v>
                </c:pt>
                <c:pt idx="1937">
                  <c:v>133.850615568078</c:v>
                </c:pt>
                <c:pt idx="1938">
                  <c:v>133.850615568078</c:v>
                </c:pt>
                <c:pt idx="1939">
                  <c:v>133.850615568078</c:v>
                </c:pt>
                <c:pt idx="1940">
                  <c:v>133.850615568078</c:v>
                </c:pt>
                <c:pt idx="1941">
                  <c:v>133.850615568078</c:v>
                </c:pt>
                <c:pt idx="1942">
                  <c:v>133.850615568078</c:v>
                </c:pt>
                <c:pt idx="1943">
                  <c:v>133.850615568078</c:v>
                </c:pt>
                <c:pt idx="1944">
                  <c:v>133.850615568078</c:v>
                </c:pt>
                <c:pt idx="1945">
                  <c:v>133.850615568078</c:v>
                </c:pt>
                <c:pt idx="1946">
                  <c:v>133.850615568078</c:v>
                </c:pt>
                <c:pt idx="1947">
                  <c:v>133.850615568078</c:v>
                </c:pt>
                <c:pt idx="1948">
                  <c:v>133.850615568078</c:v>
                </c:pt>
                <c:pt idx="1949">
                  <c:v>133.850615568078</c:v>
                </c:pt>
                <c:pt idx="1950">
                  <c:v>133.850615568078</c:v>
                </c:pt>
                <c:pt idx="1951">
                  <c:v>133.850615568078</c:v>
                </c:pt>
                <c:pt idx="1952">
                  <c:v>133.850615568078</c:v>
                </c:pt>
                <c:pt idx="1953">
                  <c:v>133.850615568078</c:v>
                </c:pt>
                <c:pt idx="1954">
                  <c:v>133.850615568078</c:v>
                </c:pt>
                <c:pt idx="1955">
                  <c:v>133.850615568078</c:v>
                </c:pt>
                <c:pt idx="1956">
                  <c:v>133.850615568078</c:v>
                </c:pt>
                <c:pt idx="1957">
                  <c:v>133.850615568078</c:v>
                </c:pt>
                <c:pt idx="1958">
                  <c:v>133.850615568078</c:v>
                </c:pt>
                <c:pt idx="1959">
                  <c:v>133.850615568078</c:v>
                </c:pt>
                <c:pt idx="1960">
                  <c:v>133.850615568078</c:v>
                </c:pt>
                <c:pt idx="1961">
                  <c:v>133.850615568078</c:v>
                </c:pt>
                <c:pt idx="1962">
                  <c:v>133.850615568078</c:v>
                </c:pt>
                <c:pt idx="1963">
                  <c:v>133.850615568078</c:v>
                </c:pt>
                <c:pt idx="1964">
                  <c:v>133.850615568078</c:v>
                </c:pt>
                <c:pt idx="1965">
                  <c:v>133.850615568078</c:v>
                </c:pt>
                <c:pt idx="1966">
                  <c:v>133.850615568078</c:v>
                </c:pt>
                <c:pt idx="1967">
                  <c:v>133.850615568078</c:v>
                </c:pt>
                <c:pt idx="1968">
                  <c:v>133.850615568078</c:v>
                </c:pt>
                <c:pt idx="1969">
                  <c:v>133.850615568078</c:v>
                </c:pt>
                <c:pt idx="1970">
                  <c:v>133.850615568078</c:v>
                </c:pt>
                <c:pt idx="1971">
                  <c:v>133.850615568078</c:v>
                </c:pt>
                <c:pt idx="1972">
                  <c:v>133.850615568078</c:v>
                </c:pt>
                <c:pt idx="1973">
                  <c:v>133.850615568078</c:v>
                </c:pt>
                <c:pt idx="1974">
                  <c:v>133.850615568078</c:v>
                </c:pt>
                <c:pt idx="1975">
                  <c:v>133.850615568078</c:v>
                </c:pt>
                <c:pt idx="1976">
                  <c:v>133.850615568078</c:v>
                </c:pt>
                <c:pt idx="1977">
                  <c:v>133.850615568078</c:v>
                </c:pt>
                <c:pt idx="1978">
                  <c:v>133.850615568078</c:v>
                </c:pt>
                <c:pt idx="1979">
                  <c:v>133.850615568078</c:v>
                </c:pt>
                <c:pt idx="1980">
                  <c:v>133.850615568078</c:v>
                </c:pt>
                <c:pt idx="1981">
                  <c:v>133.850615568078</c:v>
                </c:pt>
                <c:pt idx="1982">
                  <c:v>133.850615568078</c:v>
                </c:pt>
                <c:pt idx="1983">
                  <c:v>133.850615568078</c:v>
                </c:pt>
                <c:pt idx="1984">
                  <c:v>133.850615568078</c:v>
                </c:pt>
                <c:pt idx="1985">
                  <c:v>133.850615568078</c:v>
                </c:pt>
                <c:pt idx="1986">
                  <c:v>133.850615568078</c:v>
                </c:pt>
                <c:pt idx="1987">
                  <c:v>133.850615568078</c:v>
                </c:pt>
                <c:pt idx="1988">
                  <c:v>133.850615568078</c:v>
                </c:pt>
                <c:pt idx="1989">
                  <c:v>133.850615568078</c:v>
                </c:pt>
                <c:pt idx="1990">
                  <c:v>133.850615568078</c:v>
                </c:pt>
                <c:pt idx="1991">
                  <c:v>133.850615568078</c:v>
                </c:pt>
                <c:pt idx="1992">
                  <c:v>133.850615568078</c:v>
                </c:pt>
                <c:pt idx="1993">
                  <c:v>133.850615568078</c:v>
                </c:pt>
                <c:pt idx="1994">
                  <c:v>133.850615568078</c:v>
                </c:pt>
                <c:pt idx="1995">
                  <c:v>133.850615568078</c:v>
                </c:pt>
                <c:pt idx="1996">
                  <c:v>133.850615568078</c:v>
                </c:pt>
                <c:pt idx="1997">
                  <c:v>133.850615568078</c:v>
                </c:pt>
                <c:pt idx="1998">
                  <c:v>133.850615568078</c:v>
                </c:pt>
                <c:pt idx="1999">
                  <c:v>133.850615568078</c:v>
                </c:pt>
                <c:pt idx="2000">
                  <c:v>133.850615568078</c:v>
                </c:pt>
                <c:pt idx="2001">
                  <c:v>133.850615568078</c:v>
                </c:pt>
                <c:pt idx="2002">
                  <c:v>133.850615568078</c:v>
                </c:pt>
                <c:pt idx="2003">
                  <c:v>133.850615568078</c:v>
                </c:pt>
                <c:pt idx="2004">
                  <c:v>133.850615568078</c:v>
                </c:pt>
                <c:pt idx="2005">
                  <c:v>133.850615568078</c:v>
                </c:pt>
                <c:pt idx="2006">
                  <c:v>133.850615568078</c:v>
                </c:pt>
                <c:pt idx="2007">
                  <c:v>133.850615568078</c:v>
                </c:pt>
                <c:pt idx="2008">
                  <c:v>133.850615568078</c:v>
                </c:pt>
                <c:pt idx="2009">
                  <c:v>133.850615568078</c:v>
                </c:pt>
                <c:pt idx="2010">
                  <c:v>133.850615568078</c:v>
                </c:pt>
                <c:pt idx="2011">
                  <c:v>133.850615568078</c:v>
                </c:pt>
                <c:pt idx="2012">
                  <c:v>133.850615568078</c:v>
                </c:pt>
                <c:pt idx="2013">
                  <c:v>133.850615568078</c:v>
                </c:pt>
                <c:pt idx="2014">
                  <c:v>133.850615568078</c:v>
                </c:pt>
                <c:pt idx="2015">
                  <c:v>133.850615568078</c:v>
                </c:pt>
                <c:pt idx="2016">
                  <c:v>133.850615568078</c:v>
                </c:pt>
                <c:pt idx="2017">
                  <c:v>133.850615568078</c:v>
                </c:pt>
                <c:pt idx="2018">
                  <c:v>133.850615568078</c:v>
                </c:pt>
                <c:pt idx="2019">
                  <c:v>133.850615568078</c:v>
                </c:pt>
                <c:pt idx="2020">
                  <c:v>133.850615568078</c:v>
                </c:pt>
                <c:pt idx="2021">
                  <c:v>133.850615568078</c:v>
                </c:pt>
                <c:pt idx="2022">
                  <c:v>133.850615568078</c:v>
                </c:pt>
                <c:pt idx="2023">
                  <c:v>133.850615568078</c:v>
                </c:pt>
                <c:pt idx="2024">
                  <c:v>133.850615568078</c:v>
                </c:pt>
                <c:pt idx="2025">
                  <c:v>133.850615568078</c:v>
                </c:pt>
                <c:pt idx="2026">
                  <c:v>133.850615568078</c:v>
                </c:pt>
                <c:pt idx="2027">
                  <c:v>133.850615568078</c:v>
                </c:pt>
                <c:pt idx="2028">
                  <c:v>133.850615568078</c:v>
                </c:pt>
                <c:pt idx="2029">
                  <c:v>133.850615568078</c:v>
                </c:pt>
                <c:pt idx="2030">
                  <c:v>133.850615568078</c:v>
                </c:pt>
                <c:pt idx="2031">
                  <c:v>133.850615568078</c:v>
                </c:pt>
                <c:pt idx="2032">
                  <c:v>133.850615568078</c:v>
                </c:pt>
                <c:pt idx="2033">
                  <c:v>133.850615568078</c:v>
                </c:pt>
                <c:pt idx="2034">
                  <c:v>133.850615568078</c:v>
                </c:pt>
                <c:pt idx="2035">
                  <c:v>133.850615568078</c:v>
                </c:pt>
                <c:pt idx="2036">
                  <c:v>133.850615568078</c:v>
                </c:pt>
                <c:pt idx="2037">
                  <c:v>133.850615568078</c:v>
                </c:pt>
                <c:pt idx="2038">
                  <c:v>133.850615568078</c:v>
                </c:pt>
                <c:pt idx="2039">
                  <c:v>133.850615568078</c:v>
                </c:pt>
                <c:pt idx="2040">
                  <c:v>133.850615568078</c:v>
                </c:pt>
                <c:pt idx="2041">
                  <c:v>133.850615568078</c:v>
                </c:pt>
                <c:pt idx="2042">
                  <c:v>133.850615568078</c:v>
                </c:pt>
                <c:pt idx="2043">
                  <c:v>133.850615568078</c:v>
                </c:pt>
                <c:pt idx="2044">
                  <c:v>133.850615568078</c:v>
                </c:pt>
                <c:pt idx="2045">
                  <c:v>133.850615568078</c:v>
                </c:pt>
                <c:pt idx="2046">
                  <c:v>133.850615568078</c:v>
                </c:pt>
                <c:pt idx="2047">
                  <c:v>133.850615568078</c:v>
                </c:pt>
                <c:pt idx="2048">
                  <c:v>133.850615568078</c:v>
                </c:pt>
                <c:pt idx="2049">
                  <c:v>133.850615568078</c:v>
                </c:pt>
                <c:pt idx="2050">
                  <c:v>133.850615568078</c:v>
                </c:pt>
                <c:pt idx="2051">
                  <c:v>133.850615568078</c:v>
                </c:pt>
                <c:pt idx="2052">
                  <c:v>133.850615568078</c:v>
                </c:pt>
                <c:pt idx="2053">
                  <c:v>133.850615568078</c:v>
                </c:pt>
                <c:pt idx="2054">
                  <c:v>133.850615568078</c:v>
                </c:pt>
                <c:pt idx="2055">
                  <c:v>133.850615568078</c:v>
                </c:pt>
                <c:pt idx="2056">
                  <c:v>133.850615568078</c:v>
                </c:pt>
                <c:pt idx="2057">
                  <c:v>133.850615568078</c:v>
                </c:pt>
                <c:pt idx="2058">
                  <c:v>133.850615568078</c:v>
                </c:pt>
                <c:pt idx="2059">
                  <c:v>133.850615568078</c:v>
                </c:pt>
                <c:pt idx="2060">
                  <c:v>133.850615568078</c:v>
                </c:pt>
                <c:pt idx="2061">
                  <c:v>133.850615568078</c:v>
                </c:pt>
                <c:pt idx="2062">
                  <c:v>133.850615568078</c:v>
                </c:pt>
                <c:pt idx="2063">
                  <c:v>133.850615568078</c:v>
                </c:pt>
                <c:pt idx="2064">
                  <c:v>133.850615568078</c:v>
                </c:pt>
                <c:pt idx="2065">
                  <c:v>133.850615568078</c:v>
                </c:pt>
                <c:pt idx="2066">
                  <c:v>133.850615568078</c:v>
                </c:pt>
                <c:pt idx="2067">
                  <c:v>133.850615568078</c:v>
                </c:pt>
                <c:pt idx="2068">
                  <c:v>133.850615568078</c:v>
                </c:pt>
                <c:pt idx="2069">
                  <c:v>133.850615568078</c:v>
                </c:pt>
                <c:pt idx="2070">
                  <c:v>133.850615568078</c:v>
                </c:pt>
                <c:pt idx="2071">
                  <c:v>133.850615568078</c:v>
                </c:pt>
                <c:pt idx="2072">
                  <c:v>133.850615568078</c:v>
                </c:pt>
                <c:pt idx="2073">
                  <c:v>133.850615568078</c:v>
                </c:pt>
                <c:pt idx="2074">
                  <c:v>133.850615568078</c:v>
                </c:pt>
                <c:pt idx="2075">
                  <c:v>133.850615568078</c:v>
                </c:pt>
                <c:pt idx="2076">
                  <c:v>133.850615568078</c:v>
                </c:pt>
                <c:pt idx="2077">
                  <c:v>133.850615568078</c:v>
                </c:pt>
                <c:pt idx="2078">
                  <c:v>133.850615568078</c:v>
                </c:pt>
                <c:pt idx="2079">
                  <c:v>133.850615568078</c:v>
                </c:pt>
                <c:pt idx="2080">
                  <c:v>133.850615568078</c:v>
                </c:pt>
                <c:pt idx="2081">
                  <c:v>133.850615568078</c:v>
                </c:pt>
                <c:pt idx="2082">
                  <c:v>133.850615568078</c:v>
                </c:pt>
                <c:pt idx="2083">
                  <c:v>133.850615568078</c:v>
                </c:pt>
                <c:pt idx="2084">
                  <c:v>133.850615568078</c:v>
                </c:pt>
                <c:pt idx="2085">
                  <c:v>133.850615568078</c:v>
                </c:pt>
                <c:pt idx="2086">
                  <c:v>133.850615568078</c:v>
                </c:pt>
                <c:pt idx="2087">
                  <c:v>133.850615568078</c:v>
                </c:pt>
                <c:pt idx="2088">
                  <c:v>133.850615568078</c:v>
                </c:pt>
                <c:pt idx="2089">
                  <c:v>133.850615568078</c:v>
                </c:pt>
                <c:pt idx="2090">
                  <c:v>133.850615568078</c:v>
                </c:pt>
                <c:pt idx="2091">
                  <c:v>133.850615568078</c:v>
                </c:pt>
                <c:pt idx="2092">
                  <c:v>133.850615568078</c:v>
                </c:pt>
                <c:pt idx="2093">
                  <c:v>133.850615568078</c:v>
                </c:pt>
                <c:pt idx="2094">
                  <c:v>133.850615568078</c:v>
                </c:pt>
                <c:pt idx="2095">
                  <c:v>133.850615568078</c:v>
                </c:pt>
                <c:pt idx="2096">
                  <c:v>133.850615568078</c:v>
                </c:pt>
                <c:pt idx="2097">
                  <c:v>133.850615568078</c:v>
                </c:pt>
                <c:pt idx="2098">
                  <c:v>133.850615568078</c:v>
                </c:pt>
                <c:pt idx="2099">
                  <c:v>133.850615568078</c:v>
                </c:pt>
                <c:pt idx="2100">
                  <c:v>133.850615568078</c:v>
                </c:pt>
                <c:pt idx="2101">
                  <c:v>133.850615568078</c:v>
                </c:pt>
                <c:pt idx="2102">
                  <c:v>133.850615568078</c:v>
                </c:pt>
                <c:pt idx="2103">
                  <c:v>133.850615568078</c:v>
                </c:pt>
                <c:pt idx="2104">
                  <c:v>133.850615568078</c:v>
                </c:pt>
                <c:pt idx="2105">
                  <c:v>133.850615568078</c:v>
                </c:pt>
                <c:pt idx="2106">
                  <c:v>133.850615568078</c:v>
                </c:pt>
                <c:pt idx="2107">
                  <c:v>133.850615568078</c:v>
                </c:pt>
                <c:pt idx="2108">
                  <c:v>133.850615568078</c:v>
                </c:pt>
                <c:pt idx="2109">
                  <c:v>133.850615568078</c:v>
                </c:pt>
                <c:pt idx="2110">
                  <c:v>133.850615568078</c:v>
                </c:pt>
                <c:pt idx="2111">
                  <c:v>133.850615568078</c:v>
                </c:pt>
                <c:pt idx="2112">
                  <c:v>133.850615568078</c:v>
                </c:pt>
                <c:pt idx="2113">
                  <c:v>133.850615568078</c:v>
                </c:pt>
                <c:pt idx="2114">
                  <c:v>133.850615568078</c:v>
                </c:pt>
                <c:pt idx="2115">
                  <c:v>133.850615568078</c:v>
                </c:pt>
                <c:pt idx="2116">
                  <c:v>133.850615568078</c:v>
                </c:pt>
                <c:pt idx="2117">
                  <c:v>133.850615568078</c:v>
                </c:pt>
                <c:pt idx="2118">
                  <c:v>133.850615568078</c:v>
                </c:pt>
                <c:pt idx="2119">
                  <c:v>133.850615568078</c:v>
                </c:pt>
                <c:pt idx="2120">
                  <c:v>133.850615568078</c:v>
                </c:pt>
                <c:pt idx="2121">
                  <c:v>133.850615568078</c:v>
                </c:pt>
                <c:pt idx="2122">
                  <c:v>133.850615568078</c:v>
                </c:pt>
                <c:pt idx="2123">
                  <c:v>133.850615568078</c:v>
                </c:pt>
                <c:pt idx="2124">
                  <c:v>133.850615568078</c:v>
                </c:pt>
                <c:pt idx="2125">
                  <c:v>133.850615568078</c:v>
                </c:pt>
                <c:pt idx="2126">
                  <c:v>133.850615568078</c:v>
                </c:pt>
                <c:pt idx="2127">
                  <c:v>133.850615568078</c:v>
                </c:pt>
                <c:pt idx="2128">
                  <c:v>133.850615568078</c:v>
                </c:pt>
                <c:pt idx="2129">
                  <c:v>133.850615568078</c:v>
                </c:pt>
                <c:pt idx="2130">
                  <c:v>133.850615568078</c:v>
                </c:pt>
                <c:pt idx="2131">
                  <c:v>133.850615568078</c:v>
                </c:pt>
                <c:pt idx="2132">
                  <c:v>133.850615568078</c:v>
                </c:pt>
                <c:pt idx="2133">
                  <c:v>133.850615568078</c:v>
                </c:pt>
                <c:pt idx="2134">
                  <c:v>133.850615568078</c:v>
                </c:pt>
                <c:pt idx="2135">
                  <c:v>133.850615568078</c:v>
                </c:pt>
                <c:pt idx="2136">
                  <c:v>133.850615568078</c:v>
                </c:pt>
                <c:pt idx="2137">
                  <c:v>133.850615568078</c:v>
                </c:pt>
                <c:pt idx="2138">
                  <c:v>133.850615568078</c:v>
                </c:pt>
                <c:pt idx="2139">
                  <c:v>133.850615568078</c:v>
                </c:pt>
                <c:pt idx="2140">
                  <c:v>133.850615568078</c:v>
                </c:pt>
                <c:pt idx="2141">
                  <c:v>133.850615568078</c:v>
                </c:pt>
                <c:pt idx="2142">
                  <c:v>133.850615568078</c:v>
                </c:pt>
                <c:pt idx="2143">
                  <c:v>133.850615568078</c:v>
                </c:pt>
                <c:pt idx="2144">
                  <c:v>133.850615568078</c:v>
                </c:pt>
                <c:pt idx="2145">
                  <c:v>133.850615568078</c:v>
                </c:pt>
                <c:pt idx="2146">
                  <c:v>133.850615568078</c:v>
                </c:pt>
                <c:pt idx="2147">
                  <c:v>133.850615568078</c:v>
                </c:pt>
                <c:pt idx="2148">
                  <c:v>133.850615568078</c:v>
                </c:pt>
                <c:pt idx="2149">
                  <c:v>133.850615568078</c:v>
                </c:pt>
                <c:pt idx="2150">
                  <c:v>133.850615568078</c:v>
                </c:pt>
                <c:pt idx="2151">
                  <c:v>133.850615568078</c:v>
                </c:pt>
                <c:pt idx="2152">
                  <c:v>133.850615568078</c:v>
                </c:pt>
                <c:pt idx="2153">
                  <c:v>133.850615568078</c:v>
                </c:pt>
                <c:pt idx="2154">
                  <c:v>133.850615568078</c:v>
                </c:pt>
                <c:pt idx="2155">
                  <c:v>133.850615568078</c:v>
                </c:pt>
                <c:pt idx="2156">
                  <c:v>133.850615568078</c:v>
                </c:pt>
                <c:pt idx="2157">
                  <c:v>133.850615568078</c:v>
                </c:pt>
              </c:numCache>
            </c:numRef>
          </c:val>
          <c:smooth val="0"/>
        </c:ser>
        <c:ser>
          <c:idx val="3"/>
          <c:order val="3"/>
          <c:tx>
            <c:strRef>
              <c:f>[铁矿供需库存.xlsx]Sheet2!$AC$2</c:f>
              <c:strCache>
                <c:ptCount val="1"/>
                <c:pt idx="0">
                  <c:v>均值-1*标准差 </c:v>
                </c:pt>
              </c:strCache>
            </c:strRef>
          </c:tx>
          <c:spPr>
            <a:ln w="28575" cap="rnd">
              <a:solidFill>
                <a:srgbClr val="00B050"/>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[铁矿供需库存.xlsx]Sheet2!$AC$3:$AC$2161</c:f>
              <c:numCache>
                <c:formatCode>General</c:formatCode>
                <c:ptCount val="2158"/>
                <c:pt idx="0">
                  <c:v>58.0540461557406</c:v>
                </c:pt>
                <c:pt idx="1">
                  <c:v>58.0540461557406</c:v>
                </c:pt>
                <c:pt idx="2">
                  <c:v>58.0540461557406</c:v>
                </c:pt>
                <c:pt idx="3">
                  <c:v>58.0540461557406</c:v>
                </c:pt>
                <c:pt idx="4">
                  <c:v>58.0540461557406</c:v>
                </c:pt>
                <c:pt idx="5">
                  <c:v>58.0540461557406</c:v>
                </c:pt>
                <c:pt idx="6">
                  <c:v>58.0540461557406</c:v>
                </c:pt>
                <c:pt idx="7">
                  <c:v>58.0540461557406</c:v>
                </c:pt>
                <c:pt idx="8">
                  <c:v>58.0540461557406</c:v>
                </c:pt>
                <c:pt idx="9">
                  <c:v>58.0540461557406</c:v>
                </c:pt>
                <c:pt idx="10">
                  <c:v>58.0540461557406</c:v>
                </c:pt>
                <c:pt idx="11">
                  <c:v>58.0540461557406</c:v>
                </c:pt>
                <c:pt idx="12">
                  <c:v>58.0540461557406</c:v>
                </c:pt>
                <c:pt idx="13">
                  <c:v>58.0540461557406</c:v>
                </c:pt>
                <c:pt idx="14">
                  <c:v>58.0540461557406</c:v>
                </c:pt>
                <c:pt idx="15">
                  <c:v>58.0540461557406</c:v>
                </c:pt>
                <c:pt idx="16">
                  <c:v>58.0540461557406</c:v>
                </c:pt>
                <c:pt idx="17">
                  <c:v>58.0540461557406</c:v>
                </c:pt>
                <c:pt idx="18">
                  <c:v>58.0540461557406</c:v>
                </c:pt>
                <c:pt idx="19">
                  <c:v>58.0540461557406</c:v>
                </c:pt>
                <c:pt idx="20">
                  <c:v>58.0540461557406</c:v>
                </c:pt>
                <c:pt idx="21">
                  <c:v>58.0540461557406</c:v>
                </c:pt>
                <c:pt idx="22">
                  <c:v>58.0540461557406</c:v>
                </c:pt>
                <c:pt idx="23">
                  <c:v>58.0540461557406</c:v>
                </c:pt>
                <c:pt idx="24">
                  <c:v>58.0540461557406</c:v>
                </c:pt>
                <c:pt idx="25">
                  <c:v>58.0540461557406</c:v>
                </c:pt>
                <c:pt idx="26">
                  <c:v>58.0540461557406</c:v>
                </c:pt>
                <c:pt idx="27">
                  <c:v>58.0540461557406</c:v>
                </c:pt>
                <c:pt idx="28">
                  <c:v>58.0540461557406</c:v>
                </c:pt>
                <c:pt idx="29">
                  <c:v>58.0540461557406</c:v>
                </c:pt>
                <c:pt idx="30">
                  <c:v>58.0540461557406</c:v>
                </c:pt>
                <c:pt idx="31">
                  <c:v>58.0540461557406</c:v>
                </c:pt>
                <c:pt idx="32">
                  <c:v>58.0540461557406</c:v>
                </c:pt>
                <c:pt idx="33">
                  <c:v>58.0540461557406</c:v>
                </c:pt>
                <c:pt idx="34">
                  <c:v>58.0540461557406</c:v>
                </c:pt>
                <c:pt idx="35">
                  <c:v>58.0540461557406</c:v>
                </c:pt>
                <c:pt idx="36">
                  <c:v>58.0540461557406</c:v>
                </c:pt>
                <c:pt idx="37">
                  <c:v>58.0540461557406</c:v>
                </c:pt>
                <c:pt idx="38">
                  <c:v>58.0540461557406</c:v>
                </c:pt>
                <c:pt idx="39">
                  <c:v>58.0540461557406</c:v>
                </c:pt>
                <c:pt idx="40">
                  <c:v>58.0540461557406</c:v>
                </c:pt>
                <c:pt idx="41">
                  <c:v>58.0540461557406</c:v>
                </c:pt>
                <c:pt idx="42">
                  <c:v>58.0540461557406</c:v>
                </c:pt>
                <c:pt idx="43">
                  <c:v>58.0540461557406</c:v>
                </c:pt>
                <c:pt idx="44">
                  <c:v>58.0540461557406</c:v>
                </c:pt>
                <c:pt idx="45">
                  <c:v>58.0540461557406</c:v>
                </c:pt>
                <c:pt idx="46">
                  <c:v>58.0540461557406</c:v>
                </c:pt>
                <c:pt idx="47">
                  <c:v>58.0540461557406</c:v>
                </c:pt>
                <c:pt idx="48">
                  <c:v>58.0540461557406</c:v>
                </c:pt>
                <c:pt idx="49">
                  <c:v>58.0540461557406</c:v>
                </c:pt>
                <c:pt idx="50">
                  <c:v>58.0540461557406</c:v>
                </c:pt>
                <c:pt idx="51">
                  <c:v>58.0540461557406</c:v>
                </c:pt>
                <c:pt idx="52">
                  <c:v>58.0540461557406</c:v>
                </c:pt>
                <c:pt idx="53">
                  <c:v>58.0540461557406</c:v>
                </c:pt>
                <c:pt idx="54">
                  <c:v>58.0540461557406</c:v>
                </c:pt>
                <c:pt idx="55">
                  <c:v>58.0540461557406</c:v>
                </c:pt>
                <c:pt idx="56">
                  <c:v>58.0540461557406</c:v>
                </c:pt>
                <c:pt idx="57">
                  <c:v>58.0540461557406</c:v>
                </c:pt>
                <c:pt idx="58">
                  <c:v>58.0540461557406</c:v>
                </c:pt>
                <c:pt idx="59">
                  <c:v>58.0540461557406</c:v>
                </c:pt>
                <c:pt idx="60">
                  <c:v>58.0540461557406</c:v>
                </c:pt>
                <c:pt idx="61">
                  <c:v>58.0540461557406</c:v>
                </c:pt>
                <c:pt idx="62">
                  <c:v>58.0540461557406</c:v>
                </c:pt>
                <c:pt idx="63">
                  <c:v>58.0540461557406</c:v>
                </c:pt>
                <c:pt idx="64">
                  <c:v>58.0540461557406</c:v>
                </c:pt>
                <c:pt idx="65">
                  <c:v>58.0540461557406</c:v>
                </c:pt>
                <c:pt idx="66">
                  <c:v>58.0540461557406</c:v>
                </c:pt>
                <c:pt idx="67">
                  <c:v>58.0540461557406</c:v>
                </c:pt>
                <c:pt idx="68">
                  <c:v>58.0540461557406</c:v>
                </c:pt>
                <c:pt idx="69">
                  <c:v>58.0540461557406</c:v>
                </c:pt>
                <c:pt idx="70">
                  <c:v>58.0540461557406</c:v>
                </c:pt>
                <c:pt idx="71">
                  <c:v>58.0540461557406</c:v>
                </c:pt>
                <c:pt idx="72">
                  <c:v>58.0540461557406</c:v>
                </c:pt>
                <c:pt idx="73">
                  <c:v>58.0540461557406</c:v>
                </c:pt>
                <c:pt idx="74">
                  <c:v>58.0540461557406</c:v>
                </c:pt>
                <c:pt idx="75">
                  <c:v>58.0540461557406</c:v>
                </c:pt>
                <c:pt idx="76">
                  <c:v>58.0540461557406</c:v>
                </c:pt>
                <c:pt idx="77">
                  <c:v>58.0540461557406</c:v>
                </c:pt>
                <c:pt idx="78">
                  <c:v>58.0540461557406</c:v>
                </c:pt>
                <c:pt idx="79">
                  <c:v>58.0540461557406</c:v>
                </c:pt>
                <c:pt idx="80">
                  <c:v>58.0540461557406</c:v>
                </c:pt>
                <c:pt idx="81">
                  <c:v>58.0540461557406</c:v>
                </c:pt>
                <c:pt idx="82">
                  <c:v>58.0540461557406</c:v>
                </c:pt>
                <c:pt idx="83">
                  <c:v>58.0540461557406</c:v>
                </c:pt>
                <c:pt idx="84">
                  <c:v>58.0540461557406</c:v>
                </c:pt>
                <c:pt idx="85">
                  <c:v>58.0540461557406</c:v>
                </c:pt>
                <c:pt idx="86">
                  <c:v>58.0540461557406</c:v>
                </c:pt>
                <c:pt idx="87">
                  <c:v>58.0540461557406</c:v>
                </c:pt>
                <c:pt idx="88">
                  <c:v>58.0540461557406</c:v>
                </c:pt>
                <c:pt idx="89">
                  <c:v>58.0540461557406</c:v>
                </c:pt>
                <c:pt idx="90">
                  <c:v>58.0540461557406</c:v>
                </c:pt>
                <c:pt idx="91">
                  <c:v>58.0540461557406</c:v>
                </c:pt>
                <c:pt idx="92">
                  <c:v>58.0540461557406</c:v>
                </c:pt>
                <c:pt idx="93">
                  <c:v>58.0540461557406</c:v>
                </c:pt>
                <c:pt idx="94">
                  <c:v>58.0540461557406</c:v>
                </c:pt>
                <c:pt idx="95">
                  <c:v>58.0540461557406</c:v>
                </c:pt>
                <c:pt idx="96">
                  <c:v>58.0540461557406</c:v>
                </c:pt>
                <c:pt idx="97">
                  <c:v>58.0540461557406</c:v>
                </c:pt>
                <c:pt idx="98">
                  <c:v>58.0540461557406</c:v>
                </c:pt>
                <c:pt idx="99">
                  <c:v>58.0540461557406</c:v>
                </c:pt>
                <c:pt idx="100">
                  <c:v>58.0540461557406</c:v>
                </c:pt>
                <c:pt idx="101">
                  <c:v>58.0540461557406</c:v>
                </c:pt>
                <c:pt idx="102">
                  <c:v>58.0540461557406</c:v>
                </c:pt>
                <c:pt idx="103">
                  <c:v>58.0540461557406</c:v>
                </c:pt>
                <c:pt idx="104">
                  <c:v>58.0540461557406</c:v>
                </c:pt>
                <c:pt idx="105">
                  <c:v>58.0540461557406</c:v>
                </c:pt>
                <c:pt idx="106">
                  <c:v>58.0540461557406</c:v>
                </c:pt>
                <c:pt idx="107">
                  <c:v>58.0540461557406</c:v>
                </c:pt>
                <c:pt idx="108">
                  <c:v>58.0540461557406</c:v>
                </c:pt>
                <c:pt idx="109">
                  <c:v>58.0540461557406</c:v>
                </c:pt>
                <c:pt idx="110">
                  <c:v>58.0540461557406</c:v>
                </c:pt>
                <c:pt idx="111">
                  <c:v>58.0540461557406</c:v>
                </c:pt>
                <c:pt idx="112">
                  <c:v>58.0540461557406</c:v>
                </c:pt>
                <c:pt idx="113">
                  <c:v>58.0540461557406</c:v>
                </c:pt>
                <c:pt idx="114">
                  <c:v>58.0540461557406</c:v>
                </c:pt>
                <c:pt idx="115">
                  <c:v>58.0540461557406</c:v>
                </c:pt>
                <c:pt idx="116">
                  <c:v>58.0540461557406</c:v>
                </c:pt>
                <c:pt idx="117">
                  <c:v>58.0540461557406</c:v>
                </c:pt>
                <c:pt idx="118">
                  <c:v>58.0540461557406</c:v>
                </c:pt>
                <c:pt idx="119">
                  <c:v>58.0540461557406</c:v>
                </c:pt>
                <c:pt idx="120">
                  <c:v>58.0540461557406</c:v>
                </c:pt>
                <c:pt idx="121">
                  <c:v>58.0540461557406</c:v>
                </c:pt>
                <c:pt idx="122">
                  <c:v>58.0540461557406</c:v>
                </c:pt>
                <c:pt idx="123">
                  <c:v>58.0540461557406</c:v>
                </c:pt>
                <c:pt idx="124">
                  <c:v>58.0540461557406</c:v>
                </c:pt>
                <c:pt idx="125">
                  <c:v>58.0540461557406</c:v>
                </c:pt>
                <c:pt idx="126">
                  <c:v>58.0540461557406</c:v>
                </c:pt>
                <c:pt idx="127">
                  <c:v>58.0540461557406</c:v>
                </c:pt>
                <c:pt idx="128">
                  <c:v>58.0540461557406</c:v>
                </c:pt>
                <c:pt idx="129">
                  <c:v>58.0540461557406</c:v>
                </c:pt>
                <c:pt idx="130">
                  <c:v>58.0540461557406</c:v>
                </c:pt>
                <c:pt idx="131">
                  <c:v>58.0540461557406</c:v>
                </c:pt>
                <c:pt idx="132">
                  <c:v>58.0540461557406</c:v>
                </c:pt>
                <c:pt idx="133">
                  <c:v>58.0540461557406</c:v>
                </c:pt>
                <c:pt idx="134">
                  <c:v>58.0540461557406</c:v>
                </c:pt>
                <c:pt idx="135">
                  <c:v>58.0540461557406</c:v>
                </c:pt>
                <c:pt idx="136">
                  <c:v>58.0540461557406</c:v>
                </c:pt>
                <c:pt idx="137">
                  <c:v>58.0540461557406</c:v>
                </c:pt>
                <c:pt idx="138">
                  <c:v>58.0540461557406</c:v>
                </c:pt>
                <c:pt idx="139">
                  <c:v>58.0540461557406</c:v>
                </c:pt>
                <c:pt idx="140">
                  <c:v>58.0540461557406</c:v>
                </c:pt>
                <c:pt idx="141">
                  <c:v>58.0540461557406</c:v>
                </c:pt>
                <c:pt idx="142">
                  <c:v>58.0540461557406</c:v>
                </c:pt>
                <c:pt idx="143">
                  <c:v>58.0540461557406</c:v>
                </c:pt>
                <c:pt idx="144">
                  <c:v>58.0540461557406</c:v>
                </c:pt>
                <c:pt idx="145">
                  <c:v>58.0540461557406</c:v>
                </c:pt>
                <c:pt idx="146">
                  <c:v>58.0540461557406</c:v>
                </c:pt>
                <c:pt idx="147">
                  <c:v>58.0540461557406</c:v>
                </c:pt>
                <c:pt idx="148">
                  <c:v>58.0540461557406</c:v>
                </c:pt>
                <c:pt idx="149">
                  <c:v>58.0540461557406</c:v>
                </c:pt>
                <c:pt idx="150">
                  <c:v>58.0540461557406</c:v>
                </c:pt>
                <c:pt idx="151">
                  <c:v>58.0540461557406</c:v>
                </c:pt>
                <c:pt idx="152">
                  <c:v>58.0540461557406</c:v>
                </c:pt>
                <c:pt idx="153">
                  <c:v>58.0540461557406</c:v>
                </c:pt>
                <c:pt idx="154">
                  <c:v>58.0540461557406</c:v>
                </c:pt>
                <c:pt idx="155">
                  <c:v>58.0540461557406</c:v>
                </c:pt>
                <c:pt idx="156">
                  <c:v>58.0540461557406</c:v>
                </c:pt>
                <c:pt idx="157">
                  <c:v>58.0540461557406</c:v>
                </c:pt>
                <c:pt idx="158">
                  <c:v>58.0540461557406</c:v>
                </c:pt>
                <c:pt idx="159">
                  <c:v>58.0540461557406</c:v>
                </c:pt>
                <c:pt idx="160">
                  <c:v>58.0540461557406</c:v>
                </c:pt>
                <c:pt idx="161">
                  <c:v>58.0540461557406</c:v>
                </c:pt>
                <c:pt idx="162">
                  <c:v>58.0540461557406</c:v>
                </c:pt>
                <c:pt idx="163">
                  <c:v>58.0540461557406</c:v>
                </c:pt>
                <c:pt idx="164">
                  <c:v>58.0540461557406</c:v>
                </c:pt>
                <c:pt idx="165">
                  <c:v>58.0540461557406</c:v>
                </c:pt>
                <c:pt idx="166">
                  <c:v>58.0540461557406</c:v>
                </c:pt>
                <c:pt idx="167">
                  <c:v>58.0540461557406</c:v>
                </c:pt>
                <c:pt idx="168">
                  <c:v>58.0540461557406</c:v>
                </c:pt>
                <c:pt idx="169">
                  <c:v>58.0540461557406</c:v>
                </c:pt>
                <c:pt idx="170">
                  <c:v>58.0540461557406</c:v>
                </c:pt>
                <c:pt idx="171">
                  <c:v>58.0540461557406</c:v>
                </c:pt>
                <c:pt idx="172">
                  <c:v>58.0540461557406</c:v>
                </c:pt>
                <c:pt idx="173">
                  <c:v>58.0540461557406</c:v>
                </c:pt>
                <c:pt idx="174">
                  <c:v>58.0540461557406</c:v>
                </c:pt>
                <c:pt idx="175">
                  <c:v>58.0540461557406</c:v>
                </c:pt>
                <c:pt idx="176">
                  <c:v>58.0540461557406</c:v>
                </c:pt>
                <c:pt idx="177">
                  <c:v>58.0540461557406</c:v>
                </c:pt>
                <c:pt idx="178">
                  <c:v>58.0540461557406</c:v>
                </c:pt>
                <c:pt idx="179">
                  <c:v>58.0540461557406</c:v>
                </c:pt>
                <c:pt idx="180">
                  <c:v>58.0540461557406</c:v>
                </c:pt>
                <c:pt idx="181">
                  <c:v>58.0540461557406</c:v>
                </c:pt>
                <c:pt idx="182">
                  <c:v>58.0540461557406</c:v>
                </c:pt>
                <c:pt idx="183">
                  <c:v>58.0540461557406</c:v>
                </c:pt>
                <c:pt idx="184">
                  <c:v>58.0540461557406</c:v>
                </c:pt>
                <c:pt idx="185">
                  <c:v>58.0540461557406</c:v>
                </c:pt>
                <c:pt idx="186">
                  <c:v>58.0540461557406</c:v>
                </c:pt>
                <c:pt idx="187">
                  <c:v>58.0540461557406</c:v>
                </c:pt>
                <c:pt idx="188">
                  <c:v>58.0540461557406</c:v>
                </c:pt>
                <c:pt idx="189">
                  <c:v>58.0540461557406</c:v>
                </c:pt>
                <c:pt idx="190">
                  <c:v>58.0540461557406</c:v>
                </c:pt>
                <c:pt idx="191">
                  <c:v>58.0540461557406</c:v>
                </c:pt>
                <c:pt idx="192">
                  <c:v>58.0540461557406</c:v>
                </c:pt>
                <c:pt idx="193">
                  <c:v>58.0540461557406</c:v>
                </c:pt>
                <c:pt idx="194">
                  <c:v>58.0540461557406</c:v>
                </c:pt>
                <c:pt idx="195">
                  <c:v>58.0540461557406</c:v>
                </c:pt>
                <c:pt idx="196">
                  <c:v>58.0540461557406</c:v>
                </c:pt>
                <c:pt idx="197">
                  <c:v>58.0540461557406</c:v>
                </c:pt>
                <c:pt idx="198">
                  <c:v>58.0540461557406</c:v>
                </c:pt>
                <c:pt idx="199">
                  <c:v>58.0540461557406</c:v>
                </c:pt>
                <c:pt idx="200">
                  <c:v>58.0540461557406</c:v>
                </c:pt>
                <c:pt idx="201">
                  <c:v>58.0540461557406</c:v>
                </c:pt>
                <c:pt idx="202">
                  <c:v>58.0540461557406</c:v>
                </c:pt>
                <c:pt idx="203">
                  <c:v>58.0540461557406</c:v>
                </c:pt>
                <c:pt idx="204">
                  <c:v>58.0540461557406</c:v>
                </c:pt>
                <c:pt idx="205">
                  <c:v>58.0540461557406</c:v>
                </c:pt>
                <c:pt idx="206">
                  <c:v>58.0540461557406</c:v>
                </c:pt>
                <c:pt idx="207">
                  <c:v>58.0540461557406</c:v>
                </c:pt>
                <c:pt idx="208">
                  <c:v>58.0540461557406</c:v>
                </c:pt>
                <c:pt idx="209">
                  <c:v>58.0540461557406</c:v>
                </c:pt>
                <c:pt idx="210">
                  <c:v>58.0540461557406</c:v>
                </c:pt>
                <c:pt idx="211">
                  <c:v>58.0540461557406</c:v>
                </c:pt>
                <c:pt idx="212">
                  <c:v>58.0540461557406</c:v>
                </c:pt>
                <c:pt idx="213">
                  <c:v>58.0540461557406</c:v>
                </c:pt>
                <c:pt idx="214">
                  <c:v>58.0540461557406</c:v>
                </c:pt>
                <c:pt idx="215">
                  <c:v>58.0540461557406</c:v>
                </c:pt>
                <c:pt idx="216">
                  <c:v>58.0540461557406</c:v>
                </c:pt>
                <c:pt idx="217">
                  <c:v>58.0540461557406</c:v>
                </c:pt>
                <c:pt idx="218">
                  <c:v>58.0540461557406</c:v>
                </c:pt>
                <c:pt idx="219">
                  <c:v>58.0540461557406</c:v>
                </c:pt>
                <c:pt idx="220">
                  <c:v>58.0540461557406</c:v>
                </c:pt>
                <c:pt idx="221">
                  <c:v>58.0540461557406</c:v>
                </c:pt>
                <c:pt idx="222">
                  <c:v>58.0540461557406</c:v>
                </c:pt>
                <c:pt idx="223">
                  <c:v>58.0540461557406</c:v>
                </c:pt>
                <c:pt idx="224">
                  <c:v>58.0540461557406</c:v>
                </c:pt>
                <c:pt idx="225">
                  <c:v>58.0540461557406</c:v>
                </c:pt>
                <c:pt idx="226">
                  <c:v>58.0540461557406</c:v>
                </c:pt>
                <c:pt idx="227">
                  <c:v>58.0540461557406</c:v>
                </c:pt>
                <c:pt idx="228">
                  <c:v>58.0540461557406</c:v>
                </c:pt>
                <c:pt idx="229">
                  <c:v>58.0540461557406</c:v>
                </c:pt>
                <c:pt idx="230">
                  <c:v>58.0540461557406</c:v>
                </c:pt>
                <c:pt idx="231">
                  <c:v>58.0540461557406</c:v>
                </c:pt>
                <c:pt idx="232">
                  <c:v>58.0540461557406</c:v>
                </c:pt>
                <c:pt idx="233">
                  <c:v>58.0540461557406</c:v>
                </c:pt>
                <c:pt idx="234">
                  <c:v>58.0540461557406</c:v>
                </c:pt>
                <c:pt idx="235">
                  <c:v>58.0540461557406</c:v>
                </c:pt>
                <c:pt idx="236">
                  <c:v>58.0540461557406</c:v>
                </c:pt>
                <c:pt idx="237">
                  <c:v>58.0540461557406</c:v>
                </c:pt>
                <c:pt idx="238">
                  <c:v>58.0540461557406</c:v>
                </c:pt>
                <c:pt idx="239">
                  <c:v>58.0540461557406</c:v>
                </c:pt>
                <c:pt idx="240">
                  <c:v>58.0540461557406</c:v>
                </c:pt>
                <c:pt idx="241">
                  <c:v>58.0540461557406</c:v>
                </c:pt>
                <c:pt idx="242">
                  <c:v>58.0540461557406</c:v>
                </c:pt>
                <c:pt idx="243">
                  <c:v>58.0540461557406</c:v>
                </c:pt>
                <c:pt idx="244">
                  <c:v>58.0540461557406</c:v>
                </c:pt>
                <c:pt idx="245">
                  <c:v>58.0540461557406</c:v>
                </c:pt>
                <c:pt idx="246">
                  <c:v>58.0540461557406</c:v>
                </c:pt>
                <c:pt idx="247">
                  <c:v>58.0540461557406</c:v>
                </c:pt>
                <c:pt idx="248">
                  <c:v>58.0540461557406</c:v>
                </c:pt>
                <c:pt idx="249">
                  <c:v>58.0540461557406</c:v>
                </c:pt>
                <c:pt idx="250">
                  <c:v>58.0540461557406</c:v>
                </c:pt>
                <c:pt idx="251">
                  <c:v>58.0540461557406</c:v>
                </c:pt>
                <c:pt idx="252">
                  <c:v>58.0540461557406</c:v>
                </c:pt>
                <c:pt idx="253">
                  <c:v>58.0540461557406</c:v>
                </c:pt>
                <c:pt idx="254">
                  <c:v>58.0540461557406</c:v>
                </c:pt>
                <c:pt idx="255">
                  <c:v>58.0540461557406</c:v>
                </c:pt>
                <c:pt idx="256">
                  <c:v>58.0540461557406</c:v>
                </c:pt>
                <c:pt idx="257">
                  <c:v>58.0540461557406</c:v>
                </c:pt>
                <c:pt idx="258">
                  <c:v>58.0540461557406</c:v>
                </c:pt>
                <c:pt idx="259">
                  <c:v>58.0540461557406</c:v>
                </c:pt>
                <c:pt idx="260">
                  <c:v>58.0540461557406</c:v>
                </c:pt>
                <c:pt idx="261">
                  <c:v>58.0540461557406</c:v>
                </c:pt>
                <c:pt idx="262">
                  <c:v>58.0540461557406</c:v>
                </c:pt>
                <c:pt idx="263">
                  <c:v>58.0540461557406</c:v>
                </c:pt>
                <c:pt idx="264">
                  <c:v>58.0540461557406</c:v>
                </c:pt>
                <c:pt idx="265">
                  <c:v>58.0540461557406</c:v>
                </c:pt>
                <c:pt idx="266">
                  <c:v>58.0540461557406</c:v>
                </c:pt>
                <c:pt idx="267">
                  <c:v>58.0540461557406</c:v>
                </c:pt>
                <c:pt idx="268">
                  <c:v>58.0540461557406</c:v>
                </c:pt>
                <c:pt idx="269">
                  <c:v>58.0540461557406</c:v>
                </c:pt>
                <c:pt idx="270">
                  <c:v>58.0540461557406</c:v>
                </c:pt>
                <c:pt idx="271">
                  <c:v>58.0540461557406</c:v>
                </c:pt>
                <c:pt idx="272">
                  <c:v>58.0540461557406</c:v>
                </c:pt>
                <c:pt idx="273">
                  <c:v>58.0540461557406</c:v>
                </c:pt>
                <c:pt idx="274">
                  <c:v>58.0540461557406</c:v>
                </c:pt>
                <c:pt idx="275">
                  <c:v>58.0540461557406</c:v>
                </c:pt>
                <c:pt idx="276">
                  <c:v>58.0540461557406</c:v>
                </c:pt>
                <c:pt idx="277">
                  <c:v>58.0540461557406</c:v>
                </c:pt>
                <c:pt idx="278">
                  <c:v>58.0540461557406</c:v>
                </c:pt>
                <c:pt idx="279">
                  <c:v>58.0540461557406</c:v>
                </c:pt>
                <c:pt idx="280">
                  <c:v>58.0540461557406</c:v>
                </c:pt>
                <c:pt idx="281">
                  <c:v>58.0540461557406</c:v>
                </c:pt>
                <c:pt idx="282">
                  <c:v>58.0540461557406</c:v>
                </c:pt>
                <c:pt idx="283">
                  <c:v>58.0540461557406</c:v>
                </c:pt>
                <c:pt idx="284">
                  <c:v>58.0540461557406</c:v>
                </c:pt>
                <c:pt idx="285">
                  <c:v>58.0540461557406</c:v>
                </c:pt>
                <c:pt idx="286">
                  <c:v>58.0540461557406</c:v>
                </c:pt>
                <c:pt idx="287">
                  <c:v>58.0540461557406</c:v>
                </c:pt>
                <c:pt idx="288">
                  <c:v>58.0540461557406</c:v>
                </c:pt>
                <c:pt idx="289">
                  <c:v>58.0540461557406</c:v>
                </c:pt>
                <c:pt idx="290">
                  <c:v>58.0540461557406</c:v>
                </c:pt>
                <c:pt idx="291">
                  <c:v>58.0540461557406</c:v>
                </c:pt>
                <c:pt idx="292">
                  <c:v>58.0540461557406</c:v>
                </c:pt>
                <c:pt idx="293">
                  <c:v>58.0540461557406</c:v>
                </c:pt>
                <c:pt idx="294">
                  <c:v>58.0540461557406</c:v>
                </c:pt>
                <c:pt idx="295">
                  <c:v>58.0540461557406</c:v>
                </c:pt>
                <c:pt idx="296">
                  <c:v>58.0540461557406</c:v>
                </c:pt>
                <c:pt idx="297">
                  <c:v>58.0540461557406</c:v>
                </c:pt>
                <c:pt idx="298">
                  <c:v>58.0540461557406</c:v>
                </c:pt>
                <c:pt idx="299">
                  <c:v>58.0540461557406</c:v>
                </c:pt>
                <c:pt idx="300">
                  <c:v>58.0540461557406</c:v>
                </c:pt>
                <c:pt idx="301">
                  <c:v>58.0540461557406</c:v>
                </c:pt>
                <c:pt idx="302">
                  <c:v>58.0540461557406</c:v>
                </c:pt>
                <c:pt idx="303">
                  <c:v>58.0540461557406</c:v>
                </c:pt>
                <c:pt idx="304">
                  <c:v>58.0540461557406</c:v>
                </c:pt>
                <c:pt idx="305">
                  <c:v>58.0540461557406</c:v>
                </c:pt>
                <c:pt idx="306">
                  <c:v>58.0540461557406</c:v>
                </c:pt>
                <c:pt idx="307">
                  <c:v>58.0540461557406</c:v>
                </c:pt>
                <c:pt idx="308">
                  <c:v>58.0540461557406</c:v>
                </c:pt>
                <c:pt idx="309">
                  <c:v>58.0540461557406</c:v>
                </c:pt>
                <c:pt idx="310">
                  <c:v>58.0540461557406</c:v>
                </c:pt>
                <c:pt idx="311">
                  <c:v>58.0540461557406</c:v>
                </c:pt>
                <c:pt idx="312">
                  <c:v>58.0540461557406</c:v>
                </c:pt>
                <c:pt idx="313">
                  <c:v>58.0540461557406</c:v>
                </c:pt>
                <c:pt idx="314">
                  <c:v>58.0540461557406</c:v>
                </c:pt>
                <c:pt idx="315">
                  <c:v>58.0540461557406</c:v>
                </c:pt>
                <c:pt idx="316">
                  <c:v>58.0540461557406</c:v>
                </c:pt>
                <c:pt idx="317">
                  <c:v>58.0540461557406</c:v>
                </c:pt>
                <c:pt idx="318">
                  <c:v>58.0540461557406</c:v>
                </c:pt>
                <c:pt idx="319">
                  <c:v>58.0540461557406</c:v>
                </c:pt>
                <c:pt idx="320">
                  <c:v>58.0540461557406</c:v>
                </c:pt>
                <c:pt idx="321">
                  <c:v>58.0540461557406</c:v>
                </c:pt>
                <c:pt idx="322">
                  <c:v>58.0540461557406</c:v>
                </c:pt>
                <c:pt idx="323">
                  <c:v>58.0540461557406</c:v>
                </c:pt>
                <c:pt idx="324">
                  <c:v>58.0540461557406</c:v>
                </c:pt>
                <c:pt idx="325">
                  <c:v>58.0540461557406</c:v>
                </c:pt>
                <c:pt idx="326">
                  <c:v>58.0540461557406</c:v>
                </c:pt>
                <c:pt idx="327">
                  <c:v>58.0540461557406</c:v>
                </c:pt>
                <c:pt idx="328">
                  <c:v>58.0540461557406</c:v>
                </c:pt>
                <c:pt idx="329">
                  <c:v>58.0540461557406</c:v>
                </c:pt>
                <c:pt idx="330">
                  <c:v>58.0540461557406</c:v>
                </c:pt>
                <c:pt idx="331">
                  <c:v>58.0540461557406</c:v>
                </c:pt>
                <c:pt idx="332">
                  <c:v>58.0540461557406</c:v>
                </c:pt>
                <c:pt idx="333">
                  <c:v>58.0540461557406</c:v>
                </c:pt>
                <c:pt idx="334">
                  <c:v>58.0540461557406</c:v>
                </c:pt>
                <c:pt idx="335">
                  <c:v>58.0540461557406</c:v>
                </c:pt>
                <c:pt idx="336">
                  <c:v>58.0540461557406</c:v>
                </c:pt>
                <c:pt idx="337">
                  <c:v>58.0540461557406</c:v>
                </c:pt>
                <c:pt idx="338">
                  <c:v>58.0540461557406</c:v>
                </c:pt>
                <c:pt idx="339">
                  <c:v>58.0540461557406</c:v>
                </c:pt>
                <c:pt idx="340">
                  <c:v>58.0540461557406</c:v>
                </c:pt>
                <c:pt idx="341">
                  <c:v>58.0540461557406</c:v>
                </c:pt>
                <c:pt idx="342">
                  <c:v>58.0540461557406</c:v>
                </c:pt>
                <c:pt idx="343">
                  <c:v>58.0540461557406</c:v>
                </c:pt>
                <c:pt idx="344">
                  <c:v>58.0540461557406</c:v>
                </c:pt>
                <c:pt idx="345">
                  <c:v>58.0540461557406</c:v>
                </c:pt>
                <c:pt idx="346">
                  <c:v>58.0540461557406</c:v>
                </c:pt>
                <c:pt idx="347">
                  <c:v>58.0540461557406</c:v>
                </c:pt>
                <c:pt idx="348">
                  <c:v>58.0540461557406</c:v>
                </c:pt>
                <c:pt idx="349">
                  <c:v>58.0540461557406</c:v>
                </c:pt>
                <c:pt idx="350">
                  <c:v>58.0540461557406</c:v>
                </c:pt>
                <c:pt idx="351">
                  <c:v>58.0540461557406</c:v>
                </c:pt>
                <c:pt idx="352">
                  <c:v>58.0540461557406</c:v>
                </c:pt>
                <c:pt idx="353">
                  <c:v>58.0540461557406</c:v>
                </c:pt>
                <c:pt idx="354">
                  <c:v>58.0540461557406</c:v>
                </c:pt>
                <c:pt idx="355">
                  <c:v>58.0540461557406</c:v>
                </c:pt>
                <c:pt idx="356">
                  <c:v>58.0540461557406</c:v>
                </c:pt>
                <c:pt idx="357">
                  <c:v>58.0540461557406</c:v>
                </c:pt>
                <c:pt idx="358">
                  <c:v>58.0540461557406</c:v>
                </c:pt>
                <c:pt idx="359">
                  <c:v>58.0540461557406</c:v>
                </c:pt>
                <c:pt idx="360">
                  <c:v>58.0540461557406</c:v>
                </c:pt>
                <c:pt idx="361">
                  <c:v>58.0540461557406</c:v>
                </c:pt>
                <c:pt idx="362">
                  <c:v>58.0540461557406</c:v>
                </c:pt>
                <c:pt idx="363">
                  <c:v>58.0540461557406</c:v>
                </c:pt>
                <c:pt idx="364">
                  <c:v>58.0540461557406</c:v>
                </c:pt>
                <c:pt idx="365">
                  <c:v>58.0540461557406</c:v>
                </c:pt>
                <c:pt idx="366">
                  <c:v>58.0540461557406</c:v>
                </c:pt>
                <c:pt idx="367">
                  <c:v>58.0540461557406</c:v>
                </c:pt>
                <c:pt idx="368">
                  <c:v>58.0540461557406</c:v>
                </c:pt>
                <c:pt idx="369">
                  <c:v>58.0540461557406</c:v>
                </c:pt>
                <c:pt idx="370">
                  <c:v>58.0540461557406</c:v>
                </c:pt>
                <c:pt idx="371">
                  <c:v>58.0540461557406</c:v>
                </c:pt>
                <c:pt idx="372">
                  <c:v>58.0540461557406</c:v>
                </c:pt>
                <c:pt idx="373">
                  <c:v>58.0540461557406</c:v>
                </c:pt>
                <c:pt idx="374">
                  <c:v>58.0540461557406</c:v>
                </c:pt>
                <c:pt idx="375">
                  <c:v>58.0540461557406</c:v>
                </c:pt>
                <c:pt idx="376">
                  <c:v>58.0540461557406</c:v>
                </c:pt>
                <c:pt idx="377">
                  <c:v>58.0540461557406</c:v>
                </c:pt>
                <c:pt idx="378">
                  <c:v>58.0540461557406</c:v>
                </c:pt>
                <c:pt idx="379">
                  <c:v>58.0540461557406</c:v>
                </c:pt>
                <c:pt idx="380">
                  <c:v>58.0540461557406</c:v>
                </c:pt>
                <c:pt idx="381">
                  <c:v>58.0540461557406</c:v>
                </c:pt>
                <c:pt idx="382">
                  <c:v>58.0540461557406</c:v>
                </c:pt>
                <c:pt idx="383">
                  <c:v>58.0540461557406</c:v>
                </c:pt>
                <c:pt idx="384">
                  <c:v>58.0540461557406</c:v>
                </c:pt>
                <c:pt idx="385">
                  <c:v>58.0540461557406</c:v>
                </c:pt>
                <c:pt idx="386">
                  <c:v>58.0540461557406</c:v>
                </c:pt>
                <c:pt idx="387">
                  <c:v>58.0540461557406</c:v>
                </c:pt>
                <c:pt idx="388">
                  <c:v>58.0540461557406</c:v>
                </c:pt>
                <c:pt idx="389">
                  <c:v>58.0540461557406</c:v>
                </c:pt>
                <c:pt idx="390">
                  <c:v>58.0540461557406</c:v>
                </c:pt>
                <c:pt idx="391">
                  <c:v>58.0540461557406</c:v>
                </c:pt>
                <c:pt idx="392">
                  <c:v>58.0540461557406</c:v>
                </c:pt>
                <c:pt idx="393">
                  <c:v>58.0540461557406</c:v>
                </c:pt>
                <c:pt idx="394">
                  <c:v>58.0540461557406</c:v>
                </c:pt>
                <c:pt idx="395">
                  <c:v>58.0540461557406</c:v>
                </c:pt>
                <c:pt idx="396">
                  <c:v>58.0540461557406</c:v>
                </c:pt>
                <c:pt idx="397">
                  <c:v>58.0540461557406</c:v>
                </c:pt>
                <c:pt idx="398">
                  <c:v>58.0540461557406</c:v>
                </c:pt>
                <c:pt idx="399">
                  <c:v>58.0540461557406</c:v>
                </c:pt>
                <c:pt idx="400">
                  <c:v>58.0540461557406</c:v>
                </c:pt>
                <c:pt idx="401">
                  <c:v>58.0540461557406</c:v>
                </c:pt>
                <c:pt idx="402">
                  <c:v>58.0540461557406</c:v>
                </c:pt>
                <c:pt idx="403">
                  <c:v>58.0540461557406</c:v>
                </c:pt>
                <c:pt idx="404">
                  <c:v>58.0540461557406</c:v>
                </c:pt>
                <c:pt idx="405">
                  <c:v>58.0540461557406</c:v>
                </c:pt>
                <c:pt idx="406">
                  <c:v>58.0540461557406</c:v>
                </c:pt>
                <c:pt idx="407">
                  <c:v>58.0540461557406</c:v>
                </c:pt>
                <c:pt idx="408">
                  <c:v>58.0540461557406</c:v>
                </c:pt>
                <c:pt idx="409">
                  <c:v>58.0540461557406</c:v>
                </c:pt>
                <c:pt idx="410">
                  <c:v>58.0540461557406</c:v>
                </c:pt>
                <c:pt idx="411">
                  <c:v>58.0540461557406</c:v>
                </c:pt>
                <c:pt idx="412">
                  <c:v>58.0540461557406</c:v>
                </c:pt>
                <c:pt idx="413">
                  <c:v>58.0540461557406</c:v>
                </c:pt>
                <c:pt idx="414">
                  <c:v>58.0540461557406</c:v>
                </c:pt>
                <c:pt idx="415">
                  <c:v>58.0540461557406</c:v>
                </c:pt>
                <c:pt idx="416">
                  <c:v>58.0540461557406</c:v>
                </c:pt>
                <c:pt idx="417">
                  <c:v>58.0540461557406</c:v>
                </c:pt>
                <c:pt idx="418">
                  <c:v>58.0540461557406</c:v>
                </c:pt>
                <c:pt idx="419">
                  <c:v>58.0540461557406</c:v>
                </c:pt>
                <c:pt idx="420">
                  <c:v>58.0540461557406</c:v>
                </c:pt>
                <c:pt idx="421">
                  <c:v>58.0540461557406</c:v>
                </c:pt>
                <c:pt idx="422">
                  <c:v>58.0540461557406</c:v>
                </c:pt>
                <c:pt idx="423">
                  <c:v>58.0540461557406</c:v>
                </c:pt>
                <c:pt idx="424">
                  <c:v>58.0540461557406</c:v>
                </c:pt>
                <c:pt idx="425">
                  <c:v>58.0540461557406</c:v>
                </c:pt>
                <c:pt idx="426">
                  <c:v>58.0540461557406</c:v>
                </c:pt>
                <c:pt idx="427">
                  <c:v>58.0540461557406</c:v>
                </c:pt>
                <c:pt idx="428">
                  <c:v>58.0540461557406</c:v>
                </c:pt>
                <c:pt idx="429">
                  <c:v>58.0540461557406</c:v>
                </c:pt>
                <c:pt idx="430">
                  <c:v>58.0540461557406</c:v>
                </c:pt>
                <c:pt idx="431">
                  <c:v>58.0540461557406</c:v>
                </c:pt>
                <c:pt idx="432">
                  <c:v>58.0540461557406</c:v>
                </c:pt>
                <c:pt idx="433">
                  <c:v>58.0540461557406</c:v>
                </c:pt>
                <c:pt idx="434">
                  <c:v>58.0540461557406</c:v>
                </c:pt>
                <c:pt idx="435">
                  <c:v>58.0540461557406</c:v>
                </c:pt>
                <c:pt idx="436">
                  <c:v>58.0540461557406</c:v>
                </c:pt>
                <c:pt idx="437">
                  <c:v>58.0540461557406</c:v>
                </c:pt>
                <c:pt idx="438">
                  <c:v>58.0540461557406</c:v>
                </c:pt>
                <c:pt idx="439">
                  <c:v>58.0540461557406</c:v>
                </c:pt>
                <c:pt idx="440">
                  <c:v>58.0540461557406</c:v>
                </c:pt>
                <c:pt idx="441">
                  <c:v>58.0540461557406</c:v>
                </c:pt>
                <c:pt idx="442">
                  <c:v>58.0540461557406</c:v>
                </c:pt>
                <c:pt idx="443">
                  <c:v>58.0540461557406</c:v>
                </c:pt>
                <c:pt idx="444">
                  <c:v>58.0540461557406</c:v>
                </c:pt>
                <c:pt idx="445">
                  <c:v>58.0540461557406</c:v>
                </c:pt>
                <c:pt idx="446">
                  <c:v>58.0540461557406</c:v>
                </c:pt>
                <c:pt idx="447">
                  <c:v>58.0540461557406</c:v>
                </c:pt>
                <c:pt idx="448">
                  <c:v>58.0540461557406</c:v>
                </c:pt>
                <c:pt idx="449">
                  <c:v>58.0540461557406</c:v>
                </c:pt>
                <c:pt idx="450">
                  <c:v>58.0540461557406</c:v>
                </c:pt>
                <c:pt idx="451">
                  <c:v>58.0540461557406</c:v>
                </c:pt>
                <c:pt idx="452">
                  <c:v>58.0540461557406</c:v>
                </c:pt>
                <c:pt idx="453">
                  <c:v>58.0540461557406</c:v>
                </c:pt>
                <c:pt idx="454">
                  <c:v>58.0540461557406</c:v>
                </c:pt>
                <c:pt idx="455">
                  <c:v>58.0540461557406</c:v>
                </c:pt>
                <c:pt idx="456">
                  <c:v>58.0540461557406</c:v>
                </c:pt>
                <c:pt idx="457">
                  <c:v>58.0540461557406</c:v>
                </c:pt>
                <c:pt idx="458">
                  <c:v>58.0540461557406</c:v>
                </c:pt>
                <c:pt idx="459">
                  <c:v>58.0540461557406</c:v>
                </c:pt>
                <c:pt idx="460">
                  <c:v>58.0540461557406</c:v>
                </c:pt>
                <c:pt idx="461">
                  <c:v>58.0540461557406</c:v>
                </c:pt>
                <c:pt idx="462">
                  <c:v>58.0540461557406</c:v>
                </c:pt>
                <c:pt idx="463">
                  <c:v>58.0540461557406</c:v>
                </c:pt>
                <c:pt idx="464">
                  <c:v>58.0540461557406</c:v>
                </c:pt>
                <c:pt idx="465">
                  <c:v>58.0540461557406</c:v>
                </c:pt>
                <c:pt idx="466">
                  <c:v>58.0540461557406</c:v>
                </c:pt>
                <c:pt idx="467">
                  <c:v>58.0540461557406</c:v>
                </c:pt>
                <c:pt idx="468">
                  <c:v>58.0540461557406</c:v>
                </c:pt>
                <c:pt idx="469">
                  <c:v>58.0540461557406</c:v>
                </c:pt>
                <c:pt idx="470">
                  <c:v>58.0540461557406</c:v>
                </c:pt>
                <c:pt idx="471">
                  <c:v>58.0540461557406</c:v>
                </c:pt>
                <c:pt idx="472">
                  <c:v>58.0540461557406</c:v>
                </c:pt>
                <c:pt idx="473">
                  <c:v>58.0540461557406</c:v>
                </c:pt>
                <c:pt idx="474">
                  <c:v>58.0540461557406</c:v>
                </c:pt>
                <c:pt idx="475">
                  <c:v>58.0540461557406</c:v>
                </c:pt>
                <c:pt idx="476">
                  <c:v>58.0540461557406</c:v>
                </c:pt>
                <c:pt idx="477">
                  <c:v>58.0540461557406</c:v>
                </c:pt>
                <c:pt idx="478">
                  <c:v>58.0540461557406</c:v>
                </c:pt>
                <c:pt idx="479">
                  <c:v>58.0540461557406</c:v>
                </c:pt>
                <c:pt idx="480">
                  <c:v>58.0540461557406</c:v>
                </c:pt>
                <c:pt idx="481">
                  <c:v>58.0540461557406</c:v>
                </c:pt>
                <c:pt idx="482">
                  <c:v>58.0540461557406</c:v>
                </c:pt>
                <c:pt idx="483">
                  <c:v>58.0540461557406</c:v>
                </c:pt>
                <c:pt idx="484">
                  <c:v>58.0540461557406</c:v>
                </c:pt>
                <c:pt idx="485">
                  <c:v>58.0540461557406</c:v>
                </c:pt>
                <c:pt idx="486">
                  <c:v>58.0540461557406</c:v>
                </c:pt>
                <c:pt idx="487">
                  <c:v>58.0540461557406</c:v>
                </c:pt>
                <c:pt idx="488">
                  <c:v>58.0540461557406</c:v>
                </c:pt>
                <c:pt idx="489">
                  <c:v>58.0540461557406</c:v>
                </c:pt>
                <c:pt idx="490">
                  <c:v>58.0540461557406</c:v>
                </c:pt>
                <c:pt idx="491">
                  <c:v>58.0540461557406</c:v>
                </c:pt>
                <c:pt idx="492">
                  <c:v>58.0540461557406</c:v>
                </c:pt>
                <c:pt idx="493">
                  <c:v>58.0540461557406</c:v>
                </c:pt>
                <c:pt idx="494">
                  <c:v>58.0540461557406</c:v>
                </c:pt>
                <c:pt idx="495">
                  <c:v>58.0540461557406</c:v>
                </c:pt>
                <c:pt idx="496">
                  <c:v>58.0540461557406</c:v>
                </c:pt>
                <c:pt idx="497">
                  <c:v>58.0540461557406</c:v>
                </c:pt>
                <c:pt idx="498">
                  <c:v>58.0540461557406</c:v>
                </c:pt>
                <c:pt idx="499">
                  <c:v>58.0540461557406</c:v>
                </c:pt>
                <c:pt idx="500">
                  <c:v>58.0540461557406</c:v>
                </c:pt>
                <c:pt idx="501">
                  <c:v>58.0540461557406</c:v>
                </c:pt>
                <c:pt idx="502">
                  <c:v>58.0540461557406</c:v>
                </c:pt>
                <c:pt idx="503">
                  <c:v>58.0540461557406</c:v>
                </c:pt>
                <c:pt idx="504">
                  <c:v>58.0540461557406</c:v>
                </c:pt>
                <c:pt idx="505">
                  <c:v>58.0540461557406</c:v>
                </c:pt>
                <c:pt idx="506">
                  <c:v>58.0540461557406</c:v>
                </c:pt>
                <c:pt idx="507">
                  <c:v>58.0540461557406</c:v>
                </c:pt>
                <c:pt idx="508">
                  <c:v>58.0540461557406</c:v>
                </c:pt>
                <c:pt idx="509">
                  <c:v>58.0540461557406</c:v>
                </c:pt>
                <c:pt idx="510">
                  <c:v>58.0540461557406</c:v>
                </c:pt>
                <c:pt idx="511">
                  <c:v>58.0540461557406</c:v>
                </c:pt>
                <c:pt idx="512">
                  <c:v>58.0540461557406</c:v>
                </c:pt>
                <c:pt idx="513">
                  <c:v>58.0540461557406</c:v>
                </c:pt>
                <c:pt idx="514">
                  <c:v>58.0540461557406</c:v>
                </c:pt>
                <c:pt idx="515">
                  <c:v>58.0540461557406</c:v>
                </c:pt>
                <c:pt idx="516">
                  <c:v>58.0540461557406</c:v>
                </c:pt>
                <c:pt idx="517">
                  <c:v>58.0540461557406</c:v>
                </c:pt>
                <c:pt idx="518">
                  <c:v>58.0540461557406</c:v>
                </c:pt>
                <c:pt idx="519">
                  <c:v>58.0540461557406</c:v>
                </c:pt>
                <c:pt idx="520">
                  <c:v>58.0540461557406</c:v>
                </c:pt>
                <c:pt idx="521">
                  <c:v>58.0540461557406</c:v>
                </c:pt>
                <c:pt idx="522">
                  <c:v>58.0540461557406</c:v>
                </c:pt>
                <c:pt idx="523">
                  <c:v>58.0540461557406</c:v>
                </c:pt>
                <c:pt idx="524">
                  <c:v>58.0540461557406</c:v>
                </c:pt>
                <c:pt idx="525">
                  <c:v>58.0540461557406</c:v>
                </c:pt>
                <c:pt idx="526">
                  <c:v>58.0540461557406</c:v>
                </c:pt>
                <c:pt idx="527">
                  <c:v>58.0540461557406</c:v>
                </c:pt>
                <c:pt idx="528">
                  <c:v>58.0540461557406</c:v>
                </c:pt>
                <c:pt idx="529">
                  <c:v>58.0540461557406</c:v>
                </c:pt>
                <c:pt idx="530">
                  <c:v>58.0540461557406</c:v>
                </c:pt>
                <c:pt idx="531">
                  <c:v>58.0540461557406</c:v>
                </c:pt>
                <c:pt idx="532">
                  <c:v>58.0540461557406</c:v>
                </c:pt>
                <c:pt idx="533">
                  <c:v>58.0540461557406</c:v>
                </c:pt>
                <c:pt idx="534">
                  <c:v>58.0540461557406</c:v>
                </c:pt>
                <c:pt idx="535">
                  <c:v>58.0540461557406</c:v>
                </c:pt>
                <c:pt idx="536">
                  <c:v>58.0540461557406</c:v>
                </c:pt>
                <c:pt idx="537">
                  <c:v>58.0540461557406</c:v>
                </c:pt>
                <c:pt idx="538">
                  <c:v>58.0540461557406</c:v>
                </c:pt>
                <c:pt idx="539">
                  <c:v>58.0540461557406</c:v>
                </c:pt>
                <c:pt idx="540">
                  <c:v>58.0540461557406</c:v>
                </c:pt>
                <c:pt idx="541">
                  <c:v>58.0540461557406</c:v>
                </c:pt>
                <c:pt idx="542">
                  <c:v>58.0540461557406</c:v>
                </c:pt>
                <c:pt idx="543">
                  <c:v>58.0540461557406</c:v>
                </c:pt>
                <c:pt idx="544">
                  <c:v>58.0540461557406</c:v>
                </c:pt>
                <c:pt idx="545">
                  <c:v>58.0540461557406</c:v>
                </c:pt>
                <c:pt idx="546">
                  <c:v>58.0540461557406</c:v>
                </c:pt>
                <c:pt idx="547">
                  <c:v>58.0540461557406</c:v>
                </c:pt>
                <c:pt idx="548">
                  <c:v>58.0540461557406</c:v>
                </c:pt>
                <c:pt idx="549">
                  <c:v>58.0540461557406</c:v>
                </c:pt>
                <c:pt idx="550">
                  <c:v>58.0540461557406</c:v>
                </c:pt>
                <c:pt idx="551">
                  <c:v>58.0540461557406</c:v>
                </c:pt>
                <c:pt idx="552">
                  <c:v>58.0540461557406</c:v>
                </c:pt>
                <c:pt idx="553">
                  <c:v>58.0540461557406</c:v>
                </c:pt>
                <c:pt idx="554">
                  <c:v>58.0540461557406</c:v>
                </c:pt>
                <c:pt idx="555">
                  <c:v>58.0540461557406</c:v>
                </c:pt>
                <c:pt idx="556">
                  <c:v>58.0540461557406</c:v>
                </c:pt>
                <c:pt idx="557">
                  <c:v>58.0540461557406</c:v>
                </c:pt>
                <c:pt idx="558">
                  <c:v>58.0540461557406</c:v>
                </c:pt>
                <c:pt idx="559">
                  <c:v>58.0540461557406</c:v>
                </c:pt>
                <c:pt idx="560">
                  <c:v>58.0540461557406</c:v>
                </c:pt>
                <c:pt idx="561">
                  <c:v>58.0540461557406</c:v>
                </c:pt>
                <c:pt idx="562">
                  <c:v>58.0540461557406</c:v>
                </c:pt>
                <c:pt idx="563">
                  <c:v>58.0540461557406</c:v>
                </c:pt>
                <c:pt idx="564">
                  <c:v>58.0540461557406</c:v>
                </c:pt>
                <c:pt idx="565">
                  <c:v>58.0540461557406</c:v>
                </c:pt>
                <c:pt idx="566">
                  <c:v>58.0540461557406</c:v>
                </c:pt>
                <c:pt idx="567">
                  <c:v>58.0540461557406</c:v>
                </c:pt>
                <c:pt idx="568">
                  <c:v>58.0540461557406</c:v>
                </c:pt>
                <c:pt idx="569">
                  <c:v>58.0540461557406</c:v>
                </c:pt>
                <c:pt idx="570">
                  <c:v>58.0540461557406</c:v>
                </c:pt>
                <c:pt idx="571">
                  <c:v>58.0540461557406</c:v>
                </c:pt>
                <c:pt idx="572">
                  <c:v>58.0540461557406</c:v>
                </c:pt>
                <c:pt idx="573">
                  <c:v>58.0540461557406</c:v>
                </c:pt>
                <c:pt idx="574">
                  <c:v>58.0540461557406</c:v>
                </c:pt>
                <c:pt idx="575">
                  <c:v>58.0540461557406</c:v>
                </c:pt>
                <c:pt idx="576">
                  <c:v>58.0540461557406</c:v>
                </c:pt>
                <c:pt idx="577">
                  <c:v>58.0540461557406</c:v>
                </c:pt>
                <c:pt idx="578">
                  <c:v>58.0540461557406</c:v>
                </c:pt>
                <c:pt idx="579">
                  <c:v>58.0540461557406</c:v>
                </c:pt>
                <c:pt idx="580">
                  <c:v>58.0540461557406</c:v>
                </c:pt>
                <c:pt idx="581">
                  <c:v>58.0540461557406</c:v>
                </c:pt>
                <c:pt idx="582">
                  <c:v>58.0540461557406</c:v>
                </c:pt>
                <c:pt idx="583">
                  <c:v>58.0540461557406</c:v>
                </c:pt>
                <c:pt idx="584">
                  <c:v>58.0540461557406</c:v>
                </c:pt>
                <c:pt idx="585">
                  <c:v>58.0540461557406</c:v>
                </c:pt>
                <c:pt idx="586">
                  <c:v>58.0540461557406</c:v>
                </c:pt>
                <c:pt idx="587">
                  <c:v>58.0540461557406</c:v>
                </c:pt>
                <c:pt idx="588">
                  <c:v>58.0540461557406</c:v>
                </c:pt>
                <c:pt idx="589">
                  <c:v>58.0540461557406</c:v>
                </c:pt>
                <c:pt idx="590">
                  <c:v>58.0540461557406</c:v>
                </c:pt>
                <c:pt idx="591">
                  <c:v>58.0540461557406</c:v>
                </c:pt>
                <c:pt idx="592">
                  <c:v>58.0540461557406</c:v>
                </c:pt>
                <c:pt idx="593">
                  <c:v>58.0540461557406</c:v>
                </c:pt>
                <c:pt idx="594">
                  <c:v>58.0540461557406</c:v>
                </c:pt>
                <c:pt idx="595">
                  <c:v>58.0540461557406</c:v>
                </c:pt>
                <c:pt idx="596">
                  <c:v>58.0540461557406</c:v>
                </c:pt>
                <c:pt idx="597">
                  <c:v>58.0540461557406</c:v>
                </c:pt>
                <c:pt idx="598">
                  <c:v>58.0540461557406</c:v>
                </c:pt>
                <c:pt idx="599">
                  <c:v>58.0540461557406</c:v>
                </c:pt>
                <c:pt idx="600">
                  <c:v>58.0540461557406</c:v>
                </c:pt>
                <c:pt idx="601">
                  <c:v>58.0540461557406</c:v>
                </c:pt>
                <c:pt idx="602">
                  <c:v>58.0540461557406</c:v>
                </c:pt>
                <c:pt idx="603">
                  <c:v>58.0540461557406</c:v>
                </c:pt>
                <c:pt idx="604">
                  <c:v>58.0540461557406</c:v>
                </c:pt>
                <c:pt idx="605">
                  <c:v>58.0540461557406</c:v>
                </c:pt>
                <c:pt idx="606">
                  <c:v>58.0540461557406</c:v>
                </c:pt>
                <c:pt idx="607">
                  <c:v>58.0540461557406</c:v>
                </c:pt>
                <c:pt idx="608">
                  <c:v>58.0540461557406</c:v>
                </c:pt>
                <c:pt idx="609">
                  <c:v>58.0540461557406</c:v>
                </c:pt>
                <c:pt idx="610">
                  <c:v>58.0540461557406</c:v>
                </c:pt>
                <c:pt idx="611">
                  <c:v>58.0540461557406</c:v>
                </c:pt>
                <c:pt idx="612">
                  <c:v>58.0540461557406</c:v>
                </c:pt>
                <c:pt idx="613">
                  <c:v>58.0540461557406</c:v>
                </c:pt>
                <c:pt idx="614">
                  <c:v>58.0540461557406</c:v>
                </c:pt>
                <c:pt idx="615">
                  <c:v>58.0540461557406</c:v>
                </c:pt>
                <c:pt idx="616">
                  <c:v>58.0540461557406</c:v>
                </c:pt>
                <c:pt idx="617">
                  <c:v>58.0540461557406</c:v>
                </c:pt>
                <c:pt idx="618">
                  <c:v>58.0540461557406</c:v>
                </c:pt>
                <c:pt idx="619">
                  <c:v>58.0540461557406</c:v>
                </c:pt>
                <c:pt idx="620">
                  <c:v>58.0540461557406</c:v>
                </c:pt>
                <c:pt idx="621">
                  <c:v>58.0540461557406</c:v>
                </c:pt>
                <c:pt idx="622">
                  <c:v>58.0540461557406</c:v>
                </c:pt>
                <c:pt idx="623">
                  <c:v>58.0540461557406</c:v>
                </c:pt>
                <c:pt idx="624">
                  <c:v>58.0540461557406</c:v>
                </c:pt>
                <c:pt idx="625">
                  <c:v>58.0540461557406</c:v>
                </c:pt>
                <c:pt idx="626">
                  <c:v>58.0540461557406</c:v>
                </c:pt>
                <c:pt idx="627">
                  <c:v>58.0540461557406</c:v>
                </c:pt>
                <c:pt idx="628">
                  <c:v>58.0540461557406</c:v>
                </c:pt>
                <c:pt idx="629">
                  <c:v>58.0540461557406</c:v>
                </c:pt>
                <c:pt idx="630">
                  <c:v>58.0540461557406</c:v>
                </c:pt>
                <c:pt idx="631">
                  <c:v>58.0540461557406</c:v>
                </c:pt>
                <c:pt idx="632">
                  <c:v>58.0540461557406</c:v>
                </c:pt>
                <c:pt idx="633">
                  <c:v>58.0540461557406</c:v>
                </c:pt>
                <c:pt idx="634">
                  <c:v>58.0540461557406</c:v>
                </c:pt>
                <c:pt idx="635">
                  <c:v>58.0540461557406</c:v>
                </c:pt>
                <c:pt idx="636">
                  <c:v>58.0540461557406</c:v>
                </c:pt>
                <c:pt idx="637">
                  <c:v>58.0540461557406</c:v>
                </c:pt>
                <c:pt idx="638">
                  <c:v>58.0540461557406</c:v>
                </c:pt>
                <c:pt idx="639">
                  <c:v>58.0540461557406</c:v>
                </c:pt>
                <c:pt idx="640">
                  <c:v>58.0540461557406</c:v>
                </c:pt>
                <c:pt idx="641">
                  <c:v>58.0540461557406</c:v>
                </c:pt>
                <c:pt idx="642">
                  <c:v>58.0540461557406</c:v>
                </c:pt>
                <c:pt idx="643">
                  <c:v>58.0540461557406</c:v>
                </c:pt>
                <c:pt idx="644">
                  <c:v>58.0540461557406</c:v>
                </c:pt>
                <c:pt idx="645">
                  <c:v>58.0540461557406</c:v>
                </c:pt>
                <c:pt idx="646">
                  <c:v>58.0540461557406</c:v>
                </c:pt>
                <c:pt idx="647">
                  <c:v>58.0540461557406</c:v>
                </c:pt>
                <c:pt idx="648">
                  <c:v>58.0540461557406</c:v>
                </c:pt>
                <c:pt idx="649">
                  <c:v>58.0540461557406</c:v>
                </c:pt>
                <c:pt idx="650">
                  <c:v>58.0540461557406</c:v>
                </c:pt>
                <c:pt idx="651">
                  <c:v>58.0540461557406</c:v>
                </c:pt>
                <c:pt idx="652">
                  <c:v>58.0540461557406</c:v>
                </c:pt>
                <c:pt idx="653">
                  <c:v>58.0540461557406</c:v>
                </c:pt>
                <c:pt idx="654">
                  <c:v>58.0540461557406</c:v>
                </c:pt>
                <c:pt idx="655">
                  <c:v>58.0540461557406</c:v>
                </c:pt>
                <c:pt idx="656">
                  <c:v>58.0540461557406</c:v>
                </c:pt>
                <c:pt idx="657">
                  <c:v>58.0540461557406</c:v>
                </c:pt>
                <c:pt idx="658">
                  <c:v>58.0540461557406</c:v>
                </c:pt>
                <c:pt idx="659">
                  <c:v>58.0540461557406</c:v>
                </c:pt>
                <c:pt idx="660">
                  <c:v>58.0540461557406</c:v>
                </c:pt>
                <c:pt idx="661">
                  <c:v>58.0540461557406</c:v>
                </c:pt>
                <c:pt idx="662">
                  <c:v>58.0540461557406</c:v>
                </c:pt>
                <c:pt idx="663">
                  <c:v>58.0540461557406</c:v>
                </c:pt>
                <c:pt idx="664">
                  <c:v>58.0540461557406</c:v>
                </c:pt>
                <c:pt idx="665">
                  <c:v>58.0540461557406</c:v>
                </c:pt>
                <c:pt idx="666">
                  <c:v>58.0540461557406</c:v>
                </c:pt>
                <c:pt idx="667">
                  <c:v>58.0540461557406</c:v>
                </c:pt>
                <c:pt idx="668">
                  <c:v>58.0540461557406</c:v>
                </c:pt>
                <c:pt idx="669">
                  <c:v>58.0540461557406</c:v>
                </c:pt>
                <c:pt idx="670">
                  <c:v>58.0540461557406</c:v>
                </c:pt>
                <c:pt idx="671">
                  <c:v>58.0540461557406</c:v>
                </c:pt>
                <c:pt idx="672">
                  <c:v>58.0540461557406</c:v>
                </c:pt>
                <c:pt idx="673">
                  <c:v>58.0540461557406</c:v>
                </c:pt>
                <c:pt idx="674">
                  <c:v>58.0540461557406</c:v>
                </c:pt>
                <c:pt idx="675">
                  <c:v>58.0540461557406</c:v>
                </c:pt>
                <c:pt idx="676">
                  <c:v>58.0540461557406</c:v>
                </c:pt>
                <c:pt idx="677">
                  <c:v>58.0540461557406</c:v>
                </c:pt>
                <c:pt idx="678">
                  <c:v>58.0540461557406</c:v>
                </c:pt>
                <c:pt idx="679">
                  <c:v>58.0540461557406</c:v>
                </c:pt>
                <c:pt idx="680">
                  <c:v>58.0540461557406</c:v>
                </c:pt>
                <c:pt idx="681">
                  <c:v>58.0540461557406</c:v>
                </c:pt>
                <c:pt idx="682">
                  <c:v>58.0540461557406</c:v>
                </c:pt>
                <c:pt idx="683">
                  <c:v>58.0540461557406</c:v>
                </c:pt>
                <c:pt idx="684">
                  <c:v>58.0540461557406</c:v>
                </c:pt>
                <c:pt idx="685">
                  <c:v>58.0540461557406</c:v>
                </c:pt>
                <c:pt idx="686">
                  <c:v>58.0540461557406</c:v>
                </c:pt>
                <c:pt idx="687">
                  <c:v>58.0540461557406</c:v>
                </c:pt>
                <c:pt idx="688">
                  <c:v>58.0540461557406</c:v>
                </c:pt>
                <c:pt idx="689">
                  <c:v>58.0540461557406</c:v>
                </c:pt>
                <c:pt idx="690">
                  <c:v>58.0540461557406</c:v>
                </c:pt>
                <c:pt idx="691">
                  <c:v>58.0540461557406</c:v>
                </c:pt>
                <c:pt idx="692">
                  <c:v>58.0540461557406</c:v>
                </c:pt>
                <c:pt idx="693">
                  <c:v>58.0540461557406</c:v>
                </c:pt>
                <c:pt idx="694">
                  <c:v>58.0540461557406</c:v>
                </c:pt>
                <c:pt idx="695">
                  <c:v>58.0540461557406</c:v>
                </c:pt>
                <c:pt idx="696">
                  <c:v>58.0540461557406</c:v>
                </c:pt>
                <c:pt idx="697">
                  <c:v>58.0540461557406</c:v>
                </c:pt>
                <c:pt idx="698">
                  <c:v>58.0540461557406</c:v>
                </c:pt>
                <c:pt idx="699">
                  <c:v>58.0540461557406</c:v>
                </c:pt>
                <c:pt idx="700">
                  <c:v>58.0540461557406</c:v>
                </c:pt>
                <c:pt idx="701">
                  <c:v>58.0540461557406</c:v>
                </c:pt>
                <c:pt idx="702">
                  <c:v>58.0540461557406</c:v>
                </c:pt>
                <c:pt idx="703">
                  <c:v>58.0540461557406</c:v>
                </c:pt>
                <c:pt idx="704">
                  <c:v>58.0540461557406</c:v>
                </c:pt>
                <c:pt idx="705">
                  <c:v>58.0540461557406</c:v>
                </c:pt>
                <c:pt idx="706">
                  <c:v>58.0540461557406</c:v>
                </c:pt>
                <c:pt idx="707">
                  <c:v>58.0540461557406</c:v>
                </c:pt>
                <c:pt idx="708">
                  <c:v>58.0540461557406</c:v>
                </c:pt>
                <c:pt idx="709">
                  <c:v>58.0540461557406</c:v>
                </c:pt>
                <c:pt idx="710">
                  <c:v>58.0540461557406</c:v>
                </c:pt>
                <c:pt idx="711">
                  <c:v>58.0540461557406</c:v>
                </c:pt>
                <c:pt idx="712">
                  <c:v>58.0540461557406</c:v>
                </c:pt>
                <c:pt idx="713">
                  <c:v>58.0540461557406</c:v>
                </c:pt>
                <c:pt idx="714">
                  <c:v>58.0540461557406</c:v>
                </c:pt>
                <c:pt idx="715">
                  <c:v>58.0540461557406</c:v>
                </c:pt>
                <c:pt idx="716">
                  <c:v>58.0540461557406</c:v>
                </c:pt>
                <c:pt idx="717">
                  <c:v>58.0540461557406</c:v>
                </c:pt>
                <c:pt idx="718">
                  <c:v>58.0540461557406</c:v>
                </c:pt>
                <c:pt idx="719">
                  <c:v>58.0540461557406</c:v>
                </c:pt>
                <c:pt idx="720">
                  <c:v>58.0540461557406</c:v>
                </c:pt>
                <c:pt idx="721">
                  <c:v>58.0540461557406</c:v>
                </c:pt>
                <c:pt idx="722">
                  <c:v>58.0540461557406</c:v>
                </c:pt>
                <c:pt idx="723">
                  <c:v>58.0540461557406</c:v>
                </c:pt>
                <c:pt idx="724">
                  <c:v>58.0540461557406</c:v>
                </c:pt>
                <c:pt idx="725">
                  <c:v>58.0540461557406</c:v>
                </c:pt>
                <c:pt idx="726">
                  <c:v>58.0540461557406</c:v>
                </c:pt>
                <c:pt idx="727">
                  <c:v>58.0540461557406</c:v>
                </c:pt>
                <c:pt idx="728">
                  <c:v>58.0540461557406</c:v>
                </c:pt>
                <c:pt idx="729">
                  <c:v>58.0540461557406</c:v>
                </c:pt>
                <c:pt idx="730">
                  <c:v>58.0540461557406</c:v>
                </c:pt>
                <c:pt idx="731">
                  <c:v>58.0540461557406</c:v>
                </c:pt>
                <c:pt idx="732">
                  <c:v>58.0540461557406</c:v>
                </c:pt>
                <c:pt idx="733">
                  <c:v>58.0540461557406</c:v>
                </c:pt>
                <c:pt idx="734">
                  <c:v>58.0540461557406</c:v>
                </c:pt>
                <c:pt idx="735">
                  <c:v>58.0540461557406</c:v>
                </c:pt>
                <c:pt idx="736">
                  <c:v>58.0540461557406</c:v>
                </c:pt>
                <c:pt idx="737">
                  <c:v>58.0540461557406</c:v>
                </c:pt>
                <c:pt idx="738">
                  <c:v>58.0540461557406</c:v>
                </c:pt>
                <c:pt idx="739">
                  <c:v>58.0540461557406</c:v>
                </c:pt>
                <c:pt idx="740">
                  <c:v>58.0540461557406</c:v>
                </c:pt>
                <c:pt idx="741">
                  <c:v>58.0540461557406</c:v>
                </c:pt>
                <c:pt idx="742">
                  <c:v>58.0540461557406</c:v>
                </c:pt>
                <c:pt idx="743">
                  <c:v>58.0540461557406</c:v>
                </c:pt>
                <c:pt idx="744">
                  <c:v>58.0540461557406</c:v>
                </c:pt>
                <c:pt idx="745">
                  <c:v>58.0540461557406</c:v>
                </c:pt>
                <c:pt idx="746">
                  <c:v>58.0540461557406</c:v>
                </c:pt>
                <c:pt idx="747">
                  <c:v>58.0540461557406</c:v>
                </c:pt>
                <c:pt idx="748">
                  <c:v>58.0540461557406</c:v>
                </c:pt>
                <c:pt idx="749">
                  <c:v>58.0540461557406</c:v>
                </c:pt>
                <c:pt idx="750">
                  <c:v>58.0540461557406</c:v>
                </c:pt>
                <c:pt idx="751">
                  <c:v>58.0540461557406</c:v>
                </c:pt>
                <c:pt idx="752">
                  <c:v>58.0540461557406</c:v>
                </c:pt>
                <c:pt idx="753">
                  <c:v>58.0540461557406</c:v>
                </c:pt>
                <c:pt idx="754">
                  <c:v>58.0540461557406</c:v>
                </c:pt>
                <c:pt idx="755">
                  <c:v>58.0540461557406</c:v>
                </c:pt>
                <c:pt idx="756">
                  <c:v>58.0540461557406</c:v>
                </c:pt>
                <c:pt idx="757">
                  <c:v>58.0540461557406</c:v>
                </c:pt>
                <c:pt idx="758">
                  <c:v>58.0540461557406</c:v>
                </c:pt>
                <c:pt idx="759">
                  <c:v>58.0540461557406</c:v>
                </c:pt>
                <c:pt idx="760">
                  <c:v>58.0540461557406</c:v>
                </c:pt>
                <c:pt idx="761">
                  <c:v>58.0540461557406</c:v>
                </c:pt>
                <c:pt idx="762">
                  <c:v>58.0540461557406</c:v>
                </c:pt>
                <c:pt idx="763">
                  <c:v>58.0540461557406</c:v>
                </c:pt>
                <c:pt idx="764">
                  <c:v>58.0540461557406</c:v>
                </c:pt>
                <c:pt idx="765">
                  <c:v>58.0540461557406</c:v>
                </c:pt>
                <c:pt idx="766">
                  <c:v>58.0540461557406</c:v>
                </c:pt>
                <c:pt idx="767">
                  <c:v>58.0540461557406</c:v>
                </c:pt>
                <c:pt idx="768">
                  <c:v>58.0540461557406</c:v>
                </c:pt>
                <c:pt idx="769">
                  <c:v>58.0540461557406</c:v>
                </c:pt>
                <c:pt idx="770">
                  <c:v>58.0540461557406</c:v>
                </c:pt>
                <c:pt idx="771">
                  <c:v>58.0540461557406</c:v>
                </c:pt>
                <c:pt idx="772">
                  <c:v>58.0540461557406</c:v>
                </c:pt>
                <c:pt idx="773">
                  <c:v>58.0540461557406</c:v>
                </c:pt>
                <c:pt idx="774">
                  <c:v>58.0540461557406</c:v>
                </c:pt>
                <c:pt idx="775">
                  <c:v>58.0540461557406</c:v>
                </c:pt>
                <c:pt idx="776">
                  <c:v>58.0540461557406</c:v>
                </c:pt>
                <c:pt idx="777">
                  <c:v>58.0540461557406</c:v>
                </c:pt>
                <c:pt idx="778">
                  <c:v>58.0540461557406</c:v>
                </c:pt>
                <c:pt idx="779">
                  <c:v>58.0540461557406</c:v>
                </c:pt>
                <c:pt idx="780">
                  <c:v>58.0540461557406</c:v>
                </c:pt>
                <c:pt idx="781">
                  <c:v>58.0540461557406</c:v>
                </c:pt>
                <c:pt idx="782">
                  <c:v>58.0540461557406</c:v>
                </c:pt>
                <c:pt idx="783">
                  <c:v>58.0540461557406</c:v>
                </c:pt>
                <c:pt idx="784">
                  <c:v>58.0540461557406</c:v>
                </c:pt>
                <c:pt idx="785">
                  <c:v>58.0540461557406</c:v>
                </c:pt>
                <c:pt idx="786">
                  <c:v>58.0540461557406</c:v>
                </c:pt>
                <c:pt idx="787">
                  <c:v>58.0540461557406</c:v>
                </c:pt>
                <c:pt idx="788">
                  <c:v>58.0540461557406</c:v>
                </c:pt>
                <c:pt idx="789">
                  <c:v>58.0540461557406</c:v>
                </c:pt>
                <c:pt idx="790">
                  <c:v>58.0540461557406</c:v>
                </c:pt>
                <c:pt idx="791">
                  <c:v>58.0540461557406</c:v>
                </c:pt>
                <c:pt idx="792">
                  <c:v>58.0540461557406</c:v>
                </c:pt>
                <c:pt idx="793">
                  <c:v>58.0540461557406</c:v>
                </c:pt>
                <c:pt idx="794">
                  <c:v>58.0540461557406</c:v>
                </c:pt>
                <c:pt idx="795">
                  <c:v>58.0540461557406</c:v>
                </c:pt>
                <c:pt idx="796">
                  <c:v>58.0540461557406</c:v>
                </c:pt>
                <c:pt idx="797">
                  <c:v>58.0540461557406</c:v>
                </c:pt>
                <c:pt idx="798">
                  <c:v>58.0540461557406</c:v>
                </c:pt>
                <c:pt idx="799">
                  <c:v>58.0540461557406</c:v>
                </c:pt>
                <c:pt idx="800">
                  <c:v>58.0540461557406</c:v>
                </c:pt>
                <c:pt idx="801">
                  <c:v>58.0540461557406</c:v>
                </c:pt>
                <c:pt idx="802">
                  <c:v>58.0540461557406</c:v>
                </c:pt>
                <c:pt idx="803">
                  <c:v>58.0540461557406</c:v>
                </c:pt>
                <c:pt idx="804">
                  <c:v>58.0540461557406</c:v>
                </c:pt>
                <c:pt idx="805">
                  <c:v>58.0540461557406</c:v>
                </c:pt>
                <c:pt idx="806">
                  <c:v>58.0540461557406</c:v>
                </c:pt>
                <c:pt idx="807">
                  <c:v>58.0540461557406</c:v>
                </c:pt>
                <c:pt idx="808">
                  <c:v>58.0540461557406</c:v>
                </c:pt>
                <c:pt idx="809">
                  <c:v>58.0540461557406</c:v>
                </c:pt>
                <c:pt idx="810">
                  <c:v>58.0540461557406</c:v>
                </c:pt>
                <c:pt idx="811">
                  <c:v>58.0540461557406</c:v>
                </c:pt>
                <c:pt idx="812">
                  <c:v>58.0540461557406</c:v>
                </c:pt>
                <c:pt idx="813">
                  <c:v>58.0540461557406</c:v>
                </c:pt>
                <c:pt idx="814">
                  <c:v>58.0540461557406</c:v>
                </c:pt>
                <c:pt idx="815">
                  <c:v>58.0540461557406</c:v>
                </c:pt>
                <c:pt idx="816">
                  <c:v>58.0540461557406</c:v>
                </c:pt>
                <c:pt idx="817">
                  <c:v>58.0540461557406</c:v>
                </c:pt>
                <c:pt idx="818">
                  <c:v>58.0540461557406</c:v>
                </c:pt>
                <c:pt idx="819">
                  <c:v>58.0540461557406</c:v>
                </c:pt>
                <c:pt idx="820">
                  <c:v>58.0540461557406</c:v>
                </c:pt>
                <c:pt idx="821">
                  <c:v>58.0540461557406</c:v>
                </c:pt>
                <c:pt idx="822">
                  <c:v>58.0540461557406</c:v>
                </c:pt>
                <c:pt idx="823">
                  <c:v>58.0540461557406</c:v>
                </c:pt>
                <c:pt idx="824">
                  <c:v>58.0540461557406</c:v>
                </c:pt>
                <c:pt idx="825">
                  <c:v>58.0540461557406</c:v>
                </c:pt>
                <c:pt idx="826">
                  <c:v>58.0540461557406</c:v>
                </c:pt>
                <c:pt idx="827">
                  <c:v>58.0540461557406</c:v>
                </c:pt>
                <c:pt idx="828">
                  <c:v>58.0540461557406</c:v>
                </c:pt>
                <c:pt idx="829">
                  <c:v>58.0540461557406</c:v>
                </c:pt>
                <c:pt idx="830">
                  <c:v>58.0540461557406</c:v>
                </c:pt>
                <c:pt idx="831">
                  <c:v>58.0540461557406</c:v>
                </c:pt>
                <c:pt idx="832">
                  <c:v>58.0540461557406</c:v>
                </c:pt>
                <c:pt idx="833">
                  <c:v>58.0540461557406</c:v>
                </c:pt>
                <c:pt idx="834">
                  <c:v>58.0540461557406</c:v>
                </c:pt>
                <c:pt idx="835">
                  <c:v>58.0540461557406</c:v>
                </c:pt>
                <c:pt idx="836">
                  <c:v>58.0540461557406</c:v>
                </c:pt>
                <c:pt idx="837">
                  <c:v>58.0540461557406</c:v>
                </c:pt>
                <c:pt idx="838">
                  <c:v>58.0540461557406</c:v>
                </c:pt>
                <c:pt idx="839">
                  <c:v>58.0540461557406</c:v>
                </c:pt>
                <c:pt idx="840">
                  <c:v>58.0540461557406</c:v>
                </c:pt>
                <c:pt idx="841">
                  <c:v>58.0540461557406</c:v>
                </c:pt>
                <c:pt idx="842">
                  <c:v>58.0540461557406</c:v>
                </c:pt>
                <c:pt idx="843">
                  <c:v>58.0540461557406</c:v>
                </c:pt>
                <c:pt idx="844">
                  <c:v>58.0540461557406</c:v>
                </c:pt>
                <c:pt idx="845">
                  <c:v>58.0540461557406</c:v>
                </c:pt>
                <c:pt idx="846">
                  <c:v>58.0540461557406</c:v>
                </c:pt>
                <c:pt idx="847">
                  <c:v>58.0540461557406</c:v>
                </c:pt>
                <c:pt idx="848">
                  <c:v>58.0540461557406</c:v>
                </c:pt>
                <c:pt idx="849">
                  <c:v>58.0540461557406</c:v>
                </c:pt>
                <c:pt idx="850">
                  <c:v>58.0540461557406</c:v>
                </c:pt>
                <c:pt idx="851">
                  <c:v>58.0540461557406</c:v>
                </c:pt>
                <c:pt idx="852">
                  <c:v>58.0540461557406</c:v>
                </c:pt>
                <c:pt idx="853">
                  <c:v>58.0540461557406</c:v>
                </c:pt>
                <c:pt idx="854">
                  <c:v>58.0540461557406</c:v>
                </c:pt>
                <c:pt idx="855">
                  <c:v>58.0540461557406</c:v>
                </c:pt>
                <c:pt idx="856">
                  <c:v>58.0540461557406</c:v>
                </c:pt>
                <c:pt idx="857">
                  <c:v>58.0540461557406</c:v>
                </c:pt>
                <c:pt idx="858">
                  <c:v>58.0540461557406</c:v>
                </c:pt>
                <c:pt idx="859">
                  <c:v>58.0540461557406</c:v>
                </c:pt>
                <c:pt idx="860">
                  <c:v>58.0540461557406</c:v>
                </c:pt>
                <c:pt idx="861">
                  <c:v>58.0540461557406</c:v>
                </c:pt>
                <c:pt idx="862">
                  <c:v>58.0540461557406</c:v>
                </c:pt>
                <c:pt idx="863">
                  <c:v>58.0540461557406</c:v>
                </c:pt>
                <c:pt idx="864">
                  <c:v>58.0540461557406</c:v>
                </c:pt>
                <c:pt idx="865">
                  <c:v>58.0540461557406</c:v>
                </c:pt>
                <c:pt idx="866">
                  <c:v>58.0540461557406</c:v>
                </c:pt>
                <c:pt idx="867">
                  <c:v>58.0540461557406</c:v>
                </c:pt>
                <c:pt idx="868">
                  <c:v>58.0540461557406</c:v>
                </c:pt>
                <c:pt idx="869">
                  <c:v>58.0540461557406</c:v>
                </c:pt>
                <c:pt idx="870">
                  <c:v>58.0540461557406</c:v>
                </c:pt>
                <c:pt idx="871">
                  <c:v>58.0540461557406</c:v>
                </c:pt>
                <c:pt idx="872">
                  <c:v>58.0540461557406</c:v>
                </c:pt>
                <c:pt idx="873">
                  <c:v>58.0540461557406</c:v>
                </c:pt>
                <c:pt idx="874">
                  <c:v>58.0540461557406</c:v>
                </c:pt>
                <c:pt idx="875">
                  <c:v>58.0540461557406</c:v>
                </c:pt>
                <c:pt idx="876">
                  <c:v>58.0540461557406</c:v>
                </c:pt>
                <c:pt idx="877">
                  <c:v>58.0540461557406</c:v>
                </c:pt>
                <c:pt idx="878">
                  <c:v>58.0540461557406</c:v>
                </c:pt>
                <c:pt idx="879">
                  <c:v>58.0540461557406</c:v>
                </c:pt>
                <c:pt idx="880">
                  <c:v>58.0540461557406</c:v>
                </c:pt>
                <c:pt idx="881">
                  <c:v>58.0540461557406</c:v>
                </c:pt>
                <c:pt idx="882">
                  <c:v>58.0540461557406</c:v>
                </c:pt>
                <c:pt idx="883">
                  <c:v>58.0540461557406</c:v>
                </c:pt>
                <c:pt idx="884">
                  <c:v>58.0540461557406</c:v>
                </c:pt>
                <c:pt idx="885">
                  <c:v>58.0540461557406</c:v>
                </c:pt>
                <c:pt idx="886">
                  <c:v>58.0540461557406</c:v>
                </c:pt>
                <c:pt idx="887">
                  <c:v>58.0540461557406</c:v>
                </c:pt>
                <c:pt idx="888">
                  <c:v>58.0540461557406</c:v>
                </c:pt>
                <c:pt idx="889">
                  <c:v>58.0540461557406</c:v>
                </c:pt>
                <c:pt idx="890">
                  <c:v>58.0540461557406</c:v>
                </c:pt>
                <c:pt idx="891">
                  <c:v>58.0540461557406</c:v>
                </c:pt>
                <c:pt idx="892">
                  <c:v>58.0540461557406</c:v>
                </c:pt>
                <c:pt idx="893">
                  <c:v>58.0540461557406</c:v>
                </c:pt>
                <c:pt idx="894">
                  <c:v>58.0540461557406</c:v>
                </c:pt>
                <c:pt idx="895">
                  <c:v>58.0540461557406</c:v>
                </c:pt>
                <c:pt idx="896">
                  <c:v>58.0540461557406</c:v>
                </c:pt>
                <c:pt idx="897">
                  <c:v>58.0540461557406</c:v>
                </c:pt>
                <c:pt idx="898">
                  <c:v>58.0540461557406</c:v>
                </c:pt>
                <c:pt idx="899">
                  <c:v>58.0540461557406</c:v>
                </c:pt>
                <c:pt idx="900">
                  <c:v>58.0540461557406</c:v>
                </c:pt>
                <c:pt idx="901">
                  <c:v>58.0540461557406</c:v>
                </c:pt>
                <c:pt idx="902">
                  <c:v>58.0540461557406</c:v>
                </c:pt>
                <c:pt idx="903">
                  <c:v>58.0540461557406</c:v>
                </c:pt>
                <c:pt idx="904">
                  <c:v>58.0540461557406</c:v>
                </c:pt>
                <c:pt idx="905">
                  <c:v>58.0540461557406</c:v>
                </c:pt>
                <c:pt idx="906">
                  <c:v>58.0540461557406</c:v>
                </c:pt>
                <c:pt idx="907">
                  <c:v>58.0540461557406</c:v>
                </c:pt>
                <c:pt idx="908">
                  <c:v>58.0540461557406</c:v>
                </c:pt>
                <c:pt idx="909">
                  <c:v>58.0540461557406</c:v>
                </c:pt>
                <c:pt idx="910">
                  <c:v>58.0540461557406</c:v>
                </c:pt>
                <c:pt idx="911">
                  <c:v>58.0540461557406</c:v>
                </c:pt>
                <c:pt idx="912">
                  <c:v>58.0540461557406</c:v>
                </c:pt>
                <c:pt idx="913">
                  <c:v>58.0540461557406</c:v>
                </c:pt>
                <c:pt idx="914">
                  <c:v>58.0540461557406</c:v>
                </c:pt>
                <c:pt idx="915">
                  <c:v>58.0540461557406</c:v>
                </c:pt>
                <c:pt idx="916">
                  <c:v>58.0540461557406</c:v>
                </c:pt>
                <c:pt idx="917">
                  <c:v>58.0540461557406</c:v>
                </c:pt>
                <c:pt idx="918">
                  <c:v>58.0540461557406</c:v>
                </c:pt>
                <c:pt idx="919">
                  <c:v>58.0540461557406</c:v>
                </c:pt>
                <c:pt idx="920">
                  <c:v>58.0540461557406</c:v>
                </c:pt>
                <c:pt idx="921">
                  <c:v>58.0540461557406</c:v>
                </c:pt>
                <c:pt idx="922">
                  <c:v>58.0540461557406</c:v>
                </c:pt>
                <c:pt idx="923">
                  <c:v>58.0540461557406</c:v>
                </c:pt>
                <c:pt idx="924">
                  <c:v>58.0540461557406</c:v>
                </c:pt>
                <c:pt idx="925">
                  <c:v>58.0540461557406</c:v>
                </c:pt>
                <c:pt idx="926">
                  <c:v>58.0540461557406</c:v>
                </c:pt>
                <c:pt idx="927">
                  <c:v>58.0540461557406</c:v>
                </c:pt>
                <c:pt idx="928">
                  <c:v>58.0540461557406</c:v>
                </c:pt>
                <c:pt idx="929">
                  <c:v>58.0540461557406</c:v>
                </c:pt>
                <c:pt idx="930">
                  <c:v>58.0540461557406</c:v>
                </c:pt>
                <c:pt idx="931">
                  <c:v>58.0540461557406</c:v>
                </c:pt>
                <c:pt idx="932">
                  <c:v>58.0540461557406</c:v>
                </c:pt>
                <c:pt idx="933">
                  <c:v>58.0540461557406</c:v>
                </c:pt>
                <c:pt idx="934">
                  <c:v>58.0540461557406</c:v>
                </c:pt>
                <c:pt idx="935">
                  <c:v>58.0540461557406</c:v>
                </c:pt>
                <c:pt idx="936">
                  <c:v>58.0540461557406</c:v>
                </c:pt>
                <c:pt idx="937">
                  <c:v>58.0540461557406</c:v>
                </c:pt>
                <c:pt idx="938">
                  <c:v>58.0540461557406</c:v>
                </c:pt>
                <c:pt idx="939">
                  <c:v>58.0540461557406</c:v>
                </c:pt>
                <c:pt idx="940">
                  <c:v>58.0540461557406</c:v>
                </c:pt>
                <c:pt idx="941">
                  <c:v>58.0540461557406</c:v>
                </c:pt>
                <c:pt idx="942">
                  <c:v>58.0540461557406</c:v>
                </c:pt>
                <c:pt idx="943">
                  <c:v>58.0540461557406</c:v>
                </c:pt>
                <c:pt idx="944">
                  <c:v>58.0540461557406</c:v>
                </c:pt>
                <c:pt idx="945">
                  <c:v>58.0540461557406</c:v>
                </c:pt>
                <c:pt idx="946">
                  <c:v>58.0540461557406</c:v>
                </c:pt>
                <c:pt idx="947">
                  <c:v>58.0540461557406</c:v>
                </c:pt>
                <c:pt idx="948">
                  <c:v>58.0540461557406</c:v>
                </c:pt>
                <c:pt idx="949">
                  <c:v>58.0540461557406</c:v>
                </c:pt>
                <c:pt idx="950">
                  <c:v>58.0540461557406</c:v>
                </c:pt>
                <c:pt idx="951">
                  <c:v>58.0540461557406</c:v>
                </c:pt>
                <c:pt idx="952">
                  <c:v>58.0540461557406</c:v>
                </c:pt>
                <c:pt idx="953">
                  <c:v>58.0540461557406</c:v>
                </c:pt>
                <c:pt idx="954">
                  <c:v>58.0540461557406</c:v>
                </c:pt>
                <c:pt idx="955">
                  <c:v>58.0540461557406</c:v>
                </c:pt>
                <c:pt idx="956">
                  <c:v>58.0540461557406</c:v>
                </c:pt>
                <c:pt idx="957">
                  <c:v>58.0540461557406</c:v>
                </c:pt>
                <c:pt idx="958">
                  <c:v>58.0540461557406</c:v>
                </c:pt>
                <c:pt idx="959">
                  <c:v>58.0540461557406</c:v>
                </c:pt>
                <c:pt idx="960">
                  <c:v>58.0540461557406</c:v>
                </c:pt>
                <c:pt idx="961">
                  <c:v>58.0540461557406</c:v>
                </c:pt>
                <c:pt idx="962">
                  <c:v>58.0540461557406</c:v>
                </c:pt>
                <c:pt idx="963">
                  <c:v>58.0540461557406</c:v>
                </c:pt>
                <c:pt idx="964">
                  <c:v>58.0540461557406</c:v>
                </c:pt>
                <c:pt idx="965">
                  <c:v>58.0540461557406</c:v>
                </c:pt>
                <c:pt idx="966">
                  <c:v>58.0540461557406</c:v>
                </c:pt>
                <c:pt idx="967">
                  <c:v>58.0540461557406</c:v>
                </c:pt>
                <c:pt idx="968">
                  <c:v>58.0540461557406</c:v>
                </c:pt>
                <c:pt idx="969">
                  <c:v>58.0540461557406</c:v>
                </c:pt>
                <c:pt idx="970">
                  <c:v>58.0540461557406</c:v>
                </c:pt>
                <c:pt idx="971">
                  <c:v>58.0540461557406</c:v>
                </c:pt>
                <c:pt idx="972">
                  <c:v>58.0540461557406</c:v>
                </c:pt>
                <c:pt idx="973">
                  <c:v>58.0540461557406</c:v>
                </c:pt>
                <c:pt idx="974">
                  <c:v>58.0540461557406</c:v>
                </c:pt>
                <c:pt idx="975">
                  <c:v>58.0540461557406</c:v>
                </c:pt>
                <c:pt idx="976">
                  <c:v>58.0540461557406</c:v>
                </c:pt>
                <c:pt idx="977">
                  <c:v>58.0540461557406</c:v>
                </c:pt>
                <c:pt idx="978">
                  <c:v>58.0540461557406</c:v>
                </c:pt>
                <c:pt idx="979">
                  <c:v>58.0540461557406</c:v>
                </c:pt>
                <c:pt idx="980">
                  <c:v>58.0540461557406</c:v>
                </c:pt>
                <c:pt idx="981">
                  <c:v>58.0540461557406</c:v>
                </c:pt>
                <c:pt idx="982">
                  <c:v>58.0540461557406</c:v>
                </c:pt>
                <c:pt idx="983">
                  <c:v>58.0540461557406</c:v>
                </c:pt>
                <c:pt idx="984">
                  <c:v>58.0540461557406</c:v>
                </c:pt>
                <c:pt idx="985">
                  <c:v>58.0540461557406</c:v>
                </c:pt>
                <c:pt idx="986">
                  <c:v>58.0540461557406</c:v>
                </c:pt>
                <c:pt idx="987">
                  <c:v>58.0540461557406</c:v>
                </c:pt>
                <c:pt idx="988">
                  <c:v>58.0540461557406</c:v>
                </c:pt>
                <c:pt idx="989">
                  <c:v>58.0540461557406</c:v>
                </c:pt>
                <c:pt idx="990">
                  <c:v>58.0540461557406</c:v>
                </c:pt>
                <c:pt idx="991">
                  <c:v>58.0540461557406</c:v>
                </c:pt>
                <c:pt idx="992">
                  <c:v>58.0540461557406</c:v>
                </c:pt>
                <c:pt idx="993">
                  <c:v>58.0540461557406</c:v>
                </c:pt>
                <c:pt idx="994">
                  <c:v>58.0540461557406</c:v>
                </c:pt>
                <c:pt idx="995">
                  <c:v>58.0540461557406</c:v>
                </c:pt>
                <c:pt idx="996">
                  <c:v>58.0540461557406</c:v>
                </c:pt>
                <c:pt idx="997">
                  <c:v>58.0540461557406</c:v>
                </c:pt>
                <c:pt idx="998">
                  <c:v>58.0540461557406</c:v>
                </c:pt>
                <c:pt idx="999">
                  <c:v>58.0540461557406</c:v>
                </c:pt>
                <c:pt idx="1000">
                  <c:v>58.0540461557406</c:v>
                </c:pt>
                <c:pt idx="1001">
                  <c:v>58.0540461557406</c:v>
                </c:pt>
                <c:pt idx="1002">
                  <c:v>58.0540461557406</c:v>
                </c:pt>
                <c:pt idx="1003">
                  <c:v>58.0540461557406</c:v>
                </c:pt>
                <c:pt idx="1004">
                  <c:v>58.0540461557406</c:v>
                </c:pt>
                <c:pt idx="1005">
                  <c:v>58.0540461557406</c:v>
                </c:pt>
                <c:pt idx="1006">
                  <c:v>58.0540461557406</c:v>
                </c:pt>
                <c:pt idx="1007">
                  <c:v>58.0540461557406</c:v>
                </c:pt>
                <c:pt idx="1008">
                  <c:v>58.0540461557406</c:v>
                </c:pt>
                <c:pt idx="1009">
                  <c:v>58.0540461557406</c:v>
                </c:pt>
                <c:pt idx="1010">
                  <c:v>58.0540461557406</c:v>
                </c:pt>
                <c:pt idx="1011">
                  <c:v>58.0540461557406</c:v>
                </c:pt>
                <c:pt idx="1012">
                  <c:v>58.0540461557406</c:v>
                </c:pt>
                <c:pt idx="1013">
                  <c:v>58.0540461557406</c:v>
                </c:pt>
                <c:pt idx="1014">
                  <c:v>58.0540461557406</c:v>
                </c:pt>
                <c:pt idx="1015">
                  <c:v>58.0540461557406</c:v>
                </c:pt>
                <c:pt idx="1016">
                  <c:v>58.0540461557406</c:v>
                </c:pt>
                <c:pt idx="1017">
                  <c:v>58.0540461557406</c:v>
                </c:pt>
                <c:pt idx="1018">
                  <c:v>58.0540461557406</c:v>
                </c:pt>
                <c:pt idx="1019">
                  <c:v>58.0540461557406</c:v>
                </c:pt>
                <c:pt idx="1020">
                  <c:v>58.0540461557406</c:v>
                </c:pt>
                <c:pt idx="1021">
                  <c:v>58.0540461557406</c:v>
                </c:pt>
                <c:pt idx="1022">
                  <c:v>58.0540461557406</c:v>
                </c:pt>
                <c:pt idx="1023">
                  <c:v>58.0540461557406</c:v>
                </c:pt>
                <c:pt idx="1024">
                  <c:v>58.0540461557406</c:v>
                </c:pt>
                <c:pt idx="1025">
                  <c:v>58.0540461557406</c:v>
                </c:pt>
                <c:pt idx="1026">
                  <c:v>58.0540461557406</c:v>
                </c:pt>
                <c:pt idx="1027">
                  <c:v>58.0540461557406</c:v>
                </c:pt>
                <c:pt idx="1028">
                  <c:v>58.0540461557406</c:v>
                </c:pt>
                <c:pt idx="1029">
                  <c:v>58.0540461557406</c:v>
                </c:pt>
                <c:pt idx="1030">
                  <c:v>58.0540461557406</c:v>
                </c:pt>
                <c:pt idx="1031">
                  <c:v>58.0540461557406</c:v>
                </c:pt>
                <c:pt idx="1032">
                  <c:v>58.0540461557406</c:v>
                </c:pt>
                <c:pt idx="1033">
                  <c:v>58.0540461557406</c:v>
                </c:pt>
                <c:pt idx="1034">
                  <c:v>58.0540461557406</c:v>
                </c:pt>
                <c:pt idx="1035">
                  <c:v>58.0540461557406</c:v>
                </c:pt>
                <c:pt idx="1036">
                  <c:v>58.0540461557406</c:v>
                </c:pt>
                <c:pt idx="1037">
                  <c:v>58.0540461557406</c:v>
                </c:pt>
                <c:pt idx="1038">
                  <c:v>58.0540461557406</c:v>
                </c:pt>
                <c:pt idx="1039">
                  <c:v>58.0540461557406</c:v>
                </c:pt>
                <c:pt idx="1040">
                  <c:v>58.0540461557406</c:v>
                </c:pt>
                <c:pt idx="1041">
                  <c:v>58.0540461557406</c:v>
                </c:pt>
                <c:pt idx="1042">
                  <c:v>58.0540461557406</c:v>
                </c:pt>
                <c:pt idx="1043">
                  <c:v>58.0540461557406</c:v>
                </c:pt>
                <c:pt idx="1044">
                  <c:v>58.0540461557406</c:v>
                </c:pt>
                <c:pt idx="1045">
                  <c:v>58.0540461557406</c:v>
                </c:pt>
                <c:pt idx="1046">
                  <c:v>58.0540461557406</c:v>
                </c:pt>
                <c:pt idx="1047">
                  <c:v>58.0540461557406</c:v>
                </c:pt>
                <c:pt idx="1048">
                  <c:v>58.0540461557406</c:v>
                </c:pt>
                <c:pt idx="1049">
                  <c:v>58.0540461557406</c:v>
                </c:pt>
                <c:pt idx="1050">
                  <c:v>58.0540461557406</c:v>
                </c:pt>
                <c:pt idx="1051">
                  <c:v>58.0540461557406</c:v>
                </c:pt>
                <c:pt idx="1052">
                  <c:v>58.0540461557406</c:v>
                </c:pt>
                <c:pt idx="1053">
                  <c:v>58.0540461557406</c:v>
                </c:pt>
                <c:pt idx="1054">
                  <c:v>58.0540461557406</c:v>
                </c:pt>
                <c:pt idx="1055">
                  <c:v>58.0540461557406</c:v>
                </c:pt>
                <c:pt idx="1056">
                  <c:v>58.0540461557406</c:v>
                </c:pt>
                <c:pt idx="1057">
                  <c:v>58.0540461557406</c:v>
                </c:pt>
                <c:pt idx="1058">
                  <c:v>58.0540461557406</c:v>
                </c:pt>
                <c:pt idx="1059">
                  <c:v>58.0540461557406</c:v>
                </c:pt>
                <c:pt idx="1060">
                  <c:v>58.0540461557406</c:v>
                </c:pt>
                <c:pt idx="1061">
                  <c:v>58.0540461557406</c:v>
                </c:pt>
                <c:pt idx="1062">
                  <c:v>58.0540461557406</c:v>
                </c:pt>
                <c:pt idx="1063">
                  <c:v>58.0540461557406</c:v>
                </c:pt>
                <c:pt idx="1064">
                  <c:v>58.0540461557406</c:v>
                </c:pt>
                <c:pt idx="1065">
                  <c:v>58.0540461557406</c:v>
                </c:pt>
                <c:pt idx="1066">
                  <c:v>58.0540461557406</c:v>
                </c:pt>
                <c:pt idx="1067">
                  <c:v>58.0540461557406</c:v>
                </c:pt>
                <c:pt idx="1068">
                  <c:v>58.0540461557406</c:v>
                </c:pt>
                <c:pt idx="1069">
                  <c:v>58.0540461557406</c:v>
                </c:pt>
                <c:pt idx="1070">
                  <c:v>58.0540461557406</c:v>
                </c:pt>
                <c:pt idx="1071">
                  <c:v>58.0540461557406</c:v>
                </c:pt>
                <c:pt idx="1072">
                  <c:v>58.0540461557406</c:v>
                </c:pt>
                <c:pt idx="1073">
                  <c:v>58.0540461557406</c:v>
                </c:pt>
                <c:pt idx="1074">
                  <c:v>58.0540461557406</c:v>
                </c:pt>
                <c:pt idx="1075">
                  <c:v>58.0540461557406</c:v>
                </c:pt>
                <c:pt idx="1076">
                  <c:v>58.0540461557406</c:v>
                </c:pt>
                <c:pt idx="1077">
                  <c:v>58.0540461557406</c:v>
                </c:pt>
                <c:pt idx="1078">
                  <c:v>58.0540461557406</c:v>
                </c:pt>
                <c:pt idx="1079">
                  <c:v>58.0540461557406</c:v>
                </c:pt>
                <c:pt idx="1080">
                  <c:v>58.0540461557406</c:v>
                </c:pt>
                <c:pt idx="1081">
                  <c:v>58.0540461557406</c:v>
                </c:pt>
                <c:pt idx="1082">
                  <c:v>58.0540461557406</c:v>
                </c:pt>
                <c:pt idx="1083">
                  <c:v>58.0540461557406</c:v>
                </c:pt>
                <c:pt idx="1084">
                  <c:v>58.0540461557406</c:v>
                </c:pt>
                <c:pt idx="1085">
                  <c:v>58.0540461557406</c:v>
                </c:pt>
                <c:pt idx="1086">
                  <c:v>58.0540461557406</c:v>
                </c:pt>
                <c:pt idx="1087">
                  <c:v>58.0540461557406</c:v>
                </c:pt>
                <c:pt idx="1088">
                  <c:v>58.0540461557406</c:v>
                </c:pt>
                <c:pt idx="1089">
                  <c:v>58.0540461557406</c:v>
                </c:pt>
                <c:pt idx="1090">
                  <c:v>58.0540461557406</c:v>
                </c:pt>
                <c:pt idx="1091">
                  <c:v>58.0540461557406</c:v>
                </c:pt>
                <c:pt idx="1092">
                  <c:v>58.0540461557406</c:v>
                </c:pt>
                <c:pt idx="1093">
                  <c:v>58.0540461557406</c:v>
                </c:pt>
                <c:pt idx="1094">
                  <c:v>58.0540461557406</c:v>
                </c:pt>
                <c:pt idx="1095">
                  <c:v>58.0540461557406</c:v>
                </c:pt>
                <c:pt idx="1096">
                  <c:v>58.0540461557406</c:v>
                </c:pt>
                <c:pt idx="1097">
                  <c:v>58.0540461557406</c:v>
                </c:pt>
                <c:pt idx="1098">
                  <c:v>58.0540461557406</c:v>
                </c:pt>
                <c:pt idx="1099">
                  <c:v>58.0540461557406</c:v>
                </c:pt>
                <c:pt idx="1100">
                  <c:v>58.0540461557406</c:v>
                </c:pt>
                <c:pt idx="1101">
                  <c:v>58.0540461557406</c:v>
                </c:pt>
                <c:pt idx="1102">
                  <c:v>58.0540461557406</c:v>
                </c:pt>
                <c:pt idx="1103">
                  <c:v>58.0540461557406</c:v>
                </c:pt>
                <c:pt idx="1104">
                  <c:v>58.0540461557406</c:v>
                </c:pt>
                <c:pt idx="1105">
                  <c:v>58.0540461557406</c:v>
                </c:pt>
                <c:pt idx="1106">
                  <c:v>58.0540461557406</c:v>
                </c:pt>
                <c:pt idx="1107">
                  <c:v>58.0540461557406</c:v>
                </c:pt>
                <c:pt idx="1108">
                  <c:v>58.0540461557406</c:v>
                </c:pt>
                <c:pt idx="1109">
                  <c:v>58.0540461557406</c:v>
                </c:pt>
                <c:pt idx="1110">
                  <c:v>58.0540461557406</c:v>
                </c:pt>
                <c:pt idx="1111">
                  <c:v>58.0540461557406</c:v>
                </c:pt>
                <c:pt idx="1112">
                  <c:v>58.0540461557406</c:v>
                </c:pt>
                <c:pt idx="1113">
                  <c:v>58.0540461557406</c:v>
                </c:pt>
                <c:pt idx="1114">
                  <c:v>58.0540461557406</c:v>
                </c:pt>
                <c:pt idx="1115">
                  <c:v>58.0540461557406</c:v>
                </c:pt>
                <c:pt idx="1116">
                  <c:v>58.0540461557406</c:v>
                </c:pt>
                <c:pt idx="1117">
                  <c:v>58.0540461557406</c:v>
                </c:pt>
                <c:pt idx="1118">
                  <c:v>58.0540461557406</c:v>
                </c:pt>
                <c:pt idx="1119">
                  <c:v>58.0540461557406</c:v>
                </c:pt>
                <c:pt idx="1120">
                  <c:v>58.0540461557406</c:v>
                </c:pt>
                <c:pt idx="1121">
                  <c:v>58.0540461557406</c:v>
                </c:pt>
                <c:pt idx="1122">
                  <c:v>58.0540461557406</c:v>
                </c:pt>
                <c:pt idx="1123">
                  <c:v>58.0540461557406</c:v>
                </c:pt>
                <c:pt idx="1124">
                  <c:v>58.0540461557406</c:v>
                </c:pt>
                <c:pt idx="1125">
                  <c:v>58.0540461557406</c:v>
                </c:pt>
                <c:pt idx="1126">
                  <c:v>58.0540461557406</c:v>
                </c:pt>
                <c:pt idx="1127">
                  <c:v>58.0540461557406</c:v>
                </c:pt>
                <c:pt idx="1128">
                  <c:v>58.0540461557406</c:v>
                </c:pt>
                <c:pt idx="1129">
                  <c:v>58.0540461557406</c:v>
                </c:pt>
                <c:pt idx="1130">
                  <c:v>58.0540461557406</c:v>
                </c:pt>
                <c:pt idx="1131">
                  <c:v>58.0540461557406</c:v>
                </c:pt>
                <c:pt idx="1132">
                  <c:v>58.0540461557406</c:v>
                </c:pt>
                <c:pt idx="1133">
                  <c:v>58.0540461557406</c:v>
                </c:pt>
                <c:pt idx="1134">
                  <c:v>58.0540461557406</c:v>
                </c:pt>
                <c:pt idx="1135">
                  <c:v>58.0540461557406</c:v>
                </c:pt>
                <c:pt idx="1136">
                  <c:v>58.0540461557406</c:v>
                </c:pt>
                <c:pt idx="1137">
                  <c:v>58.0540461557406</c:v>
                </c:pt>
                <c:pt idx="1138">
                  <c:v>58.0540461557406</c:v>
                </c:pt>
                <c:pt idx="1139">
                  <c:v>58.0540461557406</c:v>
                </c:pt>
                <c:pt idx="1140">
                  <c:v>58.0540461557406</c:v>
                </c:pt>
                <c:pt idx="1141">
                  <c:v>58.0540461557406</c:v>
                </c:pt>
                <c:pt idx="1142">
                  <c:v>58.0540461557406</c:v>
                </c:pt>
                <c:pt idx="1143">
                  <c:v>58.0540461557406</c:v>
                </c:pt>
                <c:pt idx="1144">
                  <c:v>58.0540461557406</c:v>
                </c:pt>
                <c:pt idx="1145">
                  <c:v>58.0540461557406</c:v>
                </c:pt>
                <c:pt idx="1146">
                  <c:v>58.0540461557406</c:v>
                </c:pt>
                <c:pt idx="1147">
                  <c:v>58.0540461557406</c:v>
                </c:pt>
                <c:pt idx="1148">
                  <c:v>58.0540461557406</c:v>
                </c:pt>
                <c:pt idx="1149">
                  <c:v>58.0540461557406</c:v>
                </c:pt>
                <c:pt idx="1150">
                  <c:v>58.0540461557406</c:v>
                </c:pt>
                <c:pt idx="1151">
                  <c:v>58.0540461557406</c:v>
                </c:pt>
                <c:pt idx="1152">
                  <c:v>58.0540461557406</c:v>
                </c:pt>
                <c:pt idx="1153">
                  <c:v>58.0540461557406</c:v>
                </c:pt>
                <c:pt idx="1154">
                  <c:v>58.0540461557406</c:v>
                </c:pt>
                <c:pt idx="1155">
                  <c:v>58.0540461557406</c:v>
                </c:pt>
                <c:pt idx="1156">
                  <c:v>58.0540461557406</c:v>
                </c:pt>
                <c:pt idx="1157">
                  <c:v>58.0540461557406</c:v>
                </c:pt>
                <c:pt idx="1158">
                  <c:v>58.0540461557406</c:v>
                </c:pt>
                <c:pt idx="1159">
                  <c:v>58.0540461557406</c:v>
                </c:pt>
                <c:pt idx="1160">
                  <c:v>58.0540461557406</c:v>
                </c:pt>
                <c:pt idx="1161">
                  <c:v>58.0540461557406</c:v>
                </c:pt>
                <c:pt idx="1162">
                  <c:v>58.0540461557406</c:v>
                </c:pt>
                <c:pt idx="1163">
                  <c:v>58.0540461557406</c:v>
                </c:pt>
                <c:pt idx="1164">
                  <c:v>58.0540461557406</c:v>
                </c:pt>
                <c:pt idx="1165">
                  <c:v>58.0540461557406</c:v>
                </c:pt>
                <c:pt idx="1166">
                  <c:v>58.0540461557406</c:v>
                </c:pt>
                <c:pt idx="1167">
                  <c:v>58.0540461557406</c:v>
                </c:pt>
                <c:pt idx="1168">
                  <c:v>58.0540461557406</c:v>
                </c:pt>
                <c:pt idx="1169">
                  <c:v>58.0540461557406</c:v>
                </c:pt>
                <c:pt idx="1170">
                  <c:v>58.0540461557406</c:v>
                </c:pt>
                <c:pt idx="1171">
                  <c:v>58.0540461557406</c:v>
                </c:pt>
                <c:pt idx="1172">
                  <c:v>58.0540461557406</c:v>
                </c:pt>
                <c:pt idx="1173">
                  <c:v>58.0540461557406</c:v>
                </c:pt>
                <c:pt idx="1174">
                  <c:v>58.0540461557406</c:v>
                </c:pt>
                <c:pt idx="1175">
                  <c:v>58.0540461557406</c:v>
                </c:pt>
                <c:pt idx="1176">
                  <c:v>58.0540461557406</c:v>
                </c:pt>
                <c:pt idx="1177">
                  <c:v>58.0540461557406</c:v>
                </c:pt>
                <c:pt idx="1178">
                  <c:v>58.0540461557406</c:v>
                </c:pt>
                <c:pt idx="1179">
                  <c:v>58.0540461557406</c:v>
                </c:pt>
                <c:pt idx="1180">
                  <c:v>58.0540461557406</c:v>
                </c:pt>
                <c:pt idx="1181">
                  <c:v>58.0540461557406</c:v>
                </c:pt>
                <c:pt idx="1182">
                  <c:v>58.0540461557406</c:v>
                </c:pt>
                <c:pt idx="1183">
                  <c:v>58.0540461557406</c:v>
                </c:pt>
                <c:pt idx="1184">
                  <c:v>58.0540461557406</c:v>
                </c:pt>
                <c:pt idx="1185">
                  <c:v>58.0540461557406</c:v>
                </c:pt>
                <c:pt idx="1186">
                  <c:v>58.0540461557406</c:v>
                </c:pt>
                <c:pt idx="1187">
                  <c:v>58.0540461557406</c:v>
                </c:pt>
                <c:pt idx="1188">
                  <c:v>58.0540461557406</c:v>
                </c:pt>
                <c:pt idx="1189">
                  <c:v>58.0540461557406</c:v>
                </c:pt>
                <c:pt idx="1190">
                  <c:v>58.0540461557406</c:v>
                </c:pt>
                <c:pt idx="1191">
                  <c:v>58.0540461557406</c:v>
                </c:pt>
                <c:pt idx="1192">
                  <c:v>58.0540461557406</c:v>
                </c:pt>
                <c:pt idx="1193">
                  <c:v>58.0540461557406</c:v>
                </c:pt>
                <c:pt idx="1194">
                  <c:v>58.0540461557406</c:v>
                </c:pt>
                <c:pt idx="1195">
                  <c:v>58.0540461557406</c:v>
                </c:pt>
                <c:pt idx="1196">
                  <c:v>58.0540461557406</c:v>
                </c:pt>
                <c:pt idx="1197">
                  <c:v>58.0540461557406</c:v>
                </c:pt>
                <c:pt idx="1198">
                  <c:v>58.0540461557406</c:v>
                </c:pt>
                <c:pt idx="1199">
                  <c:v>58.0540461557406</c:v>
                </c:pt>
                <c:pt idx="1200">
                  <c:v>58.0540461557406</c:v>
                </c:pt>
                <c:pt idx="1201">
                  <c:v>58.0540461557406</c:v>
                </c:pt>
                <c:pt idx="1202">
                  <c:v>58.0540461557406</c:v>
                </c:pt>
                <c:pt idx="1203">
                  <c:v>58.0540461557406</c:v>
                </c:pt>
                <c:pt idx="1204">
                  <c:v>58.0540461557406</c:v>
                </c:pt>
                <c:pt idx="1205">
                  <c:v>58.0540461557406</c:v>
                </c:pt>
                <c:pt idx="1206">
                  <c:v>58.0540461557406</c:v>
                </c:pt>
                <c:pt idx="1207">
                  <c:v>58.0540461557406</c:v>
                </c:pt>
                <c:pt idx="1208">
                  <c:v>58.0540461557406</c:v>
                </c:pt>
                <c:pt idx="1209">
                  <c:v>58.0540461557406</c:v>
                </c:pt>
                <c:pt idx="1210">
                  <c:v>58.0540461557406</c:v>
                </c:pt>
                <c:pt idx="1211">
                  <c:v>58.0540461557406</c:v>
                </c:pt>
                <c:pt idx="1212">
                  <c:v>58.0540461557406</c:v>
                </c:pt>
                <c:pt idx="1213">
                  <c:v>58.0540461557406</c:v>
                </c:pt>
                <c:pt idx="1214">
                  <c:v>58.0540461557406</c:v>
                </c:pt>
                <c:pt idx="1215">
                  <c:v>58.0540461557406</c:v>
                </c:pt>
                <c:pt idx="1216">
                  <c:v>58.0540461557406</c:v>
                </c:pt>
                <c:pt idx="1217">
                  <c:v>58.0540461557406</c:v>
                </c:pt>
                <c:pt idx="1218">
                  <c:v>58.0540461557406</c:v>
                </c:pt>
                <c:pt idx="1219">
                  <c:v>58.0540461557406</c:v>
                </c:pt>
                <c:pt idx="1220">
                  <c:v>58.0540461557406</c:v>
                </c:pt>
                <c:pt idx="1221">
                  <c:v>58.0540461557406</c:v>
                </c:pt>
                <c:pt idx="1222">
                  <c:v>58.0540461557406</c:v>
                </c:pt>
                <c:pt idx="1223">
                  <c:v>58.0540461557406</c:v>
                </c:pt>
                <c:pt idx="1224">
                  <c:v>58.0540461557406</c:v>
                </c:pt>
                <c:pt idx="1225">
                  <c:v>58.0540461557406</c:v>
                </c:pt>
                <c:pt idx="1226">
                  <c:v>58.0540461557406</c:v>
                </c:pt>
                <c:pt idx="1227">
                  <c:v>58.0540461557406</c:v>
                </c:pt>
                <c:pt idx="1228">
                  <c:v>58.0540461557406</c:v>
                </c:pt>
                <c:pt idx="1229">
                  <c:v>58.0540461557406</c:v>
                </c:pt>
                <c:pt idx="1230">
                  <c:v>58.0540461557406</c:v>
                </c:pt>
                <c:pt idx="1231">
                  <c:v>58.0540461557406</c:v>
                </c:pt>
                <c:pt idx="1232">
                  <c:v>58.0540461557406</c:v>
                </c:pt>
                <c:pt idx="1233">
                  <c:v>58.0540461557406</c:v>
                </c:pt>
                <c:pt idx="1234">
                  <c:v>58.0540461557406</c:v>
                </c:pt>
                <c:pt idx="1235">
                  <c:v>58.0540461557406</c:v>
                </c:pt>
                <c:pt idx="1236">
                  <c:v>58.0540461557406</c:v>
                </c:pt>
                <c:pt idx="1237">
                  <c:v>58.0540461557406</c:v>
                </c:pt>
                <c:pt idx="1238">
                  <c:v>58.0540461557406</c:v>
                </c:pt>
                <c:pt idx="1239">
                  <c:v>58.0540461557406</c:v>
                </c:pt>
                <c:pt idx="1240">
                  <c:v>58.0540461557406</c:v>
                </c:pt>
                <c:pt idx="1241">
                  <c:v>58.0540461557406</c:v>
                </c:pt>
                <c:pt idx="1242">
                  <c:v>58.0540461557406</c:v>
                </c:pt>
                <c:pt idx="1243">
                  <c:v>58.0540461557406</c:v>
                </c:pt>
                <c:pt idx="1244">
                  <c:v>58.0540461557406</c:v>
                </c:pt>
                <c:pt idx="1245">
                  <c:v>58.0540461557406</c:v>
                </c:pt>
                <c:pt idx="1246">
                  <c:v>58.0540461557406</c:v>
                </c:pt>
                <c:pt idx="1247">
                  <c:v>58.0540461557406</c:v>
                </c:pt>
                <c:pt idx="1248">
                  <c:v>58.0540461557406</c:v>
                </c:pt>
                <c:pt idx="1249">
                  <c:v>58.0540461557406</c:v>
                </c:pt>
                <c:pt idx="1250">
                  <c:v>58.0540461557406</c:v>
                </c:pt>
                <c:pt idx="1251">
                  <c:v>58.0540461557406</c:v>
                </c:pt>
                <c:pt idx="1252">
                  <c:v>58.0540461557406</c:v>
                </c:pt>
                <c:pt idx="1253">
                  <c:v>58.0540461557406</c:v>
                </c:pt>
                <c:pt idx="1254">
                  <c:v>58.0540461557406</c:v>
                </c:pt>
                <c:pt idx="1255">
                  <c:v>58.0540461557406</c:v>
                </c:pt>
                <c:pt idx="1256">
                  <c:v>58.0540461557406</c:v>
                </c:pt>
                <c:pt idx="1257">
                  <c:v>58.0540461557406</c:v>
                </c:pt>
                <c:pt idx="1258">
                  <c:v>58.0540461557406</c:v>
                </c:pt>
                <c:pt idx="1259">
                  <c:v>58.0540461557406</c:v>
                </c:pt>
                <c:pt idx="1260">
                  <c:v>58.0540461557406</c:v>
                </c:pt>
                <c:pt idx="1261">
                  <c:v>58.0540461557406</c:v>
                </c:pt>
                <c:pt idx="1262">
                  <c:v>58.0540461557406</c:v>
                </c:pt>
                <c:pt idx="1263">
                  <c:v>58.0540461557406</c:v>
                </c:pt>
                <c:pt idx="1264">
                  <c:v>58.0540461557406</c:v>
                </c:pt>
                <c:pt idx="1265">
                  <c:v>58.0540461557406</c:v>
                </c:pt>
                <c:pt idx="1266">
                  <c:v>58.0540461557406</c:v>
                </c:pt>
                <c:pt idx="1267">
                  <c:v>58.0540461557406</c:v>
                </c:pt>
                <c:pt idx="1268">
                  <c:v>58.0540461557406</c:v>
                </c:pt>
                <c:pt idx="1269">
                  <c:v>58.0540461557406</c:v>
                </c:pt>
                <c:pt idx="1270">
                  <c:v>58.0540461557406</c:v>
                </c:pt>
                <c:pt idx="1271">
                  <c:v>58.0540461557406</c:v>
                </c:pt>
                <c:pt idx="1272">
                  <c:v>58.0540461557406</c:v>
                </c:pt>
                <c:pt idx="1273">
                  <c:v>58.0540461557406</c:v>
                </c:pt>
                <c:pt idx="1274">
                  <c:v>58.0540461557406</c:v>
                </c:pt>
                <c:pt idx="1275">
                  <c:v>58.0540461557406</c:v>
                </c:pt>
                <c:pt idx="1276">
                  <c:v>58.0540461557406</c:v>
                </c:pt>
                <c:pt idx="1277">
                  <c:v>58.0540461557406</c:v>
                </c:pt>
                <c:pt idx="1278">
                  <c:v>58.0540461557406</c:v>
                </c:pt>
                <c:pt idx="1279">
                  <c:v>58.0540461557406</c:v>
                </c:pt>
                <c:pt idx="1280">
                  <c:v>58.0540461557406</c:v>
                </c:pt>
                <c:pt idx="1281">
                  <c:v>58.0540461557406</c:v>
                </c:pt>
                <c:pt idx="1282">
                  <c:v>58.0540461557406</c:v>
                </c:pt>
                <c:pt idx="1283">
                  <c:v>58.0540461557406</c:v>
                </c:pt>
                <c:pt idx="1284">
                  <c:v>58.0540461557406</c:v>
                </c:pt>
                <c:pt idx="1285">
                  <c:v>58.0540461557406</c:v>
                </c:pt>
                <c:pt idx="1286">
                  <c:v>58.0540461557406</c:v>
                </c:pt>
                <c:pt idx="1287">
                  <c:v>58.0540461557406</c:v>
                </c:pt>
                <c:pt idx="1288">
                  <c:v>58.0540461557406</c:v>
                </c:pt>
                <c:pt idx="1289">
                  <c:v>58.0540461557406</c:v>
                </c:pt>
                <c:pt idx="1290">
                  <c:v>58.0540461557406</c:v>
                </c:pt>
                <c:pt idx="1291">
                  <c:v>58.0540461557406</c:v>
                </c:pt>
                <c:pt idx="1292">
                  <c:v>58.0540461557406</c:v>
                </c:pt>
                <c:pt idx="1293">
                  <c:v>58.0540461557406</c:v>
                </c:pt>
                <c:pt idx="1294">
                  <c:v>58.0540461557406</c:v>
                </c:pt>
                <c:pt idx="1295">
                  <c:v>58.0540461557406</c:v>
                </c:pt>
                <c:pt idx="1296">
                  <c:v>58.0540461557406</c:v>
                </c:pt>
                <c:pt idx="1297">
                  <c:v>58.0540461557406</c:v>
                </c:pt>
                <c:pt idx="1298">
                  <c:v>58.0540461557406</c:v>
                </c:pt>
                <c:pt idx="1299">
                  <c:v>58.0540461557406</c:v>
                </c:pt>
                <c:pt idx="1300">
                  <c:v>58.0540461557406</c:v>
                </c:pt>
                <c:pt idx="1301">
                  <c:v>58.0540461557406</c:v>
                </c:pt>
                <c:pt idx="1302">
                  <c:v>58.0540461557406</c:v>
                </c:pt>
                <c:pt idx="1303">
                  <c:v>58.0540461557406</c:v>
                </c:pt>
                <c:pt idx="1304">
                  <c:v>58.0540461557406</c:v>
                </c:pt>
                <c:pt idx="1305">
                  <c:v>58.0540461557406</c:v>
                </c:pt>
                <c:pt idx="1306">
                  <c:v>58.0540461557406</c:v>
                </c:pt>
                <c:pt idx="1307">
                  <c:v>58.0540461557406</c:v>
                </c:pt>
                <c:pt idx="1308">
                  <c:v>58.0540461557406</c:v>
                </c:pt>
                <c:pt idx="1309">
                  <c:v>58.0540461557406</c:v>
                </c:pt>
                <c:pt idx="1310">
                  <c:v>58.0540461557406</c:v>
                </c:pt>
                <c:pt idx="1311">
                  <c:v>58.0540461557406</c:v>
                </c:pt>
                <c:pt idx="1312">
                  <c:v>58.0540461557406</c:v>
                </c:pt>
                <c:pt idx="1313">
                  <c:v>58.0540461557406</c:v>
                </c:pt>
                <c:pt idx="1314">
                  <c:v>58.0540461557406</c:v>
                </c:pt>
                <c:pt idx="1315">
                  <c:v>58.0540461557406</c:v>
                </c:pt>
                <c:pt idx="1316">
                  <c:v>58.0540461557406</c:v>
                </c:pt>
                <c:pt idx="1317">
                  <c:v>58.0540461557406</c:v>
                </c:pt>
                <c:pt idx="1318">
                  <c:v>58.0540461557406</c:v>
                </c:pt>
                <c:pt idx="1319">
                  <c:v>58.0540461557406</c:v>
                </c:pt>
                <c:pt idx="1320">
                  <c:v>58.0540461557406</c:v>
                </c:pt>
                <c:pt idx="1321">
                  <c:v>58.0540461557406</c:v>
                </c:pt>
                <c:pt idx="1322">
                  <c:v>58.0540461557406</c:v>
                </c:pt>
                <c:pt idx="1323">
                  <c:v>58.0540461557406</c:v>
                </c:pt>
                <c:pt idx="1324">
                  <c:v>58.0540461557406</c:v>
                </c:pt>
                <c:pt idx="1325">
                  <c:v>58.0540461557406</c:v>
                </c:pt>
                <c:pt idx="1326">
                  <c:v>58.0540461557406</c:v>
                </c:pt>
                <c:pt idx="1327">
                  <c:v>58.0540461557406</c:v>
                </c:pt>
                <c:pt idx="1328">
                  <c:v>58.0540461557406</c:v>
                </c:pt>
                <c:pt idx="1329">
                  <c:v>58.0540461557406</c:v>
                </c:pt>
                <c:pt idx="1330">
                  <c:v>58.0540461557406</c:v>
                </c:pt>
                <c:pt idx="1331">
                  <c:v>58.0540461557406</c:v>
                </c:pt>
                <c:pt idx="1332">
                  <c:v>58.0540461557406</c:v>
                </c:pt>
                <c:pt idx="1333">
                  <c:v>58.0540461557406</c:v>
                </c:pt>
                <c:pt idx="1334">
                  <c:v>58.0540461557406</c:v>
                </c:pt>
                <c:pt idx="1335">
                  <c:v>58.0540461557406</c:v>
                </c:pt>
                <c:pt idx="1336">
                  <c:v>58.0540461557406</c:v>
                </c:pt>
                <c:pt idx="1337">
                  <c:v>58.0540461557406</c:v>
                </c:pt>
                <c:pt idx="1338">
                  <c:v>58.0540461557406</c:v>
                </c:pt>
                <c:pt idx="1339">
                  <c:v>58.0540461557406</c:v>
                </c:pt>
                <c:pt idx="1340">
                  <c:v>58.0540461557406</c:v>
                </c:pt>
                <c:pt idx="1341">
                  <c:v>58.0540461557406</c:v>
                </c:pt>
                <c:pt idx="1342">
                  <c:v>58.0540461557406</c:v>
                </c:pt>
                <c:pt idx="1343">
                  <c:v>58.0540461557406</c:v>
                </c:pt>
                <c:pt idx="1344">
                  <c:v>58.0540461557406</c:v>
                </c:pt>
                <c:pt idx="1345">
                  <c:v>58.0540461557406</c:v>
                </c:pt>
                <c:pt idx="1346">
                  <c:v>58.0540461557406</c:v>
                </c:pt>
                <c:pt idx="1347">
                  <c:v>58.0540461557406</c:v>
                </c:pt>
                <c:pt idx="1348">
                  <c:v>58.0540461557406</c:v>
                </c:pt>
                <c:pt idx="1349">
                  <c:v>58.0540461557406</c:v>
                </c:pt>
                <c:pt idx="1350">
                  <c:v>58.0540461557406</c:v>
                </c:pt>
                <c:pt idx="1351">
                  <c:v>58.0540461557406</c:v>
                </c:pt>
                <c:pt idx="1352">
                  <c:v>58.0540461557406</c:v>
                </c:pt>
                <c:pt idx="1353">
                  <c:v>58.0540461557406</c:v>
                </c:pt>
                <c:pt idx="1354">
                  <c:v>58.0540461557406</c:v>
                </c:pt>
                <c:pt idx="1355">
                  <c:v>58.0540461557406</c:v>
                </c:pt>
                <c:pt idx="1356">
                  <c:v>58.0540461557406</c:v>
                </c:pt>
                <c:pt idx="1357">
                  <c:v>58.0540461557406</c:v>
                </c:pt>
                <c:pt idx="1358">
                  <c:v>58.0540461557406</c:v>
                </c:pt>
                <c:pt idx="1359">
                  <c:v>58.0540461557406</c:v>
                </c:pt>
                <c:pt idx="1360">
                  <c:v>58.0540461557406</c:v>
                </c:pt>
                <c:pt idx="1361">
                  <c:v>58.0540461557406</c:v>
                </c:pt>
                <c:pt idx="1362">
                  <c:v>58.0540461557406</c:v>
                </c:pt>
                <c:pt idx="1363">
                  <c:v>58.0540461557406</c:v>
                </c:pt>
                <c:pt idx="1364">
                  <c:v>58.0540461557406</c:v>
                </c:pt>
                <c:pt idx="1365">
                  <c:v>58.0540461557406</c:v>
                </c:pt>
                <c:pt idx="1366">
                  <c:v>58.0540461557406</c:v>
                </c:pt>
                <c:pt idx="1367">
                  <c:v>58.0540461557406</c:v>
                </c:pt>
                <c:pt idx="1368">
                  <c:v>58.0540461557406</c:v>
                </c:pt>
                <c:pt idx="1369">
                  <c:v>58.0540461557406</c:v>
                </c:pt>
                <c:pt idx="1370">
                  <c:v>58.0540461557406</c:v>
                </c:pt>
                <c:pt idx="1371">
                  <c:v>58.0540461557406</c:v>
                </c:pt>
                <c:pt idx="1372">
                  <c:v>58.0540461557406</c:v>
                </c:pt>
                <c:pt idx="1373">
                  <c:v>58.0540461557406</c:v>
                </c:pt>
                <c:pt idx="1374">
                  <c:v>58.0540461557406</c:v>
                </c:pt>
                <c:pt idx="1375">
                  <c:v>58.0540461557406</c:v>
                </c:pt>
                <c:pt idx="1376">
                  <c:v>58.0540461557406</c:v>
                </c:pt>
                <c:pt idx="1377">
                  <c:v>58.0540461557406</c:v>
                </c:pt>
                <c:pt idx="1378">
                  <c:v>58.0540461557406</c:v>
                </c:pt>
                <c:pt idx="1379">
                  <c:v>58.0540461557406</c:v>
                </c:pt>
                <c:pt idx="1380">
                  <c:v>58.0540461557406</c:v>
                </c:pt>
                <c:pt idx="1381">
                  <c:v>58.0540461557406</c:v>
                </c:pt>
                <c:pt idx="1382">
                  <c:v>58.0540461557406</c:v>
                </c:pt>
                <c:pt idx="1383">
                  <c:v>58.0540461557406</c:v>
                </c:pt>
                <c:pt idx="1384">
                  <c:v>58.0540461557406</c:v>
                </c:pt>
                <c:pt idx="1385">
                  <c:v>58.0540461557406</c:v>
                </c:pt>
                <c:pt idx="1386">
                  <c:v>58.0540461557406</c:v>
                </c:pt>
                <c:pt idx="1387">
                  <c:v>58.0540461557406</c:v>
                </c:pt>
                <c:pt idx="1388">
                  <c:v>58.0540461557406</c:v>
                </c:pt>
                <c:pt idx="1389">
                  <c:v>58.0540461557406</c:v>
                </c:pt>
                <c:pt idx="1390">
                  <c:v>58.0540461557406</c:v>
                </c:pt>
                <c:pt idx="1391">
                  <c:v>58.0540461557406</c:v>
                </c:pt>
                <c:pt idx="1392">
                  <c:v>58.0540461557406</c:v>
                </c:pt>
                <c:pt idx="1393">
                  <c:v>58.0540461557406</c:v>
                </c:pt>
                <c:pt idx="1394">
                  <c:v>58.0540461557406</c:v>
                </c:pt>
                <c:pt idx="1395">
                  <c:v>58.0540461557406</c:v>
                </c:pt>
                <c:pt idx="1396">
                  <c:v>58.0540461557406</c:v>
                </c:pt>
                <c:pt idx="1397">
                  <c:v>58.0540461557406</c:v>
                </c:pt>
                <c:pt idx="1398">
                  <c:v>58.0540461557406</c:v>
                </c:pt>
                <c:pt idx="1399">
                  <c:v>58.0540461557406</c:v>
                </c:pt>
                <c:pt idx="1400">
                  <c:v>58.0540461557406</c:v>
                </c:pt>
                <c:pt idx="1401">
                  <c:v>58.0540461557406</c:v>
                </c:pt>
                <c:pt idx="1402">
                  <c:v>58.0540461557406</c:v>
                </c:pt>
                <c:pt idx="1403">
                  <c:v>58.0540461557406</c:v>
                </c:pt>
                <c:pt idx="1404">
                  <c:v>58.0540461557406</c:v>
                </c:pt>
                <c:pt idx="1405">
                  <c:v>58.0540461557406</c:v>
                </c:pt>
                <c:pt idx="1406">
                  <c:v>58.0540461557406</c:v>
                </c:pt>
                <c:pt idx="1407">
                  <c:v>58.0540461557406</c:v>
                </c:pt>
                <c:pt idx="1408">
                  <c:v>58.0540461557406</c:v>
                </c:pt>
                <c:pt idx="1409">
                  <c:v>58.0540461557406</c:v>
                </c:pt>
                <c:pt idx="1410">
                  <c:v>58.0540461557406</c:v>
                </c:pt>
                <c:pt idx="1411">
                  <c:v>58.0540461557406</c:v>
                </c:pt>
                <c:pt idx="1412">
                  <c:v>58.0540461557406</c:v>
                </c:pt>
                <c:pt idx="1413">
                  <c:v>58.0540461557406</c:v>
                </c:pt>
                <c:pt idx="1414">
                  <c:v>58.0540461557406</c:v>
                </c:pt>
                <c:pt idx="1415">
                  <c:v>58.0540461557406</c:v>
                </c:pt>
                <c:pt idx="1416">
                  <c:v>58.0540461557406</c:v>
                </c:pt>
                <c:pt idx="1417">
                  <c:v>58.0540461557406</c:v>
                </c:pt>
                <c:pt idx="1418">
                  <c:v>58.0540461557406</c:v>
                </c:pt>
                <c:pt idx="1419">
                  <c:v>58.0540461557406</c:v>
                </c:pt>
                <c:pt idx="1420">
                  <c:v>58.0540461557406</c:v>
                </c:pt>
                <c:pt idx="1421">
                  <c:v>58.0540461557406</c:v>
                </c:pt>
                <c:pt idx="1422">
                  <c:v>58.0540461557406</c:v>
                </c:pt>
                <c:pt idx="1423">
                  <c:v>58.0540461557406</c:v>
                </c:pt>
                <c:pt idx="1424">
                  <c:v>58.0540461557406</c:v>
                </c:pt>
                <c:pt idx="1425">
                  <c:v>58.0540461557406</c:v>
                </c:pt>
                <c:pt idx="1426">
                  <c:v>58.0540461557406</c:v>
                </c:pt>
                <c:pt idx="1427">
                  <c:v>58.0540461557406</c:v>
                </c:pt>
                <c:pt idx="1428">
                  <c:v>58.0540461557406</c:v>
                </c:pt>
                <c:pt idx="1429">
                  <c:v>58.0540461557406</c:v>
                </c:pt>
                <c:pt idx="1430">
                  <c:v>58.0540461557406</c:v>
                </c:pt>
                <c:pt idx="1431">
                  <c:v>58.0540461557406</c:v>
                </c:pt>
                <c:pt idx="1432">
                  <c:v>58.0540461557406</c:v>
                </c:pt>
                <c:pt idx="1433">
                  <c:v>58.0540461557406</c:v>
                </c:pt>
                <c:pt idx="1434">
                  <c:v>58.0540461557406</c:v>
                </c:pt>
                <c:pt idx="1435">
                  <c:v>58.0540461557406</c:v>
                </c:pt>
                <c:pt idx="1436">
                  <c:v>58.0540461557406</c:v>
                </c:pt>
                <c:pt idx="1437">
                  <c:v>58.0540461557406</c:v>
                </c:pt>
                <c:pt idx="1438">
                  <c:v>58.0540461557406</c:v>
                </c:pt>
                <c:pt idx="1439">
                  <c:v>58.0540461557406</c:v>
                </c:pt>
                <c:pt idx="1440">
                  <c:v>58.0540461557406</c:v>
                </c:pt>
                <c:pt idx="1441">
                  <c:v>58.0540461557406</c:v>
                </c:pt>
                <c:pt idx="1442">
                  <c:v>58.0540461557406</c:v>
                </c:pt>
                <c:pt idx="1443">
                  <c:v>58.0540461557406</c:v>
                </c:pt>
                <c:pt idx="1444">
                  <c:v>58.0540461557406</c:v>
                </c:pt>
                <c:pt idx="1445">
                  <c:v>58.0540461557406</c:v>
                </c:pt>
                <c:pt idx="1446">
                  <c:v>58.0540461557406</c:v>
                </c:pt>
                <c:pt idx="1447">
                  <c:v>58.0540461557406</c:v>
                </c:pt>
                <c:pt idx="1448">
                  <c:v>58.0540461557406</c:v>
                </c:pt>
                <c:pt idx="1449">
                  <c:v>58.0540461557406</c:v>
                </c:pt>
                <c:pt idx="1450">
                  <c:v>58.0540461557406</c:v>
                </c:pt>
                <c:pt idx="1451">
                  <c:v>58.0540461557406</c:v>
                </c:pt>
                <c:pt idx="1452">
                  <c:v>58.0540461557406</c:v>
                </c:pt>
                <c:pt idx="1453">
                  <c:v>58.0540461557406</c:v>
                </c:pt>
                <c:pt idx="1454">
                  <c:v>58.0540461557406</c:v>
                </c:pt>
                <c:pt idx="1455">
                  <c:v>58.0540461557406</c:v>
                </c:pt>
                <c:pt idx="1456">
                  <c:v>58.0540461557406</c:v>
                </c:pt>
                <c:pt idx="1457">
                  <c:v>58.0540461557406</c:v>
                </c:pt>
                <c:pt idx="1458">
                  <c:v>58.0540461557406</c:v>
                </c:pt>
                <c:pt idx="1459">
                  <c:v>58.0540461557406</c:v>
                </c:pt>
                <c:pt idx="1460">
                  <c:v>58.0540461557406</c:v>
                </c:pt>
                <c:pt idx="1461">
                  <c:v>58.0540461557406</c:v>
                </c:pt>
                <c:pt idx="1462">
                  <c:v>58.0540461557406</c:v>
                </c:pt>
                <c:pt idx="1463">
                  <c:v>58.0540461557406</c:v>
                </c:pt>
                <c:pt idx="1464">
                  <c:v>58.0540461557406</c:v>
                </c:pt>
                <c:pt idx="1465">
                  <c:v>58.0540461557406</c:v>
                </c:pt>
                <c:pt idx="1466">
                  <c:v>58.0540461557406</c:v>
                </c:pt>
                <c:pt idx="1467">
                  <c:v>58.0540461557406</c:v>
                </c:pt>
                <c:pt idx="1468">
                  <c:v>58.0540461557406</c:v>
                </c:pt>
                <c:pt idx="1469">
                  <c:v>58.0540461557406</c:v>
                </c:pt>
                <c:pt idx="1470">
                  <c:v>58.0540461557406</c:v>
                </c:pt>
                <c:pt idx="1471">
                  <c:v>58.0540461557406</c:v>
                </c:pt>
                <c:pt idx="1472">
                  <c:v>58.0540461557406</c:v>
                </c:pt>
                <c:pt idx="1473">
                  <c:v>58.0540461557406</c:v>
                </c:pt>
                <c:pt idx="1474">
                  <c:v>58.0540461557406</c:v>
                </c:pt>
                <c:pt idx="1475">
                  <c:v>58.0540461557406</c:v>
                </c:pt>
                <c:pt idx="1476">
                  <c:v>58.0540461557406</c:v>
                </c:pt>
                <c:pt idx="1477">
                  <c:v>58.0540461557406</c:v>
                </c:pt>
                <c:pt idx="1478">
                  <c:v>58.0540461557406</c:v>
                </c:pt>
                <c:pt idx="1479">
                  <c:v>58.0540461557406</c:v>
                </c:pt>
                <c:pt idx="1480">
                  <c:v>58.0540461557406</c:v>
                </c:pt>
                <c:pt idx="1481">
                  <c:v>58.0540461557406</c:v>
                </c:pt>
                <c:pt idx="1482">
                  <c:v>58.0540461557406</c:v>
                </c:pt>
                <c:pt idx="1483">
                  <c:v>58.0540461557406</c:v>
                </c:pt>
                <c:pt idx="1484">
                  <c:v>58.0540461557406</c:v>
                </c:pt>
                <c:pt idx="1485">
                  <c:v>58.0540461557406</c:v>
                </c:pt>
                <c:pt idx="1486">
                  <c:v>58.0540461557406</c:v>
                </c:pt>
                <c:pt idx="1487">
                  <c:v>58.0540461557406</c:v>
                </c:pt>
                <c:pt idx="1488">
                  <c:v>58.0540461557406</c:v>
                </c:pt>
                <c:pt idx="1489">
                  <c:v>58.0540461557406</c:v>
                </c:pt>
                <c:pt idx="1490">
                  <c:v>58.0540461557406</c:v>
                </c:pt>
                <c:pt idx="1491">
                  <c:v>58.0540461557406</c:v>
                </c:pt>
                <c:pt idx="1492">
                  <c:v>58.0540461557406</c:v>
                </c:pt>
                <c:pt idx="1493">
                  <c:v>58.0540461557406</c:v>
                </c:pt>
                <c:pt idx="1494">
                  <c:v>58.0540461557406</c:v>
                </c:pt>
                <c:pt idx="1495">
                  <c:v>58.0540461557406</c:v>
                </c:pt>
                <c:pt idx="1496">
                  <c:v>58.0540461557406</c:v>
                </c:pt>
                <c:pt idx="1497">
                  <c:v>58.0540461557406</c:v>
                </c:pt>
                <c:pt idx="1498">
                  <c:v>58.0540461557406</c:v>
                </c:pt>
                <c:pt idx="1499">
                  <c:v>58.0540461557406</c:v>
                </c:pt>
                <c:pt idx="1500">
                  <c:v>58.0540461557406</c:v>
                </c:pt>
                <c:pt idx="1501">
                  <c:v>58.0540461557406</c:v>
                </c:pt>
                <c:pt idx="1502">
                  <c:v>58.0540461557406</c:v>
                </c:pt>
                <c:pt idx="1503">
                  <c:v>58.0540461557406</c:v>
                </c:pt>
                <c:pt idx="1504">
                  <c:v>58.0540461557406</c:v>
                </c:pt>
                <c:pt idx="1505">
                  <c:v>58.0540461557406</c:v>
                </c:pt>
                <c:pt idx="1506">
                  <c:v>58.0540461557406</c:v>
                </c:pt>
                <c:pt idx="1507">
                  <c:v>58.0540461557406</c:v>
                </c:pt>
                <c:pt idx="1508">
                  <c:v>58.0540461557406</c:v>
                </c:pt>
                <c:pt idx="1509">
                  <c:v>58.0540461557406</c:v>
                </c:pt>
                <c:pt idx="1510">
                  <c:v>58.0540461557406</c:v>
                </c:pt>
                <c:pt idx="1511">
                  <c:v>58.0540461557406</c:v>
                </c:pt>
                <c:pt idx="1512">
                  <c:v>58.0540461557406</c:v>
                </c:pt>
                <c:pt idx="1513">
                  <c:v>58.0540461557406</c:v>
                </c:pt>
                <c:pt idx="1514">
                  <c:v>58.0540461557406</c:v>
                </c:pt>
                <c:pt idx="1515">
                  <c:v>58.0540461557406</c:v>
                </c:pt>
                <c:pt idx="1516">
                  <c:v>58.0540461557406</c:v>
                </c:pt>
                <c:pt idx="1517">
                  <c:v>58.0540461557406</c:v>
                </c:pt>
                <c:pt idx="1518">
                  <c:v>58.0540461557406</c:v>
                </c:pt>
                <c:pt idx="1519">
                  <c:v>58.0540461557406</c:v>
                </c:pt>
                <c:pt idx="1520">
                  <c:v>58.0540461557406</c:v>
                </c:pt>
                <c:pt idx="1521">
                  <c:v>58.0540461557406</c:v>
                </c:pt>
                <c:pt idx="1522">
                  <c:v>58.0540461557406</c:v>
                </c:pt>
                <c:pt idx="1523">
                  <c:v>58.0540461557406</c:v>
                </c:pt>
                <c:pt idx="1524">
                  <c:v>58.0540461557406</c:v>
                </c:pt>
                <c:pt idx="1525">
                  <c:v>58.0540461557406</c:v>
                </c:pt>
                <c:pt idx="1526">
                  <c:v>58.0540461557406</c:v>
                </c:pt>
                <c:pt idx="1527">
                  <c:v>58.0540461557406</c:v>
                </c:pt>
                <c:pt idx="1528">
                  <c:v>58.0540461557406</c:v>
                </c:pt>
                <c:pt idx="1529">
                  <c:v>58.0540461557406</c:v>
                </c:pt>
                <c:pt idx="1530">
                  <c:v>58.0540461557406</c:v>
                </c:pt>
                <c:pt idx="1531">
                  <c:v>58.0540461557406</c:v>
                </c:pt>
                <c:pt idx="1532">
                  <c:v>58.0540461557406</c:v>
                </c:pt>
                <c:pt idx="1533">
                  <c:v>58.0540461557406</c:v>
                </c:pt>
                <c:pt idx="1534">
                  <c:v>58.0540461557406</c:v>
                </c:pt>
                <c:pt idx="1535">
                  <c:v>58.0540461557406</c:v>
                </c:pt>
                <c:pt idx="1536">
                  <c:v>58.0540461557406</c:v>
                </c:pt>
                <c:pt idx="1537">
                  <c:v>58.0540461557406</c:v>
                </c:pt>
                <c:pt idx="1538">
                  <c:v>58.0540461557406</c:v>
                </c:pt>
                <c:pt idx="1539">
                  <c:v>58.0540461557406</c:v>
                </c:pt>
                <c:pt idx="1540">
                  <c:v>58.0540461557406</c:v>
                </c:pt>
                <c:pt idx="1541">
                  <c:v>58.0540461557406</c:v>
                </c:pt>
                <c:pt idx="1542">
                  <c:v>58.0540461557406</c:v>
                </c:pt>
                <c:pt idx="1543">
                  <c:v>58.0540461557406</c:v>
                </c:pt>
                <c:pt idx="1544">
                  <c:v>58.0540461557406</c:v>
                </c:pt>
                <c:pt idx="1545">
                  <c:v>58.0540461557406</c:v>
                </c:pt>
                <c:pt idx="1546">
                  <c:v>58.0540461557406</c:v>
                </c:pt>
                <c:pt idx="1547">
                  <c:v>58.0540461557406</c:v>
                </c:pt>
                <c:pt idx="1548">
                  <c:v>58.0540461557406</c:v>
                </c:pt>
                <c:pt idx="1549">
                  <c:v>58.0540461557406</c:v>
                </c:pt>
                <c:pt idx="1550">
                  <c:v>58.0540461557406</c:v>
                </c:pt>
                <c:pt idx="1551">
                  <c:v>58.0540461557406</c:v>
                </c:pt>
                <c:pt idx="1552">
                  <c:v>58.0540461557406</c:v>
                </c:pt>
                <c:pt idx="1553">
                  <c:v>58.0540461557406</c:v>
                </c:pt>
                <c:pt idx="1554">
                  <c:v>58.0540461557406</c:v>
                </c:pt>
                <c:pt idx="1555">
                  <c:v>58.0540461557406</c:v>
                </c:pt>
                <c:pt idx="1556">
                  <c:v>58.0540461557406</c:v>
                </c:pt>
                <c:pt idx="1557">
                  <c:v>58.0540461557406</c:v>
                </c:pt>
                <c:pt idx="1558">
                  <c:v>58.0540461557406</c:v>
                </c:pt>
                <c:pt idx="1559">
                  <c:v>58.0540461557406</c:v>
                </c:pt>
                <c:pt idx="1560">
                  <c:v>58.0540461557406</c:v>
                </c:pt>
                <c:pt idx="1561">
                  <c:v>58.0540461557406</c:v>
                </c:pt>
                <c:pt idx="1562">
                  <c:v>58.0540461557406</c:v>
                </c:pt>
                <c:pt idx="1563">
                  <c:v>58.0540461557406</c:v>
                </c:pt>
                <c:pt idx="1564">
                  <c:v>58.0540461557406</c:v>
                </c:pt>
                <c:pt idx="1565">
                  <c:v>58.0540461557406</c:v>
                </c:pt>
                <c:pt idx="1566">
                  <c:v>58.0540461557406</c:v>
                </c:pt>
                <c:pt idx="1567">
                  <c:v>58.0540461557406</c:v>
                </c:pt>
                <c:pt idx="1568">
                  <c:v>58.0540461557406</c:v>
                </c:pt>
                <c:pt idx="1569">
                  <c:v>58.0540461557406</c:v>
                </c:pt>
                <c:pt idx="1570">
                  <c:v>58.0540461557406</c:v>
                </c:pt>
                <c:pt idx="1571">
                  <c:v>58.0540461557406</c:v>
                </c:pt>
                <c:pt idx="1572">
                  <c:v>58.0540461557406</c:v>
                </c:pt>
                <c:pt idx="1573">
                  <c:v>58.0540461557406</c:v>
                </c:pt>
                <c:pt idx="1574">
                  <c:v>58.0540461557406</c:v>
                </c:pt>
                <c:pt idx="1575">
                  <c:v>58.0540461557406</c:v>
                </c:pt>
                <c:pt idx="1576">
                  <c:v>58.0540461557406</c:v>
                </c:pt>
                <c:pt idx="1577">
                  <c:v>58.0540461557406</c:v>
                </c:pt>
                <c:pt idx="1578">
                  <c:v>58.0540461557406</c:v>
                </c:pt>
                <c:pt idx="1579">
                  <c:v>58.0540461557406</c:v>
                </c:pt>
                <c:pt idx="1580">
                  <c:v>58.0540461557406</c:v>
                </c:pt>
                <c:pt idx="1581">
                  <c:v>58.0540461557406</c:v>
                </c:pt>
                <c:pt idx="1582">
                  <c:v>58.0540461557406</c:v>
                </c:pt>
                <c:pt idx="1583">
                  <c:v>58.0540461557406</c:v>
                </c:pt>
                <c:pt idx="1584">
                  <c:v>58.0540461557406</c:v>
                </c:pt>
                <c:pt idx="1585">
                  <c:v>58.0540461557406</c:v>
                </c:pt>
                <c:pt idx="1586">
                  <c:v>58.0540461557406</c:v>
                </c:pt>
                <c:pt idx="1587">
                  <c:v>58.0540461557406</c:v>
                </c:pt>
                <c:pt idx="1588">
                  <c:v>58.0540461557406</c:v>
                </c:pt>
                <c:pt idx="1589">
                  <c:v>58.0540461557406</c:v>
                </c:pt>
                <c:pt idx="1590">
                  <c:v>58.0540461557406</c:v>
                </c:pt>
                <c:pt idx="1591">
                  <c:v>58.0540461557406</c:v>
                </c:pt>
                <c:pt idx="1592">
                  <c:v>58.0540461557406</c:v>
                </c:pt>
                <c:pt idx="1593">
                  <c:v>58.0540461557406</c:v>
                </c:pt>
                <c:pt idx="1594">
                  <c:v>58.0540461557406</c:v>
                </c:pt>
                <c:pt idx="1595">
                  <c:v>58.0540461557406</c:v>
                </c:pt>
                <c:pt idx="1596">
                  <c:v>58.0540461557406</c:v>
                </c:pt>
                <c:pt idx="1597">
                  <c:v>58.0540461557406</c:v>
                </c:pt>
                <c:pt idx="1598">
                  <c:v>58.0540461557406</c:v>
                </c:pt>
                <c:pt idx="1599">
                  <c:v>58.0540461557406</c:v>
                </c:pt>
                <c:pt idx="1600">
                  <c:v>58.0540461557406</c:v>
                </c:pt>
                <c:pt idx="1601">
                  <c:v>58.0540461557406</c:v>
                </c:pt>
                <c:pt idx="1602">
                  <c:v>58.0540461557406</c:v>
                </c:pt>
                <c:pt idx="1603">
                  <c:v>58.0540461557406</c:v>
                </c:pt>
                <c:pt idx="1604">
                  <c:v>58.0540461557406</c:v>
                </c:pt>
                <c:pt idx="1605">
                  <c:v>58.0540461557406</c:v>
                </c:pt>
                <c:pt idx="1606">
                  <c:v>58.0540461557406</c:v>
                </c:pt>
                <c:pt idx="1607">
                  <c:v>58.0540461557406</c:v>
                </c:pt>
                <c:pt idx="1608">
                  <c:v>58.0540461557406</c:v>
                </c:pt>
                <c:pt idx="1609">
                  <c:v>58.0540461557406</c:v>
                </c:pt>
                <c:pt idx="1610">
                  <c:v>58.0540461557406</c:v>
                </c:pt>
                <c:pt idx="1611">
                  <c:v>58.0540461557406</c:v>
                </c:pt>
                <c:pt idx="1612">
                  <c:v>58.0540461557406</c:v>
                </c:pt>
                <c:pt idx="1613">
                  <c:v>58.0540461557406</c:v>
                </c:pt>
                <c:pt idx="1614">
                  <c:v>58.0540461557406</c:v>
                </c:pt>
                <c:pt idx="1615">
                  <c:v>58.0540461557406</c:v>
                </c:pt>
                <c:pt idx="1616">
                  <c:v>58.0540461557406</c:v>
                </c:pt>
                <c:pt idx="1617">
                  <c:v>58.0540461557406</c:v>
                </c:pt>
                <c:pt idx="1618">
                  <c:v>58.0540461557406</c:v>
                </c:pt>
                <c:pt idx="1619">
                  <c:v>58.0540461557406</c:v>
                </c:pt>
                <c:pt idx="1620">
                  <c:v>58.0540461557406</c:v>
                </c:pt>
                <c:pt idx="1621">
                  <c:v>58.0540461557406</c:v>
                </c:pt>
                <c:pt idx="1622">
                  <c:v>58.0540461557406</c:v>
                </c:pt>
                <c:pt idx="1623">
                  <c:v>58.0540461557406</c:v>
                </c:pt>
                <c:pt idx="1624">
                  <c:v>58.0540461557406</c:v>
                </c:pt>
                <c:pt idx="1625">
                  <c:v>58.0540461557406</c:v>
                </c:pt>
                <c:pt idx="1626">
                  <c:v>58.0540461557406</c:v>
                </c:pt>
                <c:pt idx="1627">
                  <c:v>58.0540461557406</c:v>
                </c:pt>
                <c:pt idx="1628">
                  <c:v>58.0540461557406</c:v>
                </c:pt>
                <c:pt idx="1629">
                  <c:v>58.0540461557406</c:v>
                </c:pt>
                <c:pt idx="1630">
                  <c:v>58.0540461557406</c:v>
                </c:pt>
                <c:pt idx="1631">
                  <c:v>58.0540461557406</c:v>
                </c:pt>
                <c:pt idx="1632">
                  <c:v>58.0540461557406</c:v>
                </c:pt>
                <c:pt idx="1633">
                  <c:v>58.0540461557406</c:v>
                </c:pt>
                <c:pt idx="1634">
                  <c:v>58.0540461557406</c:v>
                </c:pt>
                <c:pt idx="1635">
                  <c:v>58.0540461557406</c:v>
                </c:pt>
                <c:pt idx="1636">
                  <c:v>58.0540461557406</c:v>
                </c:pt>
                <c:pt idx="1637">
                  <c:v>58.0540461557406</c:v>
                </c:pt>
                <c:pt idx="1638">
                  <c:v>58.0540461557406</c:v>
                </c:pt>
                <c:pt idx="1639">
                  <c:v>58.0540461557406</c:v>
                </c:pt>
                <c:pt idx="1640">
                  <c:v>58.0540461557406</c:v>
                </c:pt>
                <c:pt idx="1641">
                  <c:v>58.0540461557406</c:v>
                </c:pt>
                <c:pt idx="1642">
                  <c:v>58.0540461557406</c:v>
                </c:pt>
                <c:pt idx="1643">
                  <c:v>58.0540461557406</c:v>
                </c:pt>
                <c:pt idx="1644">
                  <c:v>58.0540461557406</c:v>
                </c:pt>
                <c:pt idx="1645">
                  <c:v>58.0540461557406</c:v>
                </c:pt>
                <c:pt idx="1646">
                  <c:v>58.0540461557406</c:v>
                </c:pt>
                <c:pt idx="1647">
                  <c:v>58.0540461557406</c:v>
                </c:pt>
                <c:pt idx="1648">
                  <c:v>58.0540461557406</c:v>
                </c:pt>
                <c:pt idx="1649">
                  <c:v>58.0540461557406</c:v>
                </c:pt>
                <c:pt idx="1650">
                  <c:v>58.0540461557406</c:v>
                </c:pt>
                <c:pt idx="1651">
                  <c:v>58.0540461557406</c:v>
                </c:pt>
                <c:pt idx="1652">
                  <c:v>58.0540461557406</c:v>
                </c:pt>
                <c:pt idx="1653">
                  <c:v>58.0540461557406</c:v>
                </c:pt>
                <c:pt idx="1654">
                  <c:v>58.0540461557406</c:v>
                </c:pt>
                <c:pt idx="1655">
                  <c:v>58.0540461557406</c:v>
                </c:pt>
                <c:pt idx="1656">
                  <c:v>58.0540461557406</c:v>
                </c:pt>
                <c:pt idx="1657">
                  <c:v>58.0540461557406</c:v>
                </c:pt>
                <c:pt idx="1658">
                  <c:v>58.0540461557406</c:v>
                </c:pt>
                <c:pt idx="1659">
                  <c:v>58.0540461557406</c:v>
                </c:pt>
                <c:pt idx="1660">
                  <c:v>58.0540461557406</c:v>
                </c:pt>
                <c:pt idx="1661">
                  <c:v>58.0540461557406</c:v>
                </c:pt>
                <c:pt idx="1662">
                  <c:v>58.0540461557406</c:v>
                </c:pt>
                <c:pt idx="1663">
                  <c:v>58.0540461557406</c:v>
                </c:pt>
                <c:pt idx="1664">
                  <c:v>58.0540461557406</c:v>
                </c:pt>
                <c:pt idx="1665">
                  <c:v>58.0540461557406</c:v>
                </c:pt>
                <c:pt idx="1666">
                  <c:v>58.0540461557406</c:v>
                </c:pt>
                <c:pt idx="1667">
                  <c:v>58.0540461557406</c:v>
                </c:pt>
                <c:pt idx="1668">
                  <c:v>58.0540461557406</c:v>
                </c:pt>
                <c:pt idx="1669">
                  <c:v>58.0540461557406</c:v>
                </c:pt>
                <c:pt idx="1670">
                  <c:v>58.0540461557406</c:v>
                </c:pt>
                <c:pt idx="1671">
                  <c:v>58.0540461557406</c:v>
                </c:pt>
                <c:pt idx="1672">
                  <c:v>58.0540461557406</c:v>
                </c:pt>
                <c:pt idx="1673">
                  <c:v>58.0540461557406</c:v>
                </c:pt>
                <c:pt idx="1674">
                  <c:v>58.0540461557406</c:v>
                </c:pt>
                <c:pt idx="1675">
                  <c:v>58.0540461557406</c:v>
                </c:pt>
                <c:pt idx="1676">
                  <c:v>58.0540461557406</c:v>
                </c:pt>
                <c:pt idx="1677">
                  <c:v>58.0540461557406</c:v>
                </c:pt>
                <c:pt idx="1678">
                  <c:v>58.0540461557406</c:v>
                </c:pt>
                <c:pt idx="1679">
                  <c:v>58.0540461557406</c:v>
                </c:pt>
                <c:pt idx="1680">
                  <c:v>58.0540461557406</c:v>
                </c:pt>
                <c:pt idx="1681">
                  <c:v>58.0540461557406</c:v>
                </c:pt>
                <c:pt idx="1682">
                  <c:v>58.0540461557406</c:v>
                </c:pt>
                <c:pt idx="1683">
                  <c:v>58.0540461557406</c:v>
                </c:pt>
                <c:pt idx="1684">
                  <c:v>58.0540461557406</c:v>
                </c:pt>
                <c:pt idx="1685">
                  <c:v>58.0540461557406</c:v>
                </c:pt>
                <c:pt idx="1686">
                  <c:v>58.0540461557406</c:v>
                </c:pt>
                <c:pt idx="1687">
                  <c:v>58.0540461557406</c:v>
                </c:pt>
                <c:pt idx="1688">
                  <c:v>58.0540461557406</c:v>
                </c:pt>
                <c:pt idx="1689">
                  <c:v>58.0540461557406</c:v>
                </c:pt>
                <c:pt idx="1690">
                  <c:v>58.0540461557406</c:v>
                </c:pt>
                <c:pt idx="1691">
                  <c:v>58.0540461557406</c:v>
                </c:pt>
                <c:pt idx="1692">
                  <c:v>58.0540461557406</c:v>
                </c:pt>
                <c:pt idx="1693">
                  <c:v>58.0540461557406</c:v>
                </c:pt>
                <c:pt idx="1694">
                  <c:v>58.0540461557406</c:v>
                </c:pt>
                <c:pt idx="1695">
                  <c:v>58.0540461557406</c:v>
                </c:pt>
                <c:pt idx="1696">
                  <c:v>58.0540461557406</c:v>
                </c:pt>
                <c:pt idx="1697">
                  <c:v>58.0540461557406</c:v>
                </c:pt>
                <c:pt idx="1698">
                  <c:v>58.0540461557406</c:v>
                </c:pt>
                <c:pt idx="1699">
                  <c:v>58.0540461557406</c:v>
                </c:pt>
                <c:pt idx="1700">
                  <c:v>58.0540461557406</c:v>
                </c:pt>
                <c:pt idx="1701">
                  <c:v>58.0540461557406</c:v>
                </c:pt>
                <c:pt idx="1702">
                  <c:v>58.0540461557406</c:v>
                </c:pt>
                <c:pt idx="1703">
                  <c:v>58.0540461557406</c:v>
                </c:pt>
                <c:pt idx="1704">
                  <c:v>58.0540461557406</c:v>
                </c:pt>
                <c:pt idx="1705">
                  <c:v>58.0540461557406</c:v>
                </c:pt>
                <c:pt idx="1706">
                  <c:v>58.0540461557406</c:v>
                </c:pt>
                <c:pt idx="1707">
                  <c:v>58.0540461557406</c:v>
                </c:pt>
                <c:pt idx="1708">
                  <c:v>58.0540461557406</c:v>
                </c:pt>
                <c:pt idx="1709">
                  <c:v>58.0540461557406</c:v>
                </c:pt>
                <c:pt idx="1710">
                  <c:v>58.0540461557406</c:v>
                </c:pt>
                <c:pt idx="1711">
                  <c:v>58.0540461557406</c:v>
                </c:pt>
                <c:pt idx="1712">
                  <c:v>58.0540461557406</c:v>
                </c:pt>
                <c:pt idx="1713">
                  <c:v>58.0540461557406</c:v>
                </c:pt>
                <c:pt idx="1714">
                  <c:v>58.0540461557406</c:v>
                </c:pt>
                <c:pt idx="1715">
                  <c:v>58.0540461557406</c:v>
                </c:pt>
                <c:pt idx="1716">
                  <c:v>58.0540461557406</c:v>
                </c:pt>
                <c:pt idx="1717">
                  <c:v>58.0540461557406</c:v>
                </c:pt>
                <c:pt idx="1718">
                  <c:v>58.0540461557406</c:v>
                </c:pt>
                <c:pt idx="1719">
                  <c:v>58.0540461557406</c:v>
                </c:pt>
                <c:pt idx="1720">
                  <c:v>58.0540461557406</c:v>
                </c:pt>
                <c:pt idx="1721">
                  <c:v>58.0540461557406</c:v>
                </c:pt>
                <c:pt idx="1722">
                  <c:v>58.0540461557406</c:v>
                </c:pt>
                <c:pt idx="1723">
                  <c:v>58.0540461557406</c:v>
                </c:pt>
                <c:pt idx="1724">
                  <c:v>58.0540461557406</c:v>
                </c:pt>
                <c:pt idx="1725">
                  <c:v>58.0540461557406</c:v>
                </c:pt>
                <c:pt idx="1726">
                  <c:v>58.0540461557406</c:v>
                </c:pt>
                <c:pt idx="1727">
                  <c:v>58.0540461557406</c:v>
                </c:pt>
                <c:pt idx="1728">
                  <c:v>58.0540461557406</c:v>
                </c:pt>
                <c:pt idx="1729">
                  <c:v>58.0540461557406</c:v>
                </c:pt>
                <c:pt idx="1730">
                  <c:v>58.0540461557406</c:v>
                </c:pt>
                <c:pt idx="1731">
                  <c:v>58.0540461557406</c:v>
                </c:pt>
                <c:pt idx="1732">
                  <c:v>58.0540461557406</c:v>
                </c:pt>
                <c:pt idx="1733">
                  <c:v>58.0540461557406</c:v>
                </c:pt>
                <c:pt idx="1734">
                  <c:v>58.0540461557406</c:v>
                </c:pt>
                <c:pt idx="1735">
                  <c:v>58.0540461557406</c:v>
                </c:pt>
                <c:pt idx="1736">
                  <c:v>58.0540461557406</c:v>
                </c:pt>
                <c:pt idx="1737">
                  <c:v>58.0540461557406</c:v>
                </c:pt>
                <c:pt idx="1738">
                  <c:v>58.0540461557406</c:v>
                </c:pt>
                <c:pt idx="1739">
                  <c:v>58.0540461557406</c:v>
                </c:pt>
                <c:pt idx="1740">
                  <c:v>58.0540461557406</c:v>
                </c:pt>
                <c:pt idx="1741">
                  <c:v>58.0540461557406</c:v>
                </c:pt>
                <c:pt idx="1742">
                  <c:v>58.0540461557406</c:v>
                </c:pt>
                <c:pt idx="1743">
                  <c:v>58.0540461557406</c:v>
                </c:pt>
                <c:pt idx="1744">
                  <c:v>58.0540461557406</c:v>
                </c:pt>
                <c:pt idx="1745">
                  <c:v>58.0540461557406</c:v>
                </c:pt>
                <c:pt idx="1746">
                  <c:v>58.0540461557406</c:v>
                </c:pt>
                <c:pt idx="1747">
                  <c:v>58.0540461557406</c:v>
                </c:pt>
                <c:pt idx="1748">
                  <c:v>58.0540461557406</c:v>
                </c:pt>
                <c:pt idx="1749">
                  <c:v>58.0540461557406</c:v>
                </c:pt>
                <c:pt idx="1750">
                  <c:v>58.0540461557406</c:v>
                </c:pt>
                <c:pt idx="1751">
                  <c:v>58.0540461557406</c:v>
                </c:pt>
                <c:pt idx="1752">
                  <c:v>58.0540461557406</c:v>
                </c:pt>
                <c:pt idx="1753">
                  <c:v>58.0540461557406</c:v>
                </c:pt>
                <c:pt idx="1754">
                  <c:v>58.0540461557406</c:v>
                </c:pt>
                <c:pt idx="1755">
                  <c:v>58.0540461557406</c:v>
                </c:pt>
                <c:pt idx="1756">
                  <c:v>58.0540461557406</c:v>
                </c:pt>
                <c:pt idx="1757">
                  <c:v>58.0540461557406</c:v>
                </c:pt>
                <c:pt idx="1758">
                  <c:v>58.0540461557406</c:v>
                </c:pt>
                <c:pt idx="1759">
                  <c:v>58.0540461557406</c:v>
                </c:pt>
                <c:pt idx="1760">
                  <c:v>58.0540461557406</c:v>
                </c:pt>
                <c:pt idx="1761">
                  <c:v>58.0540461557406</c:v>
                </c:pt>
                <c:pt idx="1762">
                  <c:v>58.0540461557406</c:v>
                </c:pt>
                <c:pt idx="1763">
                  <c:v>58.0540461557406</c:v>
                </c:pt>
                <c:pt idx="1764">
                  <c:v>58.0540461557406</c:v>
                </c:pt>
                <c:pt idx="1765">
                  <c:v>58.0540461557406</c:v>
                </c:pt>
                <c:pt idx="1766">
                  <c:v>58.0540461557406</c:v>
                </c:pt>
                <c:pt idx="1767">
                  <c:v>58.0540461557406</c:v>
                </c:pt>
                <c:pt idx="1768">
                  <c:v>58.0540461557406</c:v>
                </c:pt>
                <c:pt idx="1769">
                  <c:v>58.0540461557406</c:v>
                </c:pt>
                <c:pt idx="1770">
                  <c:v>58.0540461557406</c:v>
                </c:pt>
                <c:pt idx="1771">
                  <c:v>58.0540461557406</c:v>
                </c:pt>
                <c:pt idx="1772">
                  <c:v>58.0540461557406</c:v>
                </c:pt>
                <c:pt idx="1773">
                  <c:v>58.0540461557406</c:v>
                </c:pt>
                <c:pt idx="1774">
                  <c:v>58.0540461557406</c:v>
                </c:pt>
                <c:pt idx="1775">
                  <c:v>58.0540461557406</c:v>
                </c:pt>
                <c:pt idx="1776">
                  <c:v>58.0540461557406</c:v>
                </c:pt>
                <c:pt idx="1777">
                  <c:v>58.0540461557406</c:v>
                </c:pt>
                <c:pt idx="1778">
                  <c:v>58.0540461557406</c:v>
                </c:pt>
                <c:pt idx="1779">
                  <c:v>58.0540461557406</c:v>
                </c:pt>
                <c:pt idx="1780">
                  <c:v>58.0540461557406</c:v>
                </c:pt>
                <c:pt idx="1781">
                  <c:v>58.0540461557406</c:v>
                </c:pt>
                <c:pt idx="1782">
                  <c:v>58.0540461557406</c:v>
                </c:pt>
                <c:pt idx="1783">
                  <c:v>58.0540461557406</c:v>
                </c:pt>
                <c:pt idx="1784">
                  <c:v>58.0540461557406</c:v>
                </c:pt>
                <c:pt idx="1785">
                  <c:v>58.0540461557406</c:v>
                </c:pt>
                <c:pt idx="1786">
                  <c:v>58.0540461557406</c:v>
                </c:pt>
                <c:pt idx="1787">
                  <c:v>58.0540461557406</c:v>
                </c:pt>
                <c:pt idx="1788">
                  <c:v>58.0540461557406</c:v>
                </c:pt>
                <c:pt idx="1789">
                  <c:v>58.0540461557406</c:v>
                </c:pt>
                <c:pt idx="1790">
                  <c:v>58.0540461557406</c:v>
                </c:pt>
                <c:pt idx="1791">
                  <c:v>58.0540461557406</c:v>
                </c:pt>
                <c:pt idx="1792">
                  <c:v>58.0540461557406</c:v>
                </c:pt>
                <c:pt idx="1793">
                  <c:v>58.0540461557406</c:v>
                </c:pt>
                <c:pt idx="1794">
                  <c:v>58.0540461557406</c:v>
                </c:pt>
                <c:pt idx="1795">
                  <c:v>58.0540461557406</c:v>
                </c:pt>
                <c:pt idx="1796">
                  <c:v>58.0540461557406</c:v>
                </c:pt>
                <c:pt idx="1797">
                  <c:v>58.0540461557406</c:v>
                </c:pt>
                <c:pt idx="1798">
                  <c:v>58.0540461557406</c:v>
                </c:pt>
                <c:pt idx="1799">
                  <c:v>58.0540461557406</c:v>
                </c:pt>
                <c:pt idx="1800">
                  <c:v>58.0540461557406</c:v>
                </c:pt>
                <c:pt idx="1801">
                  <c:v>58.0540461557406</c:v>
                </c:pt>
                <c:pt idx="1802">
                  <c:v>58.0540461557406</c:v>
                </c:pt>
                <c:pt idx="1803">
                  <c:v>58.0540461557406</c:v>
                </c:pt>
                <c:pt idx="1804">
                  <c:v>58.0540461557406</c:v>
                </c:pt>
                <c:pt idx="1805">
                  <c:v>58.0540461557406</c:v>
                </c:pt>
                <c:pt idx="1806">
                  <c:v>58.0540461557406</c:v>
                </c:pt>
                <c:pt idx="1807">
                  <c:v>58.0540461557406</c:v>
                </c:pt>
                <c:pt idx="1808">
                  <c:v>58.0540461557406</c:v>
                </c:pt>
                <c:pt idx="1809">
                  <c:v>58.0540461557406</c:v>
                </c:pt>
                <c:pt idx="1810">
                  <c:v>58.0540461557406</c:v>
                </c:pt>
                <c:pt idx="1811">
                  <c:v>58.0540461557406</c:v>
                </c:pt>
                <c:pt idx="1812">
                  <c:v>58.0540461557406</c:v>
                </c:pt>
                <c:pt idx="1813">
                  <c:v>58.0540461557406</c:v>
                </c:pt>
                <c:pt idx="1814">
                  <c:v>58.0540461557406</c:v>
                </c:pt>
                <c:pt idx="1815">
                  <c:v>58.0540461557406</c:v>
                </c:pt>
                <c:pt idx="1816">
                  <c:v>58.0540461557406</c:v>
                </c:pt>
                <c:pt idx="1817">
                  <c:v>58.0540461557406</c:v>
                </c:pt>
                <c:pt idx="1818">
                  <c:v>58.0540461557406</c:v>
                </c:pt>
                <c:pt idx="1819">
                  <c:v>58.0540461557406</c:v>
                </c:pt>
                <c:pt idx="1820">
                  <c:v>58.0540461557406</c:v>
                </c:pt>
                <c:pt idx="1821">
                  <c:v>58.0540461557406</c:v>
                </c:pt>
                <c:pt idx="1822">
                  <c:v>58.0540461557406</c:v>
                </c:pt>
                <c:pt idx="1823">
                  <c:v>58.0540461557406</c:v>
                </c:pt>
                <c:pt idx="1824">
                  <c:v>58.0540461557406</c:v>
                </c:pt>
                <c:pt idx="1825">
                  <c:v>58.0540461557406</c:v>
                </c:pt>
                <c:pt idx="1826">
                  <c:v>58.0540461557406</c:v>
                </c:pt>
                <c:pt idx="1827">
                  <c:v>58.0540461557406</c:v>
                </c:pt>
                <c:pt idx="1828">
                  <c:v>58.0540461557406</c:v>
                </c:pt>
                <c:pt idx="1829">
                  <c:v>58.0540461557406</c:v>
                </c:pt>
                <c:pt idx="1830">
                  <c:v>58.0540461557406</c:v>
                </c:pt>
                <c:pt idx="1831">
                  <c:v>58.0540461557406</c:v>
                </c:pt>
                <c:pt idx="1832">
                  <c:v>58.0540461557406</c:v>
                </c:pt>
                <c:pt idx="1833">
                  <c:v>58.0540461557406</c:v>
                </c:pt>
                <c:pt idx="1834">
                  <c:v>58.0540461557406</c:v>
                </c:pt>
                <c:pt idx="1835">
                  <c:v>58.0540461557406</c:v>
                </c:pt>
                <c:pt idx="1836">
                  <c:v>58.0540461557406</c:v>
                </c:pt>
                <c:pt idx="1837">
                  <c:v>58.0540461557406</c:v>
                </c:pt>
                <c:pt idx="1838">
                  <c:v>58.0540461557406</c:v>
                </c:pt>
                <c:pt idx="1839">
                  <c:v>58.0540461557406</c:v>
                </c:pt>
                <c:pt idx="1840">
                  <c:v>58.0540461557406</c:v>
                </c:pt>
                <c:pt idx="1841">
                  <c:v>58.0540461557406</c:v>
                </c:pt>
                <c:pt idx="1842">
                  <c:v>58.0540461557406</c:v>
                </c:pt>
                <c:pt idx="1843">
                  <c:v>58.0540461557406</c:v>
                </c:pt>
                <c:pt idx="1844">
                  <c:v>58.0540461557406</c:v>
                </c:pt>
                <c:pt idx="1845">
                  <c:v>58.0540461557406</c:v>
                </c:pt>
                <c:pt idx="1846">
                  <c:v>58.0540461557406</c:v>
                </c:pt>
                <c:pt idx="1847">
                  <c:v>58.0540461557406</c:v>
                </c:pt>
                <c:pt idx="1848">
                  <c:v>58.0540461557406</c:v>
                </c:pt>
                <c:pt idx="1849">
                  <c:v>58.0540461557406</c:v>
                </c:pt>
                <c:pt idx="1850">
                  <c:v>58.0540461557406</c:v>
                </c:pt>
                <c:pt idx="1851">
                  <c:v>58.0540461557406</c:v>
                </c:pt>
                <c:pt idx="1852">
                  <c:v>58.0540461557406</c:v>
                </c:pt>
                <c:pt idx="1853">
                  <c:v>58.0540461557406</c:v>
                </c:pt>
                <c:pt idx="1854">
                  <c:v>58.0540461557406</c:v>
                </c:pt>
                <c:pt idx="1855">
                  <c:v>58.0540461557406</c:v>
                </c:pt>
                <c:pt idx="1856">
                  <c:v>58.0540461557406</c:v>
                </c:pt>
                <c:pt idx="1857">
                  <c:v>58.0540461557406</c:v>
                </c:pt>
                <c:pt idx="1858">
                  <c:v>58.0540461557406</c:v>
                </c:pt>
                <c:pt idx="1859">
                  <c:v>58.0540461557406</c:v>
                </c:pt>
                <c:pt idx="1860">
                  <c:v>58.0540461557406</c:v>
                </c:pt>
                <c:pt idx="1861">
                  <c:v>58.0540461557406</c:v>
                </c:pt>
                <c:pt idx="1862">
                  <c:v>58.0540461557406</c:v>
                </c:pt>
                <c:pt idx="1863">
                  <c:v>58.0540461557406</c:v>
                </c:pt>
                <c:pt idx="1864">
                  <c:v>58.0540461557406</c:v>
                </c:pt>
                <c:pt idx="1865">
                  <c:v>58.0540461557406</c:v>
                </c:pt>
                <c:pt idx="1866">
                  <c:v>58.0540461557406</c:v>
                </c:pt>
                <c:pt idx="1867">
                  <c:v>58.0540461557406</c:v>
                </c:pt>
                <c:pt idx="1868">
                  <c:v>58.0540461557406</c:v>
                </c:pt>
                <c:pt idx="1869">
                  <c:v>58.0540461557406</c:v>
                </c:pt>
                <c:pt idx="1870">
                  <c:v>58.0540461557406</c:v>
                </c:pt>
                <c:pt idx="1871">
                  <c:v>58.0540461557406</c:v>
                </c:pt>
                <c:pt idx="1872">
                  <c:v>58.0540461557406</c:v>
                </c:pt>
                <c:pt idx="1873">
                  <c:v>58.0540461557406</c:v>
                </c:pt>
                <c:pt idx="1874">
                  <c:v>58.0540461557406</c:v>
                </c:pt>
                <c:pt idx="1875">
                  <c:v>58.0540461557406</c:v>
                </c:pt>
                <c:pt idx="1876">
                  <c:v>58.0540461557406</c:v>
                </c:pt>
                <c:pt idx="1877">
                  <c:v>58.0540461557406</c:v>
                </c:pt>
                <c:pt idx="1878">
                  <c:v>58.0540461557406</c:v>
                </c:pt>
                <c:pt idx="1879">
                  <c:v>58.0540461557406</c:v>
                </c:pt>
                <c:pt idx="1880">
                  <c:v>58.0540461557406</c:v>
                </c:pt>
                <c:pt idx="1881">
                  <c:v>58.0540461557406</c:v>
                </c:pt>
                <c:pt idx="1882">
                  <c:v>58.0540461557406</c:v>
                </c:pt>
                <c:pt idx="1883">
                  <c:v>58.0540461557406</c:v>
                </c:pt>
                <c:pt idx="1884">
                  <c:v>58.0540461557406</c:v>
                </c:pt>
                <c:pt idx="1885">
                  <c:v>58.0540461557406</c:v>
                </c:pt>
                <c:pt idx="1886">
                  <c:v>58.0540461557406</c:v>
                </c:pt>
                <c:pt idx="1887">
                  <c:v>58.0540461557406</c:v>
                </c:pt>
                <c:pt idx="1888">
                  <c:v>58.0540461557406</c:v>
                </c:pt>
                <c:pt idx="1889">
                  <c:v>58.0540461557406</c:v>
                </c:pt>
                <c:pt idx="1890">
                  <c:v>58.0540461557406</c:v>
                </c:pt>
                <c:pt idx="1891">
                  <c:v>58.0540461557406</c:v>
                </c:pt>
                <c:pt idx="1892">
                  <c:v>58.0540461557406</c:v>
                </c:pt>
                <c:pt idx="1893">
                  <c:v>58.0540461557406</c:v>
                </c:pt>
                <c:pt idx="1894">
                  <c:v>58.0540461557406</c:v>
                </c:pt>
                <c:pt idx="1895">
                  <c:v>58.0540461557406</c:v>
                </c:pt>
                <c:pt idx="1896">
                  <c:v>58.0540461557406</c:v>
                </c:pt>
                <c:pt idx="1897">
                  <c:v>58.0540461557406</c:v>
                </c:pt>
                <c:pt idx="1898">
                  <c:v>58.0540461557406</c:v>
                </c:pt>
                <c:pt idx="1899">
                  <c:v>58.0540461557406</c:v>
                </c:pt>
                <c:pt idx="1900">
                  <c:v>58.0540461557406</c:v>
                </c:pt>
                <c:pt idx="1901">
                  <c:v>58.0540461557406</c:v>
                </c:pt>
                <c:pt idx="1902">
                  <c:v>58.0540461557406</c:v>
                </c:pt>
                <c:pt idx="1903">
                  <c:v>58.0540461557406</c:v>
                </c:pt>
                <c:pt idx="1904">
                  <c:v>58.0540461557406</c:v>
                </c:pt>
                <c:pt idx="1905">
                  <c:v>58.0540461557406</c:v>
                </c:pt>
                <c:pt idx="1906">
                  <c:v>58.0540461557406</c:v>
                </c:pt>
                <c:pt idx="1907">
                  <c:v>58.0540461557406</c:v>
                </c:pt>
                <c:pt idx="1908">
                  <c:v>58.0540461557406</c:v>
                </c:pt>
                <c:pt idx="1909">
                  <c:v>58.0540461557406</c:v>
                </c:pt>
                <c:pt idx="1910">
                  <c:v>58.0540461557406</c:v>
                </c:pt>
                <c:pt idx="1911">
                  <c:v>58.0540461557406</c:v>
                </c:pt>
                <c:pt idx="1912">
                  <c:v>58.0540461557406</c:v>
                </c:pt>
                <c:pt idx="1913">
                  <c:v>58.0540461557406</c:v>
                </c:pt>
                <c:pt idx="1914">
                  <c:v>58.0540461557406</c:v>
                </c:pt>
                <c:pt idx="1915">
                  <c:v>58.0540461557406</c:v>
                </c:pt>
                <c:pt idx="1916">
                  <c:v>58.0540461557406</c:v>
                </c:pt>
                <c:pt idx="1917">
                  <c:v>58.0540461557406</c:v>
                </c:pt>
                <c:pt idx="1918">
                  <c:v>58.0540461557406</c:v>
                </c:pt>
                <c:pt idx="1919">
                  <c:v>58.0540461557406</c:v>
                </c:pt>
                <c:pt idx="1920">
                  <c:v>58.0540461557406</c:v>
                </c:pt>
                <c:pt idx="1921">
                  <c:v>58.0540461557406</c:v>
                </c:pt>
                <c:pt idx="1922">
                  <c:v>58.0540461557406</c:v>
                </c:pt>
                <c:pt idx="1923">
                  <c:v>58.0540461557406</c:v>
                </c:pt>
                <c:pt idx="1924">
                  <c:v>58.0540461557406</c:v>
                </c:pt>
                <c:pt idx="1925">
                  <c:v>58.0540461557406</c:v>
                </c:pt>
                <c:pt idx="1926">
                  <c:v>58.0540461557406</c:v>
                </c:pt>
                <c:pt idx="1927">
                  <c:v>58.0540461557406</c:v>
                </c:pt>
                <c:pt idx="1928">
                  <c:v>58.0540461557406</c:v>
                </c:pt>
                <c:pt idx="1929">
                  <c:v>58.0540461557406</c:v>
                </c:pt>
                <c:pt idx="1930">
                  <c:v>58.0540461557406</c:v>
                </c:pt>
                <c:pt idx="1931">
                  <c:v>58.0540461557406</c:v>
                </c:pt>
                <c:pt idx="1932">
                  <c:v>58.0540461557406</c:v>
                </c:pt>
                <c:pt idx="1933">
                  <c:v>58.0540461557406</c:v>
                </c:pt>
                <c:pt idx="1934">
                  <c:v>58.0540461557406</c:v>
                </c:pt>
                <c:pt idx="1935">
                  <c:v>58.0540461557406</c:v>
                </c:pt>
                <c:pt idx="1936">
                  <c:v>58.0540461557406</c:v>
                </c:pt>
                <c:pt idx="1937">
                  <c:v>58.0540461557406</c:v>
                </c:pt>
                <c:pt idx="1938">
                  <c:v>58.0540461557406</c:v>
                </c:pt>
                <c:pt idx="1939">
                  <c:v>58.0540461557406</c:v>
                </c:pt>
                <c:pt idx="1940">
                  <c:v>58.0540461557406</c:v>
                </c:pt>
                <c:pt idx="1941">
                  <c:v>58.0540461557406</c:v>
                </c:pt>
                <c:pt idx="1942">
                  <c:v>58.0540461557406</c:v>
                </c:pt>
                <c:pt idx="1943">
                  <c:v>58.0540461557406</c:v>
                </c:pt>
                <c:pt idx="1944">
                  <c:v>58.0540461557406</c:v>
                </c:pt>
                <c:pt idx="1945">
                  <c:v>58.0540461557406</c:v>
                </c:pt>
                <c:pt idx="1946">
                  <c:v>58.0540461557406</c:v>
                </c:pt>
                <c:pt idx="1947">
                  <c:v>58.0540461557406</c:v>
                </c:pt>
                <c:pt idx="1948">
                  <c:v>58.0540461557406</c:v>
                </c:pt>
                <c:pt idx="1949">
                  <c:v>58.0540461557406</c:v>
                </c:pt>
                <c:pt idx="1950">
                  <c:v>58.0540461557406</c:v>
                </c:pt>
                <c:pt idx="1951">
                  <c:v>58.0540461557406</c:v>
                </c:pt>
                <c:pt idx="1952">
                  <c:v>58.0540461557406</c:v>
                </c:pt>
                <c:pt idx="1953">
                  <c:v>58.0540461557406</c:v>
                </c:pt>
                <c:pt idx="1954">
                  <c:v>58.0540461557406</c:v>
                </c:pt>
                <c:pt idx="1955">
                  <c:v>58.0540461557406</c:v>
                </c:pt>
                <c:pt idx="1956">
                  <c:v>58.0540461557406</c:v>
                </c:pt>
                <c:pt idx="1957">
                  <c:v>58.0540461557406</c:v>
                </c:pt>
                <c:pt idx="1958">
                  <c:v>58.0540461557406</c:v>
                </c:pt>
                <c:pt idx="1959">
                  <c:v>58.0540461557406</c:v>
                </c:pt>
                <c:pt idx="1960">
                  <c:v>58.0540461557406</c:v>
                </c:pt>
                <c:pt idx="1961">
                  <c:v>58.0540461557406</c:v>
                </c:pt>
                <c:pt idx="1962">
                  <c:v>58.0540461557406</c:v>
                </c:pt>
                <c:pt idx="1963">
                  <c:v>58.0540461557406</c:v>
                </c:pt>
                <c:pt idx="1964">
                  <c:v>58.0540461557406</c:v>
                </c:pt>
                <c:pt idx="1965">
                  <c:v>58.0540461557406</c:v>
                </c:pt>
                <c:pt idx="1966">
                  <c:v>58.0540461557406</c:v>
                </c:pt>
                <c:pt idx="1967">
                  <c:v>58.0540461557406</c:v>
                </c:pt>
                <c:pt idx="1968">
                  <c:v>58.0540461557406</c:v>
                </c:pt>
                <c:pt idx="1969">
                  <c:v>58.0540461557406</c:v>
                </c:pt>
                <c:pt idx="1970">
                  <c:v>58.0540461557406</c:v>
                </c:pt>
                <c:pt idx="1971">
                  <c:v>58.0540461557406</c:v>
                </c:pt>
                <c:pt idx="1972">
                  <c:v>58.0540461557406</c:v>
                </c:pt>
                <c:pt idx="1973">
                  <c:v>58.0540461557406</c:v>
                </c:pt>
                <c:pt idx="1974">
                  <c:v>58.0540461557406</c:v>
                </c:pt>
                <c:pt idx="1975">
                  <c:v>58.0540461557406</c:v>
                </c:pt>
                <c:pt idx="1976">
                  <c:v>58.0540461557406</c:v>
                </c:pt>
                <c:pt idx="1977">
                  <c:v>58.0540461557406</c:v>
                </c:pt>
                <c:pt idx="1978">
                  <c:v>58.0540461557406</c:v>
                </c:pt>
                <c:pt idx="1979">
                  <c:v>58.0540461557406</c:v>
                </c:pt>
                <c:pt idx="1980">
                  <c:v>58.0540461557406</c:v>
                </c:pt>
                <c:pt idx="1981">
                  <c:v>58.0540461557406</c:v>
                </c:pt>
                <c:pt idx="1982">
                  <c:v>58.0540461557406</c:v>
                </c:pt>
                <c:pt idx="1983">
                  <c:v>58.0540461557406</c:v>
                </c:pt>
                <c:pt idx="1984">
                  <c:v>58.0540461557406</c:v>
                </c:pt>
                <c:pt idx="1985">
                  <c:v>58.0540461557406</c:v>
                </c:pt>
                <c:pt idx="1986">
                  <c:v>58.0540461557406</c:v>
                </c:pt>
                <c:pt idx="1987">
                  <c:v>58.0540461557406</c:v>
                </c:pt>
                <c:pt idx="1988">
                  <c:v>58.0540461557406</c:v>
                </c:pt>
                <c:pt idx="1989">
                  <c:v>58.0540461557406</c:v>
                </c:pt>
                <c:pt idx="1990">
                  <c:v>58.0540461557406</c:v>
                </c:pt>
                <c:pt idx="1991">
                  <c:v>58.0540461557406</c:v>
                </c:pt>
                <c:pt idx="1992">
                  <c:v>58.0540461557406</c:v>
                </c:pt>
                <c:pt idx="1993">
                  <c:v>58.0540461557406</c:v>
                </c:pt>
                <c:pt idx="1994">
                  <c:v>58.0540461557406</c:v>
                </c:pt>
                <c:pt idx="1995">
                  <c:v>58.0540461557406</c:v>
                </c:pt>
                <c:pt idx="1996">
                  <c:v>58.0540461557406</c:v>
                </c:pt>
                <c:pt idx="1997">
                  <c:v>58.0540461557406</c:v>
                </c:pt>
                <c:pt idx="1998">
                  <c:v>58.0540461557406</c:v>
                </c:pt>
                <c:pt idx="1999">
                  <c:v>58.0540461557406</c:v>
                </c:pt>
                <c:pt idx="2000">
                  <c:v>58.0540461557406</c:v>
                </c:pt>
                <c:pt idx="2001">
                  <c:v>58.0540461557406</c:v>
                </c:pt>
                <c:pt idx="2002">
                  <c:v>58.0540461557406</c:v>
                </c:pt>
                <c:pt idx="2003">
                  <c:v>58.0540461557406</c:v>
                </c:pt>
                <c:pt idx="2004">
                  <c:v>58.0540461557406</c:v>
                </c:pt>
                <c:pt idx="2005">
                  <c:v>58.0540461557406</c:v>
                </c:pt>
                <c:pt idx="2006">
                  <c:v>58.0540461557406</c:v>
                </c:pt>
                <c:pt idx="2007">
                  <c:v>58.0540461557406</c:v>
                </c:pt>
                <c:pt idx="2008">
                  <c:v>58.0540461557406</c:v>
                </c:pt>
                <c:pt idx="2009">
                  <c:v>58.0540461557406</c:v>
                </c:pt>
                <c:pt idx="2010">
                  <c:v>58.0540461557406</c:v>
                </c:pt>
                <c:pt idx="2011">
                  <c:v>58.0540461557406</c:v>
                </c:pt>
                <c:pt idx="2012">
                  <c:v>58.0540461557406</c:v>
                </c:pt>
                <c:pt idx="2013">
                  <c:v>58.0540461557406</c:v>
                </c:pt>
                <c:pt idx="2014">
                  <c:v>58.0540461557406</c:v>
                </c:pt>
                <c:pt idx="2015">
                  <c:v>58.0540461557406</c:v>
                </c:pt>
                <c:pt idx="2016">
                  <c:v>58.0540461557406</c:v>
                </c:pt>
                <c:pt idx="2017">
                  <c:v>58.0540461557406</c:v>
                </c:pt>
                <c:pt idx="2018">
                  <c:v>58.0540461557406</c:v>
                </c:pt>
                <c:pt idx="2019">
                  <c:v>58.0540461557406</c:v>
                </c:pt>
                <c:pt idx="2020">
                  <c:v>58.0540461557406</c:v>
                </c:pt>
                <c:pt idx="2021">
                  <c:v>58.0540461557406</c:v>
                </c:pt>
                <c:pt idx="2022">
                  <c:v>58.0540461557406</c:v>
                </c:pt>
                <c:pt idx="2023">
                  <c:v>58.0540461557406</c:v>
                </c:pt>
                <c:pt idx="2024">
                  <c:v>58.0540461557406</c:v>
                </c:pt>
                <c:pt idx="2025">
                  <c:v>58.0540461557406</c:v>
                </c:pt>
                <c:pt idx="2026">
                  <c:v>58.0540461557406</c:v>
                </c:pt>
                <c:pt idx="2027">
                  <c:v>58.0540461557406</c:v>
                </c:pt>
                <c:pt idx="2028">
                  <c:v>58.0540461557406</c:v>
                </c:pt>
                <c:pt idx="2029">
                  <c:v>58.0540461557406</c:v>
                </c:pt>
                <c:pt idx="2030">
                  <c:v>58.0540461557406</c:v>
                </c:pt>
                <c:pt idx="2031">
                  <c:v>58.0540461557406</c:v>
                </c:pt>
                <c:pt idx="2032">
                  <c:v>58.0540461557406</c:v>
                </c:pt>
                <c:pt idx="2033">
                  <c:v>58.0540461557406</c:v>
                </c:pt>
                <c:pt idx="2034">
                  <c:v>58.0540461557406</c:v>
                </c:pt>
                <c:pt idx="2035">
                  <c:v>58.0540461557406</c:v>
                </c:pt>
                <c:pt idx="2036">
                  <c:v>58.0540461557406</c:v>
                </c:pt>
                <c:pt idx="2037">
                  <c:v>58.0540461557406</c:v>
                </c:pt>
                <c:pt idx="2038">
                  <c:v>58.0540461557406</c:v>
                </c:pt>
                <c:pt idx="2039">
                  <c:v>58.0540461557406</c:v>
                </c:pt>
                <c:pt idx="2040">
                  <c:v>58.0540461557406</c:v>
                </c:pt>
                <c:pt idx="2041">
                  <c:v>58.0540461557406</c:v>
                </c:pt>
                <c:pt idx="2042">
                  <c:v>58.0540461557406</c:v>
                </c:pt>
                <c:pt idx="2043">
                  <c:v>58.0540461557406</c:v>
                </c:pt>
                <c:pt idx="2044">
                  <c:v>58.0540461557406</c:v>
                </c:pt>
                <c:pt idx="2045">
                  <c:v>58.0540461557406</c:v>
                </c:pt>
                <c:pt idx="2046">
                  <c:v>58.0540461557406</c:v>
                </c:pt>
                <c:pt idx="2047">
                  <c:v>58.0540461557406</c:v>
                </c:pt>
                <c:pt idx="2048">
                  <c:v>58.0540461557406</c:v>
                </c:pt>
                <c:pt idx="2049">
                  <c:v>58.0540461557406</c:v>
                </c:pt>
                <c:pt idx="2050">
                  <c:v>58.0540461557406</c:v>
                </c:pt>
                <c:pt idx="2051">
                  <c:v>58.0540461557406</c:v>
                </c:pt>
                <c:pt idx="2052">
                  <c:v>58.0540461557406</c:v>
                </c:pt>
                <c:pt idx="2053">
                  <c:v>58.0540461557406</c:v>
                </c:pt>
                <c:pt idx="2054">
                  <c:v>58.0540461557406</c:v>
                </c:pt>
                <c:pt idx="2055">
                  <c:v>58.0540461557406</c:v>
                </c:pt>
                <c:pt idx="2056">
                  <c:v>58.0540461557406</c:v>
                </c:pt>
                <c:pt idx="2057">
                  <c:v>58.0540461557406</c:v>
                </c:pt>
                <c:pt idx="2058">
                  <c:v>58.0540461557406</c:v>
                </c:pt>
                <c:pt idx="2059">
                  <c:v>58.0540461557406</c:v>
                </c:pt>
                <c:pt idx="2060">
                  <c:v>58.0540461557406</c:v>
                </c:pt>
                <c:pt idx="2061">
                  <c:v>58.0540461557406</c:v>
                </c:pt>
                <c:pt idx="2062">
                  <c:v>58.0540461557406</c:v>
                </c:pt>
                <c:pt idx="2063">
                  <c:v>58.0540461557406</c:v>
                </c:pt>
                <c:pt idx="2064">
                  <c:v>58.0540461557406</c:v>
                </c:pt>
                <c:pt idx="2065">
                  <c:v>58.0540461557406</c:v>
                </c:pt>
                <c:pt idx="2066">
                  <c:v>58.0540461557406</c:v>
                </c:pt>
                <c:pt idx="2067">
                  <c:v>58.0540461557406</c:v>
                </c:pt>
                <c:pt idx="2068">
                  <c:v>58.0540461557406</c:v>
                </c:pt>
                <c:pt idx="2069">
                  <c:v>58.0540461557406</c:v>
                </c:pt>
                <c:pt idx="2070">
                  <c:v>58.0540461557406</c:v>
                </c:pt>
                <c:pt idx="2071">
                  <c:v>58.0540461557406</c:v>
                </c:pt>
                <c:pt idx="2072">
                  <c:v>58.0540461557406</c:v>
                </c:pt>
                <c:pt idx="2073">
                  <c:v>58.0540461557406</c:v>
                </c:pt>
                <c:pt idx="2074">
                  <c:v>58.0540461557406</c:v>
                </c:pt>
                <c:pt idx="2075">
                  <c:v>58.0540461557406</c:v>
                </c:pt>
                <c:pt idx="2076">
                  <c:v>58.0540461557406</c:v>
                </c:pt>
                <c:pt idx="2077">
                  <c:v>58.0540461557406</c:v>
                </c:pt>
                <c:pt idx="2078">
                  <c:v>58.0540461557406</c:v>
                </c:pt>
                <c:pt idx="2079">
                  <c:v>58.0540461557406</c:v>
                </c:pt>
                <c:pt idx="2080">
                  <c:v>58.0540461557406</c:v>
                </c:pt>
                <c:pt idx="2081">
                  <c:v>58.0540461557406</c:v>
                </c:pt>
                <c:pt idx="2082">
                  <c:v>58.0540461557406</c:v>
                </c:pt>
                <c:pt idx="2083">
                  <c:v>58.0540461557406</c:v>
                </c:pt>
                <c:pt idx="2084">
                  <c:v>58.0540461557406</c:v>
                </c:pt>
                <c:pt idx="2085">
                  <c:v>58.0540461557406</c:v>
                </c:pt>
                <c:pt idx="2086">
                  <c:v>58.0540461557406</c:v>
                </c:pt>
                <c:pt idx="2087">
                  <c:v>58.0540461557406</c:v>
                </c:pt>
                <c:pt idx="2088">
                  <c:v>58.0540461557406</c:v>
                </c:pt>
                <c:pt idx="2089">
                  <c:v>58.0540461557406</c:v>
                </c:pt>
                <c:pt idx="2090">
                  <c:v>58.0540461557406</c:v>
                </c:pt>
                <c:pt idx="2091">
                  <c:v>58.0540461557406</c:v>
                </c:pt>
                <c:pt idx="2092">
                  <c:v>58.0540461557406</c:v>
                </c:pt>
                <c:pt idx="2093">
                  <c:v>58.0540461557406</c:v>
                </c:pt>
                <c:pt idx="2094">
                  <c:v>58.0540461557406</c:v>
                </c:pt>
                <c:pt idx="2095">
                  <c:v>58.0540461557406</c:v>
                </c:pt>
                <c:pt idx="2096">
                  <c:v>58.0540461557406</c:v>
                </c:pt>
                <c:pt idx="2097">
                  <c:v>58.0540461557406</c:v>
                </c:pt>
                <c:pt idx="2098">
                  <c:v>58.0540461557406</c:v>
                </c:pt>
                <c:pt idx="2099">
                  <c:v>58.0540461557406</c:v>
                </c:pt>
                <c:pt idx="2100">
                  <c:v>58.0540461557406</c:v>
                </c:pt>
                <c:pt idx="2101">
                  <c:v>58.0540461557406</c:v>
                </c:pt>
                <c:pt idx="2102">
                  <c:v>58.0540461557406</c:v>
                </c:pt>
                <c:pt idx="2103">
                  <c:v>58.0540461557406</c:v>
                </c:pt>
                <c:pt idx="2104">
                  <c:v>58.0540461557406</c:v>
                </c:pt>
                <c:pt idx="2105">
                  <c:v>58.0540461557406</c:v>
                </c:pt>
                <c:pt idx="2106">
                  <c:v>58.0540461557406</c:v>
                </c:pt>
                <c:pt idx="2107">
                  <c:v>58.0540461557406</c:v>
                </c:pt>
                <c:pt idx="2108">
                  <c:v>58.0540461557406</c:v>
                </c:pt>
                <c:pt idx="2109">
                  <c:v>58.0540461557406</c:v>
                </c:pt>
                <c:pt idx="2110">
                  <c:v>58.0540461557406</c:v>
                </c:pt>
                <c:pt idx="2111">
                  <c:v>58.0540461557406</c:v>
                </c:pt>
                <c:pt idx="2112">
                  <c:v>58.0540461557406</c:v>
                </c:pt>
                <c:pt idx="2113">
                  <c:v>58.0540461557406</c:v>
                </c:pt>
                <c:pt idx="2114">
                  <c:v>58.0540461557406</c:v>
                </c:pt>
                <c:pt idx="2115">
                  <c:v>58.0540461557406</c:v>
                </c:pt>
                <c:pt idx="2116">
                  <c:v>58.0540461557406</c:v>
                </c:pt>
                <c:pt idx="2117">
                  <c:v>58.0540461557406</c:v>
                </c:pt>
                <c:pt idx="2118">
                  <c:v>58.0540461557406</c:v>
                </c:pt>
                <c:pt idx="2119">
                  <c:v>58.0540461557406</c:v>
                </c:pt>
                <c:pt idx="2120">
                  <c:v>58.0540461557406</c:v>
                </c:pt>
                <c:pt idx="2121">
                  <c:v>58.0540461557406</c:v>
                </c:pt>
                <c:pt idx="2122">
                  <c:v>58.0540461557406</c:v>
                </c:pt>
                <c:pt idx="2123">
                  <c:v>58.0540461557406</c:v>
                </c:pt>
                <c:pt idx="2124">
                  <c:v>58.0540461557406</c:v>
                </c:pt>
                <c:pt idx="2125">
                  <c:v>58.0540461557406</c:v>
                </c:pt>
                <c:pt idx="2126">
                  <c:v>58.0540461557406</c:v>
                </c:pt>
                <c:pt idx="2127">
                  <c:v>58.0540461557406</c:v>
                </c:pt>
                <c:pt idx="2128">
                  <c:v>58.0540461557406</c:v>
                </c:pt>
                <c:pt idx="2129">
                  <c:v>58.0540461557406</c:v>
                </c:pt>
                <c:pt idx="2130">
                  <c:v>58.0540461557406</c:v>
                </c:pt>
                <c:pt idx="2131">
                  <c:v>58.0540461557406</c:v>
                </c:pt>
                <c:pt idx="2132">
                  <c:v>58.0540461557406</c:v>
                </c:pt>
                <c:pt idx="2133">
                  <c:v>58.0540461557406</c:v>
                </c:pt>
                <c:pt idx="2134">
                  <c:v>58.0540461557406</c:v>
                </c:pt>
                <c:pt idx="2135">
                  <c:v>58.0540461557406</c:v>
                </c:pt>
                <c:pt idx="2136">
                  <c:v>58.0540461557406</c:v>
                </c:pt>
                <c:pt idx="2137">
                  <c:v>58.0540461557406</c:v>
                </c:pt>
                <c:pt idx="2138">
                  <c:v>58.0540461557406</c:v>
                </c:pt>
                <c:pt idx="2139">
                  <c:v>58.0540461557406</c:v>
                </c:pt>
                <c:pt idx="2140">
                  <c:v>58.0540461557406</c:v>
                </c:pt>
                <c:pt idx="2141">
                  <c:v>58.0540461557406</c:v>
                </c:pt>
                <c:pt idx="2142">
                  <c:v>58.0540461557406</c:v>
                </c:pt>
                <c:pt idx="2143">
                  <c:v>58.0540461557406</c:v>
                </c:pt>
                <c:pt idx="2144">
                  <c:v>58.0540461557406</c:v>
                </c:pt>
                <c:pt idx="2145">
                  <c:v>58.0540461557406</c:v>
                </c:pt>
                <c:pt idx="2146">
                  <c:v>58.0540461557406</c:v>
                </c:pt>
                <c:pt idx="2147">
                  <c:v>58.0540461557406</c:v>
                </c:pt>
                <c:pt idx="2148">
                  <c:v>58.0540461557406</c:v>
                </c:pt>
                <c:pt idx="2149">
                  <c:v>58.0540461557406</c:v>
                </c:pt>
                <c:pt idx="2150">
                  <c:v>58.0540461557406</c:v>
                </c:pt>
                <c:pt idx="2151">
                  <c:v>58.0540461557406</c:v>
                </c:pt>
                <c:pt idx="2152">
                  <c:v>58.0540461557406</c:v>
                </c:pt>
                <c:pt idx="2153">
                  <c:v>58.0540461557406</c:v>
                </c:pt>
                <c:pt idx="2154">
                  <c:v>58.0540461557406</c:v>
                </c:pt>
                <c:pt idx="2155">
                  <c:v>58.0540461557406</c:v>
                </c:pt>
                <c:pt idx="2156">
                  <c:v>58.0540461557406</c:v>
                </c:pt>
                <c:pt idx="2157">
                  <c:v>58.0540461557406</c:v>
                </c:pt>
              </c:numCache>
            </c:numRef>
          </c:val>
          <c:smooth val="0"/>
        </c:ser>
        <c:ser>
          <c:idx val="4"/>
          <c:order val="4"/>
          <c:tx>
            <c:strRef>
              <c:f>[铁矿供需库存.xlsx]Sheet2!$AD$2</c:f>
              <c:strCache>
                <c:ptCount val="1"/>
                <c:pt idx="0">
                  <c:v>均值+2*标准差 </c:v>
                </c:pt>
              </c:strCache>
            </c:strRef>
          </c:tx>
          <c:spPr>
            <a:ln w="28575" cap="rnd">
              <a:solidFill>
                <a:schemeClr val="accent5"/>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[铁矿供需库存.xlsx]Sheet2!$AD$3:$AD$2161</c:f>
              <c:numCache>
                <c:formatCode>General</c:formatCode>
                <c:ptCount val="2158"/>
                <c:pt idx="0">
                  <c:v>171.748900274246</c:v>
                </c:pt>
                <c:pt idx="1">
                  <c:v>171.748900274246</c:v>
                </c:pt>
                <c:pt idx="2">
                  <c:v>171.748900274246</c:v>
                </c:pt>
                <c:pt idx="3">
                  <c:v>171.748900274246</c:v>
                </c:pt>
                <c:pt idx="4">
                  <c:v>171.748900274246</c:v>
                </c:pt>
                <c:pt idx="5">
                  <c:v>171.748900274246</c:v>
                </c:pt>
                <c:pt idx="6">
                  <c:v>171.748900274246</c:v>
                </c:pt>
                <c:pt idx="7">
                  <c:v>171.748900274246</c:v>
                </c:pt>
                <c:pt idx="8">
                  <c:v>171.748900274246</c:v>
                </c:pt>
                <c:pt idx="9">
                  <c:v>171.748900274246</c:v>
                </c:pt>
                <c:pt idx="10">
                  <c:v>171.748900274246</c:v>
                </c:pt>
                <c:pt idx="11">
                  <c:v>171.748900274246</c:v>
                </c:pt>
                <c:pt idx="12">
                  <c:v>171.748900274246</c:v>
                </c:pt>
                <c:pt idx="13">
                  <c:v>171.748900274246</c:v>
                </c:pt>
                <c:pt idx="14">
                  <c:v>171.748900274246</c:v>
                </c:pt>
                <c:pt idx="15">
                  <c:v>171.748900274246</c:v>
                </c:pt>
                <c:pt idx="16">
                  <c:v>171.748900274246</c:v>
                </c:pt>
                <c:pt idx="17">
                  <c:v>171.748900274246</c:v>
                </c:pt>
                <c:pt idx="18">
                  <c:v>171.748900274246</c:v>
                </c:pt>
                <c:pt idx="19">
                  <c:v>171.748900274246</c:v>
                </c:pt>
                <c:pt idx="20">
                  <c:v>171.748900274246</c:v>
                </c:pt>
                <c:pt idx="21">
                  <c:v>171.748900274246</c:v>
                </c:pt>
                <c:pt idx="22">
                  <c:v>171.748900274246</c:v>
                </c:pt>
                <c:pt idx="23">
                  <c:v>171.748900274246</c:v>
                </c:pt>
                <c:pt idx="24">
                  <c:v>171.748900274246</c:v>
                </c:pt>
                <c:pt idx="25">
                  <c:v>171.748900274246</c:v>
                </c:pt>
                <c:pt idx="26">
                  <c:v>171.748900274246</c:v>
                </c:pt>
                <c:pt idx="27">
                  <c:v>171.748900274246</c:v>
                </c:pt>
                <c:pt idx="28">
                  <c:v>171.748900274246</c:v>
                </c:pt>
                <c:pt idx="29">
                  <c:v>171.748900274246</c:v>
                </c:pt>
                <c:pt idx="30">
                  <c:v>171.748900274246</c:v>
                </c:pt>
                <c:pt idx="31">
                  <c:v>171.748900274246</c:v>
                </c:pt>
                <c:pt idx="32">
                  <c:v>171.748900274246</c:v>
                </c:pt>
                <c:pt idx="33">
                  <c:v>171.748900274246</c:v>
                </c:pt>
                <c:pt idx="34">
                  <c:v>171.748900274246</c:v>
                </c:pt>
                <c:pt idx="35">
                  <c:v>171.748900274246</c:v>
                </c:pt>
                <c:pt idx="36">
                  <c:v>171.748900274246</c:v>
                </c:pt>
                <c:pt idx="37">
                  <c:v>171.748900274246</c:v>
                </c:pt>
                <c:pt idx="38">
                  <c:v>171.748900274246</c:v>
                </c:pt>
                <c:pt idx="39">
                  <c:v>171.748900274246</c:v>
                </c:pt>
                <c:pt idx="40">
                  <c:v>171.748900274246</c:v>
                </c:pt>
                <c:pt idx="41">
                  <c:v>171.748900274246</c:v>
                </c:pt>
                <c:pt idx="42">
                  <c:v>171.748900274246</c:v>
                </c:pt>
                <c:pt idx="43">
                  <c:v>171.748900274246</c:v>
                </c:pt>
                <c:pt idx="44">
                  <c:v>171.748900274246</c:v>
                </c:pt>
                <c:pt idx="45">
                  <c:v>171.748900274246</c:v>
                </c:pt>
                <c:pt idx="46">
                  <c:v>171.748900274246</c:v>
                </c:pt>
                <c:pt idx="47">
                  <c:v>171.748900274246</c:v>
                </c:pt>
                <c:pt idx="48">
                  <c:v>171.748900274246</c:v>
                </c:pt>
                <c:pt idx="49">
                  <c:v>171.748900274246</c:v>
                </c:pt>
                <c:pt idx="50">
                  <c:v>171.748900274246</c:v>
                </c:pt>
                <c:pt idx="51">
                  <c:v>171.748900274246</c:v>
                </c:pt>
                <c:pt idx="52">
                  <c:v>171.748900274246</c:v>
                </c:pt>
                <c:pt idx="53">
                  <c:v>171.748900274246</c:v>
                </c:pt>
                <c:pt idx="54">
                  <c:v>171.748900274246</c:v>
                </c:pt>
                <c:pt idx="55">
                  <c:v>171.748900274246</c:v>
                </c:pt>
                <c:pt idx="56">
                  <c:v>171.748900274246</c:v>
                </c:pt>
                <c:pt idx="57">
                  <c:v>171.748900274246</c:v>
                </c:pt>
                <c:pt idx="58">
                  <c:v>171.748900274246</c:v>
                </c:pt>
                <c:pt idx="59">
                  <c:v>171.748900274246</c:v>
                </c:pt>
                <c:pt idx="60">
                  <c:v>171.748900274246</c:v>
                </c:pt>
                <c:pt idx="61">
                  <c:v>171.748900274246</c:v>
                </c:pt>
                <c:pt idx="62">
                  <c:v>171.748900274246</c:v>
                </c:pt>
                <c:pt idx="63">
                  <c:v>171.748900274246</c:v>
                </c:pt>
                <c:pt idx="64">
                  <c:v>171.748900274246</c:v>
                </c:pt>
                <c:pt idx="65">
                  <c:v>171.748900274246</c:v>
                </c:pt>
                <c:pt idx="66">
                  <c:v>171.748900274246</c:v>
                </c:pt>
                <c:pt idx="67">
                  <c:v>171.748900274246</c:v>
                </c:pt>
                <c:pt idx="68">
                  <c:v>171.748900274246</c:v>
                </c:pt>
                <c:pt idx="69">
                  <c:v>171.748900274246</c:v>
                </c:pt>
                <c:pt idx="70">
                  <c:v>171.748900274246</c:v>
                </c:pt>
                <c:pt idx="71">
                  <c:v>171.748900274246</c:v>
                </c:pt>
                <c:pt idx="72">
                  <c:v>171.748900274246</c:v>
                </c:pt>
                <c:pt idx="73">
                  <c:v>171.748900274246</c:v>
                </c:pt>
                <c:pt idx="74">
                  <c:v>171.748900274246</c:v>
                </c:pt>
                <c:pt idx="75">
                  <c:v>171.748900274246</c:v>
                </c:pt>
                <c:pt idx="76">
                  <c:v>171.748900274246</c:v>
                </c:pt>
                <c:pt idx="77">
                  <c:v>171.748900274246</c:v>
                </c:pt>
                <c:pt idx="78">
                  <c:v>171.748900274246</c:v>
                </c:pt>
                <c:pt idx="79">
                  <c:v>171.748900274246</c:v>
                </c:pt>
                <c:pt idx="80">
                  <c:v>171.748900274246</c:v>
                </c:pt>
                <c:pt idx="81">
                  <c:v>171.748900274246</c:v>
                </c:pt>
                <c:pt idx="82">
                  <c:v>171.748900274246</c:v>
                </c:pt>
                <c:pt idx="83">
                  <c:v>171.748900274246</c:v>
                </c:pt>
                <c:pt idx="84">
                  <c:v>171.748900274246</c:v>
                </c:pt>
                <c:pt idx="85">
                  <c:v>171.748900274246</c:v>
                </c:pt>
                <c:pt idx="86">
                  <c:v>171.748900274246</c:v>
                </c:pt>
                <c:pt idx="87">
                  <c:v>171.748900274246</c:v>
                </c:pt>
                <c:pt idx="88">
                  <c:v>171.748900274246</c:v>
                </c:pt>
                <c:pt idx="89">
                  <c:v>171.748900274246</c:v>
                </c:pt>
                <c:pt idx="90">
                  <c:v>171.748900274246</c:v>
                </c:pt>
                <c:pt idx="91">
                  <c:v>171.748900274246</c:v>
                </c:pt>
                <c:pt idx="92">
                  <c:v>171.748900274246</c:v>
                </c:pt>
                <c:pt idx="93">
                  <c:v>171.748900274246</c:v>
                </c:pt>
                <c:pt idx="94">
                  <c:v>171.748900274246</c:v>
                </c:pt>
                <c:pt idx="95">
                  <c:v>171.748900274246</c:v>
                </c:pt>
                <c:pt idx="96">
                  <c:v>171.748900274246</c:v>
                </c:pt>
                <c:pt idx="97">
                  <c:v>171.748900274246</c:v>
                </c:pt>
                <c:pt idx="98">
                  <c:v>171.748900274246</c:v>
                </c:pt>
                <c:pt idx="99">
                  <c:v>171.748900274246</c:v>
                </c:pt>
                <c:pt idx="100">
                  <c:v>171.748900274246</c:v>
                </c:pt>
                <c:pt idx="101">
                  <c:v>171.748900274246</c:v>
                </c:pt>
                <c:pt idx="102">
                  <c:v>171.748900274246</c:v>
                </c:pt>
                <c:pt idx="103">
                  <c:v>171.748900274246</c:v>
                </c:pt>
                <c:pt idx="104">
                  <c:v>171.748900274246</c:v>
                </c:pt>
                <c:pt idx="105">
                  <c:v>171.748900274246</c:v>
                </c:pt>
                <c:pt idx="106">
                  <c:v>171.748900274246</c:v>
                </c:pt>
                <c:pt idx="107">
                  <c:v>171.748900274246</c:v>
                </c:pt>
                <c:pt idx="108">
                  <c:v>171.748900274246</c:v>
                </c:pt>
                <c:pt idx="109">
                  <c:v>171.748900274246</c:v>
                </c:pt>
                <c:pt idx="110">
                  <c:v>171.748900274246</c:v>
                </c:pt>
                <c:pt idx="111">
                  <c:v>171.748900274246</c:v>
                </c:pt>
                <c:pt idx="112">
                  <c:v>171.748900274246</c:v>
                </c:pt>
                <c:pt idx="113">
                  <c:v>171.748900274246</c:v>
                </c:pt>
                <c:pt idx="114">
                  <c:v>171.748900274246</c:v>
                </c:pt>
                <c:pt idx="115">
                  <c:v>171.748900274246</c:v>
                </c:pt>
                <c:pt idx="116">
                  <c:v>171.748900274246</c:v>
                </c:pt>
                <c:pt idx="117">
                  <c:v>171.748900274246</c:v>
                </c:pt>
                <c:pt idx="118">
                  <c:v>171.748900274246</c:v>
                </c:pt>
                <c:pt idx="119">
                  <c:v>171.748900274246</c:v>
                </c:pt>
                <c:pt idx="120">
                  <c:v>171.748900274246</c:v>
                </c:pt>
                <c:pt idx="121">
                  <c:v>171.748900274246</c:v>
                </c:pt>
                <c:pt idx="122">
                  <c:v>171.748900274246</c:v>
                </c:pt>
                <c:pt idx="123">
                  <c:v>171.748900274246</c:v>
                </c:pt>
                <c:pt idx="124">
                  <c:v>171.748900274246</c:v>
                </c:pt>
                <c:pt idx="125">
                  <c:v>171.748900274246</c:v>
                </c:pt>
                <c:pt idx="126">
                  <c:v>171.748900274246</c:v>
                </c:pt>
                <c:pt idx="127">
                  <c:v>171.748900274246</c:v>
                </c:pt>
                <c:pt idx="128">
                  <c:v>171.748900274246</c:v>
                </c:pt>
                <c:pt idx="129">
                  <c:v>171.748900274246</c:v>
                </c:pt>
                <c:pt idx="130">
                  <c:v>171.748900274246</c:v>
                </c:pt>
                <c:pt idx="131">
                  <c:v>171.748900274246</c:v>
                </c:pt>
                <c:pt idx="132">
                  <c:v>171.748900274246</c:v>
                </c:pt>
                <c:pt idx="133">
                  <c:v>171.748900274246</c:v>
                </c:pt>
                <c:pt idx="134">
                  <c:v>171.748900274246</c:v>
                </c:pt>
                <c:pt idx="135">
                  <c:v>171.748900274246</c:v>
                </c:pt>
                <c:pt idx="136">
                  <c:v>171.748900274246</c:v>
                </c:pt>
                <c:pt idx="137">
                  <c:v>171.748900274246</c:v>
                </c:pt>
                <c:pt idx="138">
                  <c:v>171.748900274246</c:v>
                </c:pt>
                <c:pt idx="139">
                  <c:v>171.748900274246</c:v>
                </c:pt>
                <c:pt idx="140">
                  <c:v>171.748900274246</c:v>
                </c:pt>
                <c:pt idx="141">
                  <c:v>171.748900274246</c:v>
                </c:pt>
                <c:pt idx="142">
                  <c:v>171.748900274246</c:v>
                </c:pt>
                <c:pt idx="143">
                  <c:v>171.748900274246</c:v>
                </c:pt>
                <c:pt idx="144">
                  <c:v>171.748900274246</c:v>
                </c:pt>
                <c:pt idx="145">
                  <c:v>171.748900274246</c:v>
                </c:pt>
                <c:pt idx="146">
                  <c:v>171.748900274246</c:v>
                </c:pt>
                <c:pt idx="147">
                  <c:v>171.748900274246</c:v>
                </c:pt>
                <c:pt idx="148">
                  <c:v>171.748900274246</c:v>
                </c:pt>
                <c:pt idx="149">
                  <c:v>171.748900274246</c:v>
                </c:pt>
                <c:pt idx="150">
                  <c:v>171.748900274246</c:v>
                </c:pt>
                <c:pt idx="151">
                  <c:v>171.748900274246</c:v>
                </c:pt>
                <c:pt idx="152">
                  <c:v>171.748900274246</c:v>
                </c:pt>
                <c:pt idx="153">
                  <c:v>171.748900274246</c:v>
                </c:pt>
                <c:pt idx="154">
                  <c:v>171.748900274246</c:v>
                </c:pt>
                <c:pt idx="155">
                  <c:v>171.748900274246</c:v>
                </c:pt>
                <c:pt idx="156">
                  <c:v>171.748900274246</c:v>
                </c:pt>
                <c:pt idx="157">
                  <c:v>171.748900274246</c:v>
                </c:pt>
                <c:pt idx="158">
                  <c:v>171.748900274246</c:v>
                </c:pt>
                <c:pt idx="159">
                  <c:v>171.748900274246</c:v>
                </c:pt>
                <c:pt idx="160">
                  <c:v>171.748900274246</c:v>
                </c:pt>
                <c:pt idx="161">
                  <c:v>171.748900274246</c:v>
                </c:pt>
                <c:pt idx="162">
                  <c:v>171.748900274246</c:v>
                </c:pt>
                <c:pt idx="163">
                  <c:v>171.748900274246</c:v>
                </c:pt>
                <c:pt idx="164">
                  <c:v>171.748900274246</c:v>
                </c:pt>
                <c:pt idx="165">
                  <c:v>171.748900274246</c:v>
                </c:pt>
                <c:pt idx="166">
                  <c:v>171.748900274246</c:v>
                </c:pt>
                <c:pt idx="167">
                  <c:v>171.748900274246</c:v>
                </c:pt>
                <c:pt idx="168">
                  <c:v>171.748900274246</c:v>
                </c:pt>
                <c:pt idx="169">
                  <c:v>171.748900274246</c:v>
                </c:pt>
                <c:pt idx="170">
                  <c:v>171.748900274246</c:v>
                </c:pt>
                <c:pt idx="171">
                  <c:v>171.748900274246</c:v>
                </c:pt>
                <c:pt idx="172">
                  <c:v>171.748900274246</c:v>
                </c:pt>
                <c:pt idx="173">
                  <c:v>171.748900274246</c:v>
                </c:pt>
                <c:pt idx="174">
                  <c:v>171.748900274246</c:v>
                </c:pt>
                <c:pt idx="175">
                  <c:v>171.748900274246</c:v>
                </c:pt>
                <c:pt idx="176">
                  <c:v>171.748900274246</c:v>
                </c:pt>
                <c:pt idx="177">
                  <c:v>171.748900274246</c:v>
                </c:pt>
                <c:pt idx="178">
                  <c:v>171.748900274246</c:v>
                </c:pt>
                <c:pt idx="179">
                  <c:v>171.748900274246</c:v>
                </c:pt>
                <c:pt idx="180">
                  <c:v>171.748900274246</c:v>
                </c:pt>
                <c:pt idx="181">
                  <c:v>171.748900274246</c:v>
                </c:pt>
                <c:pt idx="182">
                  <c:v>171.748900274246</c:v>
                </c:pt>
                <c:pt idx="183">
                  <c:v>171.748900274246</c:v>
                </c:pt>
                <c:pt idx="184">
                  <c:v>171.748900274246</c:v>
                </c:pt>
                <c:pt idx="185">
                  <c:v>171.748900274246</c:v>
                </c:pt>
                <c:pt idx="186">
                  <c:v>171.748900274246</c:v>
                </c:pt>
                <c:pt idx="187">
                  <c:v>171.748900274246</c:v>
                </c:pt>
                <c:pt idx="188">
                  <c:v>171.748900274246</c:v>
                </c:pt>
                <c:pt idx="189">
                  <c:v>171.748900274246</c:v>
                </c:pt>
                <c:pt idx="190">
                  <c:v>171.748900274246</c:v>
                </c:pt>
                <c:pt idx="191">
                  <c:v>171.748900274246</c:v>
                </c:pt>
                <c:pt idx="192">
                  <c:v>171.748900274246</c:v>
                </c:pt>
                <c:pt idx="193">
                  <c:v>171.748900274246</c:v>
                </c:pt>
                <c:pt idx="194">
                  <c:v>171.748900274246</c:v>
                </c:pt>
                <c:pt idx="195">
                  <c:v>171.748900274246</c:v>
                </c:pt>
                <c:pt idx="196">
                  <c:v>171.748900274246</c:v>
                </c:pt>
                <c:pt idx="197">
                  <c:v>171.748900274246</c:v>
                </c:pt>
                <c:pt idx="198">
                  <c:v>171.748900274246</c:v>
                </c:pt>
                <c:pt idx="199">
                  <c:v>171.748900274246</c:v>
                </c:pt>
                <c:pt idx="200">
                  <c:v>171.748900274246</c:v>
                </c:pt>
                <c:pt idx="201">
                  <c:v>171.748900274246</c:v>
                </c:pt>
                <c:pt idx="202">
                  <c:v>171.748900274246</c:v>
                </c:pt>
                <c:pt idx="203">
                  <c:v>171.748900274246</c:v>
                </c:pt>
                <c:pt idx="204">
                  <c:v>171.748900274246</c:v>
                </c:pt>
                <c:pt idx="205">
                  <c:v>171.748900274246</c:v>
                </c:pt>
                <c:pt idx="206">
                  <c:v>171.748900274246</c:v>
                </c:pt>
                <c:pt idx="207">
                  <c:v>171.748900274246</c:v>
                </c:pt>
                <c:pt idx="208">
                  <c:v>171.748900274246</c:v>
                </c:pt>
                <c:pt idx="209">
                  <c:v>171.748900274246</c:v>
                </c:pt>
                <c:pt idx="210">
                  <c:v>171.748900274246</c:v>
                </c:pt>
                <c:pt idx="211">
                  <c:v>171.748900274246</c:v>
                </c:pt>
                <c:pt idx="212">
                  <c:v>171.748900274246</c:v>
                </c:pt>
                <c:pt idx="213">
                  <c:v>171.748900274246</c:v>
                </c:pt>
                <c:pt idx="214">
                  <c:v>171.748900274246</c:v>
                </c:pt>
                <c:pt idx="215">
                  <c:v>171.748900274246</c:v>
                </c:pt>
                <c:pt idx="216">
                  <c:v>171.748900274246</c:v>
                </c:pt>
                <c:pt idx="217">
                  <c:v>171.748900274246</c:v>
                </c:pt>
                <c:pt idx="218">
                  <c:v>171.748900274246</c:v>
                </c:pt>
                <c:pt idx="219">
                  <c:v>171.748900274246</c:v>
                </c:pt>
                <c:pt idx="220">
                  <c:v>171.748900274246</c:v>
                </c:pt>
                <c:pt idx="221">
                  <c:v>171.748900274246</c:v>
                </c:pt>
                <c:pt idx="222">
                  <c:v>171.748900274246</c:v>
                </c:pt>
                <c:pt idx="223">
                  <c:v>171.748900274246</c:v>
                </c:pt>
                <c:pt idx="224">
                  <c:v>171.748900274246</c:v>
                </c:pt>
                <c:pt idx="225">
                  <c:v>171.748900274246</c:v>
                </c:pt>
                <c:pt idx="226">
                  <c:v>171.748900274246</c:v>
                </c:pt>
                <c:pt idx="227">
                  <c:v>171.748900274246</c:v>
                </c:pt>
                <c:pt idx="228">
                  <c:v>171.748900274246</c:v>
                </c:pt>
                <c:pt idx="229">
                  <c:v>171.748900274246</c:v>
                </c:pt>
                <c:pt idx="230">
                  <c:v>171.748900274246</c:v>
                </c:pt>
                <c:pt idx="231">
                  <c:v>171.748900274246</c:v>
                </c:pt>
                <c:pt idx="232">
                  <c:v>171.748900274246</c:v>
                </c:pt>
                <c:pt idx="233">
                  <c:v>171.748900274246</c:v>
                </c:pt>
                <c:pt idx="234">
                  <c:v>171.748900274246</c:v>
                </c:pt>
                <c:pt idx="235">
                  <c:v>171.748900274246</c:v>
                </c:pt>
                <c:pt idx="236">
                  <c:v>171.748900274246</c:v>
                </c:pt>
                <c:pt idx="237">
                  <c:v>171.748900274246</c:v>
                </c:pt>
                <c:pt idx="238">
                  <c:v>171.748900274246</c:v>
                </c:pt>
                <c:pt idx="239">
                  <c:v>171.748900274246</c:v>
                </c:pt>
                <c:pt idx="240">
                  <c:v>171.748900274246</c:v>
                </c:pt>
                <c:pt idx="241">
                  <c:v>171.748900274246</c:v>
                </c:pt>
                <c:pt idx="242">
                  <c:v>171.748900274246</c:v>
                </c:pt>
                <c:pt idx="243">
                  <c:v>171.748900274246</c:v>
                </c:pt>
                <c:pt idx="244">
                  <c:v>171.748900274246</c:v>
                </c:pt>
                <c:pt idx="245">
                  <c:v>171.748900274246</c:v>
                </c:pt>
                <c:pt idx="246">
                  <c:v>171.748900274246</c:v>
                </c:pt>
                <c:pt idx="247">
                  <c:v>171.748900274246</c:v>
                </c:pt>
                <c:pt idx="248">
                  <c:v>171.748900274246</c:v>
                </c:pt>
                <c:pt idx="249">
                  <c:v>171.748900274246</c:v>
                </c:pt>
                <c:pt idx="250">
                  <c:v>171.748900274246</c:v>
                </c:pt>
                <c:pt idx="251">
                  <c:v>171.748900274246</c:v>
                </c:pt>
                <c:pt idx="252">
                  <c:v>171.748900274246</c:v>
                </c:pt>
                <c:pt idx="253">
                  <c:v>171.748900274246</c:v>
                </c:pt>
                <c:pt idx="254">
                  <c:v>171.748900274246</c:v>
                </c:pt>
                <c:pt idx="255">
                  <c:v>171.748900274246</c:v>
                </c:pt>
                <c:pt idx="256">
                  <c:v>171.748900274246</c:v>
                </c:pt>
                <c:pt idx="257">
                  <c:v>171.748900274246</c:v>
                </c:pt>
                <c:pt idx="258">
                  <c:v>171.748900274246</c:v>
                </c:pt>
                <c:pt idx="259">
                  <c:v>171.748900274246</c:v>
                </c:pt>
                <c:pt idx="260">
                  <c:v>171.748900274246</c:v>
                </c:pt>
                <c:pt idx="261">
                  <c:v>171.748900274246</c:v>
                </c:pt>
                <c:pt idx="262">
                  <c:v>171.748900274246</c:v>
                </c:pt>
                <c:pt idx="263">
                  <c:v>171.748900274246</c:v>
                </c:pt>
                <c:pt idx="264">
                  <c:v>171.748900274246</c:v>
                </c:pt>
                <c:pt idx="265">
                  <c:v>171.748900274246</c:v>
                </c:pt>
                <c:pt idx="266">
                  <c:v>171.748900274246</c:v>
                </c:pt>
                <c:pt idx="267">
                  <c:v>171.748900274246</c:v>
                </c:pt>
                <c:pt idx="268">
                  <c:v>171.748900274246</c:v>
                </c:pt>
                <c:pt idx="269">
                  <c:v>171.748900274246</c:v>
                </c:pt>
                <c:pt idx="270">
                  <c:v>171.748900274246</c:v>
                </c:pt>
                <c:pt idx="271">
                  <c:v>171.748900274246</c:v>
                </c:pt>
                <c:pt idx="272">
                  <c:v>171.748900274246</c:v>
                </c:pt>
                <c:pt idx="273">
                  <c:v>171.748900274246</c:v>
                </c:pt>
                <c:pt idx="274">
                  <c:v>171.748900274246</c:v>
                </c:pt>
                <c:pt idx="275">
                  <c:v>171.748900274246</c:v>
                </c:pt>
                <c:pt idx="276">
                  <c:v>171.748900274246</c:v>
                </c:pt>
                <c:pt idx="277">
                  <c:v>171.748900274246</c:v>
                </c:pt>
                <c:pt idx="278">
                  <c:v>171.748900274246</c:v>
                </c:pt>
                <c:pt idx="279">
                  <c:v>171.748900274246</c:v>
                </c:pt>
                <c:pt idx="280">
                  <c:v>171.748900274246</c:v>
                </c:pt>
                <c:pt idx="281">
                  <c:v>171.748900274246</c:v>
                </c:pt>
                <c:pt idx="282">
                  <c:v>171.748900274246</c:v>
                </c:pt>
                <c:pt idx="283">
                  <c:v>171.748900274246</c:v>
                </c:pt>
                <c:pt idx="284">
                  <c:v>171.748900274246</c:v>
                </c:pt>
                <c:pt idx="285">
                  <c:v>171.748900274246</c:v>
                </c:pt>
                <c:pt idx="286">
                  <c:v>171.748900274246</c:v>
                </c:pt>
                <c:pt idx="287">
                  <c:v>171.748900274246</c:v>
                </c:pt>
                <c:pt idx="288">
                  <c:v>171.748900274246</c:v>
                </c:pt>
                <c:pt idx="289">
                  <c:v>171.748900274246</c:v>
                </c:pt>
                <c:pt idx="290">
                  <c:v>171.748900274246</c:v>
                </c:pt>
                <c:pt idx="291">
                  <c:v>171.748900274246</c:v>
                </c:pt>
                <c:pt idx="292">
                  <c:v>171.748900274246</c:v>
                </c:pt>
                <c:pt idx="293">
                  <c:v>171.748900274246</c:v>
                </c:pt>
                <c:pt idx="294">
                  <c:v>171.748900274246</c:v>
                </c:pt>
                <c:pt idx="295">
                  <c:v>171.748900274246</c:v>
                </c:pt>
                <c:pt idx="296">
                  <c:v>171.748900274246</c:v>
                </c:pt>
                <c:pt idx="297">
                  <c:v>171.748900274246</c:v>
                </c:pt>
                <c:pt idx="298">
                  <c:v>171.748900274246</c:v>
                </c:pt>
                <c:pt idx="299">
                  <c:v>171.748900274246</c:v>
                </c:pt>
                <c:pt idx="300">
                  <c:v>171.748900274246</c:v>
                </c:pt>
                <c:pt idx="301">
                  <c:v>171.748900274246</c:v>
                </c:pt>
                <c:pt idx="302">
                  <c:v>171.748900274246</c:v>
                </c:pt>
                <c:pt idx="303">
                  <c:v>171.748900274246</c:v>
                </c:pt>
                <c:pt idx="304">
                  <c:v>171.748900274246</c:v>
                </c:pt>
                <c:pt idx="305">
                  <c:v>171.748900274246</c:v>
                </c:pt>
                <c:pt idx="306">
                  <c:v>171.748900274246</c:v>
                </c:pt>
                <c:pt idx="307">
                  <c:v>171.748900274246</c:v>
                </c:pt>
                <c:pt idx="308">
                  <c:v>171.748900274246</c:v>
                </c:pt>
                <c:pt idx="309">
                  <c:v>171.748900274246</c:v>
                </c:pt>
                <c:pt idx="310">
                  <c:v>171.748900274246</c:v>
                </c:pt>
                <c:pt idx="311">
                  <c:v>171.748900274246</c:v>
                </c:pt>
                <c:pt idx="312">
                  <c:v>171.748900274246</c:v>
                </c:pt>
                <c:pt idx="313">
                  <c:v>171.748900274246</c:v>
                </c:pt>
                <c:pt idx="314">
                  <c:v>171.748900274246</c:v>
                </c:pt>
                <c:pt idx="315">
                  <c:v>171.748900274246</c:v>
                </c:pt>
                <c:pt idx="316">
                  <c:v>171.748900274246</c:v>
                </c:pt>
                <c:pt idx="317">
                  <c:v>171.748900274246</c:v>
                </c:pt>
                <c:pt idx="318">
                  <c:v>171.748900274246</c:v>
                </c:pt>
                <c:pt idx="319">
                  <c:v>171.748900274246</c:v>
                </c:pt>
                <c:pt idx="320">
                  <c:v>171.748900274246</c:v>
                </c:pt>
                <c:pt idx="321">
                  <c:v>171.748900274246</c:v>
                </c:pt>
                <c:pt idx="322">
                  <c:v>171.748900274246</c:v>
                </c:pt>
                <c:pt idx="323">
                  <c:v>171.748900274246</c:v>
                </c:pt>
                <c:pt idx="324">
                  <c:v>171.748900274246</c:v>
                </c:pt>
                <c:pt idx="325">
                  <c:v>171.748900274246</c:v>
                </c:pt>
                <c:pt idx="326">
                  <c:v>171.748900274246</c:v>
                </c:pt>
                <c:pt idx="327">
                  <c:v>171.748900274246</c:v>
                </c:pt>
                <c:pt idx="328">
                  <c:v>171.748900274246</c:v>
                </c:pt>
                <c:pt idx="329">
                  <c:v>171.748900274246</c:v>
                </c:pt>
                <c:pt idx="330">
                  <c:v>171.748900274246</c:v>
                </c:pt>
                <c:pt idx="331">
                  <c:v>171.748900274246</c:v>
                </c:pt>
                <c:pt idx="332">
                  <c:v>171.748900274246</c:v>
                </c:pt>
                <c:pt idx="333">
                  <c:v>171.748900274246</c:v>
                </c:pt>
                <c:pt idx="334">
                  <c:v>171.748900274246</c:v>
                </c:pt>
                <c:pt idx="335">
                  <c:v>171.748900274246</c:v>
                </c:pt>
                <c:pt idx="336">
                  <c:v>171.748900274246</c:v>
                </c:pt>
                <c:pt idx="337">
                  <c:v>171.748900274246</c:v>
                </c:pt>
                <c:pt idx="338">
                  <c:v>171.748900274246</c:v>
                </c:pt>
                <c:pt idx="339">
                  <c:v>171.748900274246</c:v>
                </c:pt>
                <c:pt idx="340">
                  <c:v>171.748900274246</c:v>
                </c:pt>
                <c:pt idx="341">
                  <c:v>171.748900274246</c:v>
                </c:pt>
                <c:pt idx="342">
                  <c:v>171.748900274246</c:v>
                </c:pt>
                <c:pt idx="343">
                  <c:v>171.748900274246</c:v>
                </c:pt>
                <c:pt idx="344">
                  <c:v>171.748900274246</c:v>
                </c:pt>
                <c:pt idx="345">
                  <c:v>171.748900274246</c:v>
                </c:pt>
                <c:pt idx="346">
                  <c:v>171.748900274246</c:v>
                </c:pt>
                <c:pt idx="347">
                  <c:v>171.748900274246</c:v>
                </c:pt>
                <c:pt idx="348">
                  <c:v>171.748900274246</c:v>
                </c:pt>
                <c:pt idx="349">
                  <c:v>171.748900274246</c:v>
                </c:pt>
                <c:pt idx="350">
                  <c:v>171.748900274246</c:v>
                </c:pt>
                <c:pt idx="351">
                  <c:v>171.748900274246</c:v>
                </c:pt>
                <c:pt idx="352">
                  <c:v>171.748900274246</c:v>
                </c:pt>
                <c:pt idx="353">
                  <c:v>171.748900274246</c:v>
                </c:pt>
                <c:pt idx="354">
                  <c:v>171.748900274246</c:v>
                </c:pt>
                <c:pt idx="355">
                  <c:v>171.748900274246</c:v>
                </c:pt>
                <c:pt idx="356">
                  <c:v>171.748900274246</c:v>
                </c:pt>
                <c:pt idx="357">
                  <c:v>171.748900274246</c:v>
                </c:pt>
                <c:pt idx="358">
                  <c:v>171.748900274246</c:v>
                </c:pt>
                <c:pt idx="359">
                  <c:v>171.748900274246</c:v>
                </c:pt>
                <c:pt idx="360">
                  <c:v>171.748900274246</c:v>
                </c:pt>
                <c:pt idx="361">
                  <c:v>171.748900274246</c:v>
                </c:pt>
                <c:pt idx="362">
                  <c:v>171.748900274246</c:v>
                </c:pt>
                <c:pt idx="363">
                  <c:v>171.748900274246</c:v>
                </c:pt>
                <c:pt idx="364">
                  <c:v>171.748900274246</c:v>
                </c:pt>
                <c:pt idx="365">
                  <c:v>171.748900274246</c:v>
                </c:pt>
                <c:pt idx="366">
                  <c:v>171.748900274246</c:v>
                </c:pt>
                <c:pt idx="367">
                  <c:v>171.748900274246</c:v>
                </c:pt>
                <c:pt idx="368">
                  <c:v>171.748900274246</c:v>
                </c:pt>
                <c:pt idx="369">
                  <c:v>171.748900274246</c:v>
                </c:pt>
                <c:pt idx="370">
                  <c:v>171.748900274246</c:v>
                </c:pt>
                <c:pt idx="371">
                  <c:v>171.748900274246</c:v>
                </c:pt>
                <c:pt idx="372">
                  <c:v>171.748900274246</c:v>
                </c:pt>
                <c:pt idx="373">
                  <c:v>171.748900274246</c:v>
                </c:pt>
                <c:pt idx="374">
                  <c:v>171.748900274246</c:v>
                </c:pt>
                <c:pt idx="375">
                  <c:v>171.748900274246</c:v>
                </c:pt>
                <c:pt idx="376">
                  <c:v>171.748900274246</c:v>
                </c:pt>
                <c:pt idx="377">
                  <c:v>171.748900274246</c:v>
                </c:pt>
                <c:pt idx="378">
                  <c:v>171.748900274246</c:v>
                </c:pt>
                <c:pt idx="379">
                  <c:v>171.748900274246</c:v>
                </c:pt>
                <c:pt idx="380">
                  <c:v>171.748900274246</c:v>
                </c:pt>
                <c:pt idx="381">
                  <c:v>171.748900274246</c:v>
                </c:pt>
                <c:pt idx="382">
                  <c:v>171.748900274246</c:v>
                </c:pt>
                <c:pt idx="383">
                  <c:v>171.748900274246</c:v>
                </c:pt>
                <c:pt idx="384">
                  <c:v>171.748900274246</c:v>
                </c:pt>
                <c:pt idx="385">
                  <c:v>171.748900274246</c:v>
                </c:pt>
                <c:pt idx="386">
                  <c:v>171.748900274246</c:v>
                </c:pt>
                <c:pt idx="387">
                  <c:v>171.748900274246</c:v>
                </c:pt>
                <c:pt idx="388">
                  <c:v>171.748900274246</c:v>
                </c:pt>
                <c:pt idx="389">
                  <c:v>171.748900274246</c:v>
                </c:pt>
                <c:pt idx="390">
                  <c:v>171.748900274246</c:v>
                </c:pt>
                <c:pt idx="391">
                  <c:v>171.748900274246</c:v>
                </c:pt>
                <c:pt idx="392">
                  <c:v>171.748900274246</c:v>
                </c:pt>
                <c:pt idx="393">
                  <c:v>171.748900274246</c:v>
                </c:pt>
                <c:pt idx="394">
                  <c:v>171.748900274246</c:v>
                </c:pt>
                <c:pt idx="395">
                  <c:v>171.748900274246</c:v>
                </c:pt>
                <c:pt idx="396">
                  <c:v>171.748900274246</c:v>
                </c:pt>
                <c:pt idx="397">
                  <c:v>171.748900274246</c:v>
                </c:pt>
                <c:pt idx="398">
                  <c:v>171.748900274246</c:v>
                </c:pt>
                <c:pt idx="399">
                  <c:v>171.748900274246</c:v>
                </c:pt>
                <c:pt idx="400">
                  <c:v>171.748900274246</c:v>
                </c:pt>
                <c:pt idx="401">
                  <c:v>171.748900274246</c:v>
                </c:pt>
                <c:pt idx="402">
                  <c:v>171.748900274246</c:v>
                </c:pt>
                <c:pt idx="403">
                  <c:v>171.748900274246</c:v>
                </c:pt>
                <c:pt idx="404">
                  <c:v>171.748900274246</c:v>
                </c:pt>
                <c:pt idx="405">
                  <c:v>171.748900274246</c:v>
                </c:pt>
                <c:pt idx="406">
                  <c:v>171.748900274246</c:v>
                </c:pt>
                <c:pt idx="407">
                  <c:v>171.748900274246</c:v>
                </c:pt>
                <c:pt idx="408">
                  <c:v>171.748900274246</c:v>
                </c:pt>
                <c:pt idx="409">
                  <c:v>171.748900274246</c:v>
                </c:pt>
                <c:pt idx="410">
                  <c:v>171.748900274246</c:v>
                </c:pt>
                <c:pt idx="411">
                  <c:v>171.748900274246</c:v>
                </c:pt>
                <c:pt idx="412">
                  <c:v>171.748900274246</c:v>
                </c:pt>
                <c:pt idx="413">
                  <c:v>171.748900274246</c:v>
                </c:pt>
                <c:pt idx="414">
                  <c:v>171.748900274246</c:v>
                </c:pt>
                <c:pt idx="415">
                  <c:v>171.748900274246</c:v>
                </c:pt>
                <c:pt idx="416">
                  <c:v>171.748900274246</c:v>
                </c:pt>
                <c:pt idx="417">
                  <c:v>171.748900274246</c:v>
                </c:pt>
                <c:pt idx="418">
                  <c:v>171.748900274246</c:v>
                </c:pt>
                <c:pt idx="419">
                  <c:v>171.748900274246</c:v>
                </c:pt>
                <c:pt idx="420">
                  <c:v>171.748900274246</c:v>
                </c:pt>
                <c:pt idx="421">
                  <c:v>171.748900274246</c:v>
                </c:pt>
                <c:pt idx="422">
                  <c:v>171.748900274246</c:v>
                </c:pt>
                <c:pt idx="423">
                  <c:v>171.748900274246</c:v>
                </c:pt>
                <c:pt idx="424">
                  <c:v>171.748900274246</c:v>
                </c:pt>
                <c:pt idx="425">
                  <c:v>171.748900274246</c:v>
                </c:pt>
                <c:pt idx="426">
                  <c:v>171.748900274246</c:v>
                </c:pt>
                <c:pt idx="427">
                  <c:v>171.748900274246</c:v>
                </c:pt>
                <c:pt idx="428">
                  <c:v>171.748900274246</c:v>
                </c:pt>
                <c:pt idx="429">
                  <c:v>171.748900274246</c:v>
                </c:pt>
                <c:pt idx="430">
                  <c:v>171.748900274246</c:v>
                </c:pt>
                <c:pt idx="431">
                  <c:v>171.748900274246</c:v>
                </c:pt>
                <c:pt idx="432">
                  <c:v>171.748900274246</c:v>
                </c:pt>
                <c:pt idx="433">
                  <c:v>171.748900274246</c:v>
                </c:pt>
                <c:pt idx="434">
                  <c:v>171.748900274246</c:v>
                </c:pt>
                <c:pt idx="435">
                  <c:v>171.748900274246</c:v>
                </c:pt>
                <c:pt idx="436">
                  <c:v>171.748900274246</c:v>
                </c:pt>
                <c:pt idx="437">
                  <c:v>171.748900274246</c:v>
                </c:pt>
                <c:pt idx="438">
                  <c:v>171.748900274246</c:v>
                </c:pt>
                <c:pt idx="439">
                  <c:v>171.748900274246</c:v>
                </c:pt>
                <c:pt idx="440">
                  <c:v>171.748900274246</c:v>
                </c:pt>
                <c:pt idx="441">
                  <c:v>171.748900274246</c:v>
                </c:pt>
                <c:pt idx="442">
                  <c:v>171.748900274246</c:v>
                </c:pt>
                <c:pt idx="443">
                  <c:v>171.748900274246</c:v>
                </c:pt>
                <c:pt idx="444">
                  <c:v>171.748900274246</c:v>
                </c:pt>
                <c:pt idx="445">
                  <c:v>171.748900274246</c:v>
                </c:pt>
                <c:pt idx="446">
                  <c:v>171.748900274246</c:v>
                </c:pt>
                <c:pt idx="447">
                  <c:v>171.748900274246</c:v>
                </c:pt>
                <c:pt idx="448">
                  <c:v>171.748900274246</c:v>
                </c:pt>
                <c:pt idx="449">
                  <c:v>171.748900274246</c:v>
                </c:pt>
                <c:pt idx="450">
                  <c:v>171.748900274246</c:v>
                </c:pt>
                <c:pt idx="451">
                  <c:v>171.748900274246</c:v>
                </c:pt>
                <c:pt idx="452">
                  <c:v>171.748900274246</c:v>
                </c:pt>
                <c:pt idx="453">
                  <c:v>171.748900274246</c:v>
                </c:pt>
                <c:pt idx="454">
                  <c:v>171.748900274246</c:v>
                </c:pt>
                <c:pt idx="455">
                  <c:v>171.748900274246</c:v>
                </c:pt>
                <c:pt idx="456">
                  <c:v>171.748900274246</c:v>
                </c:pt>
                <c:pt idx="457">
                  <c:v>171.748900274246</c:v>
                </c:pt>
                <c:pt idx="458">
                  <c:v>171.748900274246</c:v>
                </c:pt>
                <c:pt idx="459">
                  <c:v>171.748900274246</c:v>
                </c:pt>
                <c:pt idx="460">
                  <c:v>171.748900274246</c:v>
                </c:pt>
                <c:pt idx="461">
                  <c:v>171.748900274246</c:v>
                </c:pt>
                <c:pt idx="462">
                  <c:v>171.748900274246</c:v>
                </c:pt>
                <c:pt idx="463">
                  <c:v>171.748900274246</c:v>
                </c:pt>
                <c:pt idx="464">
                  <c:v>171.748900274246</c:v>
                </c:pt>
                <c:pt idx="465">
                  <c:v>171.748900274246</c:v>
                </c:pt>
                <c:pt idx="466">
                  <c:v>171.748900274246</c:v>
                </c:pt>
                <c:pt idx="467">
                  <c:v>171.748900274246</c:v>
                </c:pt>
                <c:pt idx="468">
                  <c:v>171.748900274246</c:v>
                </c:pt>
                <c:pt idx="469">
                  <c:v>171.748900274246</c:v>
                </c:pt>
                <c:pt idx="470">
                  <c:v>171.748900274246</c:v>
                </c:pt>
                <c:pt idx="471">
                  <c:v>171.748900274246</c:v>
                </c:pt>
                <c:pt idx="472">
                  <c:v>171.748900274246</c:v>
                </c:pt>
                <c:pt idx="473">
                  <c:v>171.748900274246</c:v>
                </c:pt>
                <c:pt idx="474">
                  <c:v>171.748900274246</c:v>
                </c:pt>
                <c:pt idx="475">
                  <c:v>171.748900274246</c:v>
                </c:pt>
                <c:pt idx="476">
                  <c:v>171.748900274246</c:v>
                </c:pt>
                <c:pt idx="477">
                  <c:v>171.748900274246</c:v>
                </c:pt>
                <c:pt idx="478">
                  <c:v>171.748900274246</c:v>
                </c:pt>
                <c:pt idx="479">
                  <c:v>171.748900274246</c:v>
                </c:pt>
                <c:pt idx="480">
                  <c:v>171.748900274246</c:v>
                </c:pt>
                <c:pt idx="481">
                  <c:v>171.748900274246</c:v>
                </c:pt>
                <c:pt idx="482">
                  <c:v>171.748900274246</c:v>
                </c:pt>
                <c:pt idx="483">
                  <c:v>171.748900274246</c:v>
                </c:pt>
                <c:pt idx="484">
                  <c:v>171.748900274246</c:v>
                </c:pt>
                <c:pt idx="485">
                  <c:v>171.748900274246</c:v>
                </c:pt>
                <c:pt idx="486">
                  <c:v>171.748900274246</c:v>
                </c:pt>
                <c:pt idx="487">
                  <c:v>171.748900274246</c:v>
                </c:pt>
                <c:pt idx="488">
                  <c:v>171.748900274246</c:v>
                </c:pt>
                <c:pt idx="489">
                  <c:v>171.748900274246</c:v>
                </c:pt>
                <c:pt idx="490">
                  <c:v>171.748900274246</c:v>
                </c:pt>
                <c:pt idx="491">
                  <c:v>171.748900274246</c:v>
                </c:pt>
                <c:pt idx="492">
                  <c:v>171.748900274246</c:v>
                </c:pt>
                <c:pt idx="493">
                  <c:v>171.748900274246</c:v>
                </c:pt>
                <c:pt idx="494">
                  <c:v>171.748900274246</c:v>
                </c:pt>
                <c:pt idx="495">
                  <c:v>171.748900274246</c:v>
                </c:pt>
                <c:pt idx="496">
                  <c:v>171.748900274246</c:v>
                </c:pt>
                <c:pt idx="497">
                  <c:v>171.748900274246</c:v>
                </c:pt>
                <c:pt idx="498">
                  <c:v>171.748900274246</c:v>
                </c:pt>
                <c:pt idx="499">
                  <c:v>171.748900274246</c:v>
                </c:pt>
                <c:pt idx="500">
                  <c:v>171.748900274246</c:v>
                </c:pt>
                <c:pt idx="501">
                  <c:v>171.748900274246</c:v>
                </c:pt>
                <c:pt idx="502">
                  <c:v>171.748900274246</c:v>
                </c:pt>
                <c:pt idx="503">
                  <c:v>171.748900274246</c:v>
                </c:pt>
                <c:pt idx="504">
                  <c:v>171.748900274246</c:v>
                </c:pt>
                <c:pt idx="505">
                  <c:v>171.748900274246</c:v>
                </c:pt>
                <c:pt idx="506">
                  <c:v>171.748900274246</c:v>
                </c:pt>
                <c:pt idx="507">
                  <c:v>171.748900274246</c:v>
                </c:pt>
                <c:pt idx="508">
                  <c:v>171.748900274246</c:v>
                </c:pt>
                <c:pt idx="509">
                  <c:v>171.748900274246</c:v>
                </c:pt>
                <c:pt idx="510">
                  <c:v>171.748900274246</c:v>
                </c:pt>
                <c:pt idx="511">
                  <c:v>171.748900274246</c:v>
                </c:pt>
                <c:pt idx="512">
                  <c:v>171.748900274246</c:v>
                </c:pt>
                <c:pt idx="513">
                  <c:v>171.748900274246</c:v>
                </c:pt>
                <c:pt idx="514">
                  <c:v>171.748900274246</c:v>
                </c:pt>
                <c:pt idx="515">
                  <c:v>171.748900274246</c:v>
                </c:pt>
                <c:pt idx="516">
                  <c:v>171.748900274246</c:v>
                </c:pt>
                <c:pt idx="517">
                  <c:v>171.748900274246</c:v>
                </c:pt>
                <c:pt idx="518">
                  <c:v>171.748900274246</c:v>
                </c:pt>
                <c:pt idx="519">
                  <c:v>171.748900274246</c:v>
                </c:pt>
                <c:pt idx="520">
                  <c:v>171.748900274246</c:v>
                </c:pt>
                <c:pt idx="521">
                  <c:v>171.748900274246</c:v>
                </c:pt>
                <c:pt idx="522">
                  <c:v>171.748900274246</c:v>
                </c:pt>
                <c:pt idx="523">
                  <c:v>171.748900274246</c:v>
                </c:pt>
                <c:pt idx="524">
                  <c:v>171.748900274246</c:v>
                </c:pt>
                <c:pt idx="525">
                  <c:v>171.748900274246</c:v>
                </c:pt>
                <c:pt idx="526">
                  <c:v>171.748900274246</c:v>
                </c:pt>
                <c:pt idx="527">
                  <c:v>171.748900274246</c:v>
                </c:pt>
                <c:pt idx="528">
                  <c:v>171.748900274246</c:v>
                </c:pt>
                <c:pt idx="529">
                  <c:v>171.748900274246</c:v>
                </c:pt>
                <c:pt idx="530">
                  <c:v>171.748900274246</c:v>
                </c:pt>
                <c:pt idx="531">
                  <c:v>171.748900274246</c:v>
                </c:pt>
                <c:pt idx="532">
                  <c:v>171.748900274246</c:v>
                </c:pt>
                <c:pt idx="533">
                  <c:v>171.748900274246</c:v>
                </c:pt>
                <c:pt idx="534">
                  <c:v>171.748900274246</c:v>
                </c:pt>
                <c:pt idx="535">
                  <c:v>171.748900274246</c:v>
                </c:pt>
                <c:pt idx="536">
                  <c:v>171.748900274246</c:v>
                </c:pt>
                <c:pt idx="537">
                  <c:v>171.748900274246</c:v>
                </c:pt>
                <c:pt idx="538">
                  <c:v>171.748900274246</c:v>
                </c:pt>
                <c:pt idx="539">
                  <c:v>171.748900274246</c:v>
                </c:pt>
                <c:pt idx="540">
                  <c:v>171.748900274246</c:v>
                </c:pt>
                <c:pt idx="541">
                  <c:v>171.748900274246</c:v>
                </c:pt>
                <c:pt idx="542">
                  <c:v>171.748900274246</c:v>
                </c:pt>
                <c:pt idx="543">
                  <c:v>171.748900274246</c:v>
                </c:pt>
                <c:pt idx="544">
                  <c:v>171.748900274246</c:v>
                </c:pt>
                <c:pt idx="545">
                  <c:v>171.748900274246</c:v>
                </c:pt>
                <c:pt idx="546">
                  <c:v>171.748900274246</c:v>
                </c:pt>
                <c:pt idx="547">
                  <c:v>171.748900274246</c:v>
                </c:pt>
                <c:pt idx="548">
                  <c:v>171.748900274246</c:v>
                </c:pt>
                <c:pt idx="549">
                  <c:v>171.748900274246</c:v>
                </c:pt>
                <c:pt idx="550">
                  <c:v>171.748900274246</c:v>
                </c:pt>
                <c:pt idx="551">
                  <c:v>171.748900274246</c:v>
                </c:pt>
                <c:pt idx="552">
                  <c:v>171.748900274246</c:v>
                </c:pt>
                <c:pt idx="553">
                  <c:v>171.748900274246</c:v>
                </c:pt>
                <c:pt idx="554">
                  <c:v>171.748900274246</c:v>
                </c:pt>
                <c:pt idx="555">
                  <c:v>171.748900274246</c:v>
                </c:pt>
                <c:pt idx="556">
                  <c:v>171.748900274246</c:v>
                </c:pt>
                <c:pt idx="557">
                  <c:v>171.748900274246</c:v>
                </c:pt>
                <c:pt idx="558">
                  <c:v>171.748900274246</c:v>
                </c:pt>
                <c:pt idx="559">
                  <c:v>171.748900274246</c:v>
                </c:pt>
                <c:pt idx="560">
                  <c:v>171.748900274246</c:v>
                </c:pt>
                <c:pt idx="561">
                  <c:v>171.748900274246</c:v>
                </c:pt>
                <c:pt idx="562">
                  <c:v>171.748900274246</c:v>
                </c:pt>
                <c:pt idx="563">
                  <c:v>171.748900274246</c:v>
                </c:pt>
                <c:pt idx="564">
                  <c:v>171.748900274246</c:v>
                </c:pt>
                <c:pt idx="565">
                  <c:v>171.748900274246</c:v>
                </c:pt>
                <c:pt idx="566">
                  <c:v>171.748900274246</c:v>
                </c:pt>
                <c:pt idx="567">
                  <c:v>171.748900274246</c:v>
                </c:pt>
                <c:pt idx="568">
                  <c:v>171.748900274246</c:v>
                </c:pt>
                <c:pt idx="569">
                  <c:v>171.748900274246</c:v>
                </c:pt>
                <c:pt idx="570">
                  <c:v>171.748900274246</c:v>
                </c:pt>
                <c:pt idx="571">
                  <c:v>171.748900274246</c:v>
                </c:pt>
                <c:pt idx="572">
                  <c:v>171.748900274246</c:v>
                </c:pt>
                <c:pt idx="573">
                  <c:v>171.748900274246</c:v>
                </c:pt>
                <c:pt idx="574">
                  <c:v>171.748900274246</c:v>
                </c:pt>
                <c:pt idx="575">
                  <c:v>171.748900274246</c:v>
                </c:pt>
                <c:pt idx="576">
                  <c:v>171.748900274246</c:v>
                </c:pt>
                <c:pt idx="577">
                  <c:v>171.748900274246</c:v>
                </c:pt>
                <c:pt idx="578">
                  <c:v>171.748900274246</c:v>
                </c:pt>
                <c:pt idx="579">
                  <c:v>171.748900274246</c:v>
                </c:pt>
                <c:pt idx="580">
                  <c:v>171.748900274246</c:v>
                </c:pt>
                <c:pt idx="581">
                  <c:v>171.748900274246</c:v>
                </c:pt>
                <c:pt idx="582">
                  <c:v>171.748900274246</c:v>
                </c:pt>
                <c:pt idx="583">
                  <c:v>171.748900274246</c:v>
                </c:pt>
                <c:pt idx="584">
                  <c:v>171.748900274246</c:v>
                </c:pt>
                <c:pt idx="585">
                  <c:v>171.748900274246</c:v>
                </c:pt>
                <c:pt idx="586">
                  <c:v>171.748900274246</c:v>
                </c:pt>
                <c:pt idx="587">
                  <c:v>171.748900274246</c:v>
                </c:pt>
                <c:pt idx="588">
                  <c:v>171.748900274246</c:v>
                </c:pt>
                <c:pt idx="589">
                  <c:v>171.748900274246</c:v>
                </c:pt>
                <c:pt idx="590">
                  <c:v>171.748900274246</c:v>
                </c:pt>
                <c:pt idx="591">
                  <c:v>171.748900274246</c:v>
                </c:pt>
                <c:pt idx="592">
                  <c:v>171.748900274246</c:v>
                </c:pt>
                <c:pt idx="593">
                  <c:v>171.748900274246</c:v>
                </c:pt>
                <c:pt idx="594">
                  <c:v>171.748900274246</c:v>
                </c:pt>
                <c:pt idx="595">
                  <c:v>171.748900274246</c:v>
                </c:pt>
                <c:pt idx="596">
                  <c:v>171.748900274246</c:v>
                </c:pt>
                <c:pt idx="597">
                  <c:v>171.748900274246</c:v>
                </c:pt>
                <c:pt idx="598">
                  <c:v>171.748900274246</c:v>
                </c:pt>
                <c:pt idx="599">
                  <c:v>171.748900274246</c:v>
                </c:pt>
                <c:pt idx="600">
                  <c:v>171.748900274246</c:v>
                </c:pt>
                <c:pt idx="601">
                  <c:v>171.748900274246</c:v>
                </c:pt>
                <c:pt idx="602">
                  <c:v>171.748900274246</c:v>
                </c:pt>
                <c:pt idx="603">
                  <c:v>171.748900274246</c:v>
                </c:pt>
                <c:pt idx="604">
                  <c:v>171.748900274246</c:v>
                </c:pt>
                <c:pt idx="605">
                  <c:v>171.748900274246</c:v>
                </c:pt>
                <c:pt idx="606">
                  <c:v>171.748900274246</c:v>
                </c:pt>
                <c:pt idx="607">
                  <c:v>171.748900274246</c:v>
                </c:pt>
                <c:pt idx="608">
                  <c:v>171.748900274246</c:v>
                </c:pt>
                <c:pt idx="609">
                  <c:v>171.748900274246</c:v>
                </c:pt>
                <c:pt idx="610">
                  <c:v>171.748900274246</c:v>
                </c:pt>
                <c:pt idx="611">
                  <c:v>171.748900274246</c:v>
                </c:pt>
                <c:pt idx="612">
                  <c:v>171.748900274246</c:v>
                </c:pt>
                <c:pt idx="613">
                  <c:v>171.748900274246</c:v>
                </c:pt>
                <c:pt idx="614">
                  <c:v>171.748900274246</c:v>
                </c:pt>
                <c:pt idx="615">
                  <c:v>171.748900274246</c:v>
                </c:pt>
                <c:pt idx="616">
                  <c:v>171.748900274246</c:v>
                </c:pt>
                <c:pt idx="617">
                  <c:v>171.748900274246</c:v>
                </c:pt>
                <c:pt idx="618">
                  <c:v>171.748900274246</c:v>
                </c:pt>
                <c:pt idx="619">
                  <c:v>171.748900274246</c:v>
                </c:pt>
                <c:pt idx="620">
                  <c:v>171.748900274246</c:v>
                </c:pt>
                <c:pt idx="621">
                  <c:v>171.748900274246</c:v>
                </c:pt>
                <c:pt idx="622">
                  <c:v>171.748900274246</c:v>
                </c:pt>
                <c:pt idx="623">
                  <c:v>171.748900274246</c:v>
                </c:pt>
                <c:pt idx="624">
                  <c:v>171.748900274246</c:v>
                </c:pt>
                <c:pt idx="625">
                  <c:v>171.748900274246</c:v>
                </c:pt>
                <c:pt idx="626">
                  <c:v>171.748900274246</c:v>
                </c:pt>
                <c:pt idx="627">
                  <c:v>171.748900274246</c:v>
                </c:pt>
                <c:pt idx="628">
                  <c:v>171.748900274246</c:v>
                </c:pt>
                <c:pt idx="629">
                  <c:v>171.748900274246</c:v>
                </c:pt>
                <c:pt idx="630">
                  <c:v>171.748900274246</c:v>
                </c:pt>
                <c:pt idx="631">
                  <c:v>171.748900274246</c:v>
                </c:pt>
                <c:pt idx="632">
                  <c:v>171.748900274246</c:v>
                </c:pt>
                <c:pt idx="633">
                  <c:v>171.748900274246</c:v>
                </c:pt>
                <c:pt idx="634">
                  <c:v>171.748900274246</c:v>
                </c:pt>
                <c:pt idx="635">
                  <c:v>171.748900274246</c:v>
                </c:pt>
                <c:pt idx="636">
                  <c:v>171.748900274246</c:v>
                </c:pt>
                <c:pt idx="637">
                  <c:v>171.748900274246</c:v>
                </c:pt>
                <c:pt idx="638">
                  <c:v>171.748900274246</c:v>
                </c:pt>
                <c:pt idx="639">
                  <c:v>171.748900274246</c:v>
                </c:pt>
                <c:pt idx="640">
                  <c:v>171.748900274246</c:v>
                </c:pt>
                <c:pt idx="641">
                  <c:v>171.748900274246</c:v>
                </c:pt>
                <c:pt idx="642">
                  <c:v>171.748900274246</c:v>
                </c:pt>
                <c:pt idx="643">
                  <c:v>171.748900274246</c:v>
                </c:pt>
                <c:pt idx="644">
                  <c:v>171.748900274246</c:v>
                </c:pt>
                <c:pt idx="645">
                  <c:v>171.748900274246</c:v>
                </c:pt>
                <c:pt idx="646">
                  <c:v>171.748900274246</c:v>
                </c:pt>
                <c:pt idx="647">
                  <c:v>171.748900274246</c:v>
                </c:pt>
                <c:pt idx="648">
                  <c:v>171.748900274246</c:v>
                </c:pt>
                <c:pt idx="649">
                  <c:v>171.748900274246</c:v>
                </c:pt>
                <c:pt idx="650">
                  <c:v>171.748900274246</c:v>
                </c:pt>
                <c:pt idx="651">
                  <c:v>171.748900274246</c:v>
                </c:pt>
                <c:pt idx="652">
                  <c:v>171.748900274246</c:v>
                </c:pt>
                <c:pt idx="653">
                  <c:v>171.748900274246</c:v>
                </c:pt>
                <c:pt idx="654">
                  <c:v>171.748900274246</c:v>
                </c:pt>
                <c:pt idx="655">
                  <c:v>171.748900274246</c:v>
                </c:pt>
                <c:pt idx="656">
                  <c:v>171.748900274246</c:v>
                </c:pt>
                <c:pt idx="657">
                  <c:v>171.748900274246</c:v>
                </c:pt>
                <c:pt idx="658">
                  <c:v>171.748900274246</c:v>
                </c:pt>
                <c:pt idx="659">
                  <c:v>171.748900274246</c:v>
                </c:pt>
                <c:pt idx="660">
                  <c:v>171.748900274246</c:v>
                </c:pt>
                <c:pt idx="661">
                  <c:v>171.748900274246</c:v>
                </c:pt>
                <c:pt idx="662">
                  <c:v>171.748900274246</c:v>
                </c:pt>
                <c:pt idx="663">
                  <c:v>171.748900274246</c:v>
                </c:pt>
                <c:pt idx="664">
                  <c:v>171.748900274246</c:v>
                </c:pt>
                <c:pt idx="665">
                  <c:v>171.748900274246</c:v>
                </c:pt>
                <c:pt idx="666">
                  <c:v>171.748900274246</c:v>
                </c:pt>
                <c:pt idx="667">
                  <c:v>171.748900274246</c:v>
                </c:pt>
                <c:pt idx="668">
                  <c:v>171.748900274246</c:v>
                </c:pt>
                <c:pt idx="669">
                  <c:v>171.748900274246</c:v>
                </c:pt>
                <c:pt idx="670">
                  <c:v>171.748900274246</c:v>
                </c:pt>
                <c:pt idx="671">
                  <c:v>171.748900274246</c:v>
                </c:pt>
                <c:pt idx="672">
                  <c:v>171.748900274246</c:v>
                </c:pt>
                <c:pt idx="673">
                  <c:v>171.748900274246</c:v>
                </c:pt>
                <c:pt idx="674">
                  <c:v>171.748900274246</c:v>
                </c:pt>
                <c:pt idx="675">
                  <c:v>171.748900274246</c:v>
                </c:pt>
                <c:pt idx="676">
                  <c:v>171.748900274246</c:v>
                </c:pt>
                <c:pt idx="677">
                  <c:v>171.748900274246</c:v>
                </c:pt>
                <c:pt idx="678">
                  <c:v>171.748900274246</c:v>
                </c:pt>
                <c:pt idx="679">
                  <c:v>171.748900274246</c:v>
                </c:pt>
                <c:pt idx="680">
                  <c:v>171.748900274246</c:v>
                </c:pt>
                <c:pt idx="681">
                  <c:v>171.748900274246</c:v>
                </c:pt>
                <c:pt idx="682">
                  <c:v>171.748900274246</c:v>
                </c:pt>
                <c:pt idx="683">
                  <c:v>171.748900274246</c:v>
                </c:pt>
                <c:pt idx="684">
                  <c:v>171.748900274246</c:v>
                </c:pt>
                <c:pt idx="685">
                  <c:v>171.748900274246</c:v>
                </c:pt>
                <c:pt idx="686">
                  <c:v>171.748900274246</c:v>
                </c:pt>
                <c:pt idx="687">
                  <c:v>171.748900274246</c:v>
                </c:pt>
                <c:pt idx="688">
                  <c:v>171.748900274246</c:v>
                </c:pt>
                <c:pt idx="689">
                  <c:v>171.748900274246</c:v>
                </c:pt>
                <c:pt idx="690">
                  <c:v>171.748900274246</c:v>
                </c:pt>
                <c:pt idx="691">
                  <c:v>171.748900274246</c:v>
                </c:pt>
                <c:pt idx="692">
                  <c:v>171.748900274246</c:v>
                </c:pt>
                <c:pt idx="693">
                  <c:v>171.748900274246</c:v>
                </c:pt>
                <c:pt idx="694">
                  <c:v>171.748900274246</c:v>
                </c:pt>
                <c:pt idx="695">
                  <c:v>171.748900274246</c:v>
                </c:pt>
                <c:pt idx="696">
                  <c:v>171.748900274246</c:v>
                </c:pt>
                <c:pt idx="697">
                  <c:v>171.748900274246</c:v>
                </c:pt>
                <c:pt idx="698">
                  <c:v>171.748900274246</c:v>
                </c:pt>
                <c:pt idx="699">
                  <c:v>171.748900274246</c:v>
                </c:pt>
                <c:pt idx="700">
                  <c:v>171.748900274246</c:v>
                </c:pt>
                <c:pt idx="701">
                  <c:v>171.748900274246</c:v>
                </c:pt>
                <c:pt idx="702">
                  <c:v>171.748900274246</c:v>
                </c:pt>
                <c:pt idx="703">
                  <c:v>171.748900274246</c:v>
                </c:pt>
                <c:pt idx="704">
                  <c:v>171.748900274246</c:v>
                </c:pt>
                <c:pt idx="705">
                  <c:v>171.748900274246</c:v>
                </c:pt>
                <c:pt idx="706">
                  <c:v>171.748900274246</c:v>
                </c:pt>
                <c:pt idx="707">
                  <c:v>171.748900274246</c:v>
                </c:pt>
                <c:pt idx="708">
                  <c:v>171.748900274246</c:v>
                </c:pt>
                <c:pt idx="709">
                  <c:v>171.748900274246</c:v>
                </c:pt>
                <c:pt idx="710">
                  <c:v>171.748900274246</c:v>
                </c:pt>
                <c:pt idx="711">
                  <c:v>171.748900274246</c:v>
                </c:pt>
                <c:pt idx="712">
                  <c:v>171.748900274246</c:v>
                </c:pt>
                <c:pt idx="713">
                  <c:v>171.748900274246</c:v>
                </c:pt>
                <c:pt idx="714">
                  <c:v>171.748900274246</c:v>
                </c:pt>
                <c:pt idx="715">
                  <c:v>171.748900274246</c:v>
                </c:pt>
                <c:pt idx="716">
                  <c:v>171.748900274246</c:v>
                </c:pt>
                <c:pt idx="717">
                  <c:v>171.748900274246</c:v>
                </c:pt>
                <c:pt idx="718">
                  <c:v>171.748900274246</c:v>
                </c:pt>
                <c:pt idx="719">
                  <c:v>171.748900274246</c:v>
                </c:pt>
                <c:pt idx="720">
                  <c:v>171.748900274246</c:v>
                </c:pt>
                <c:pt idx="721">
                  <c:v>171.748900274246</c:v>
                </c:pt>
                <c:pt idx="722">
                  <c:v>171.748900274246</c:v>
                </c:pt>
                <c:pt idx="723">
                  <c:v>171.748900274246</c:v>
                </c:pt>
                <c:pt idx="724">
                  <c:v>171.748900274246</c:v>
                </c:pt>
                <c:pt idx="725">
                  <c:v>171.748900274246</c:v>
                </c:pt>
                <c:pt idx="726">
                  <c:v>171.748900274246</c:v>
                </c:pt>
                <c:pt idx="727">
                  <c:v>171.748900274246</c:v>
                </c:pt>
                <c:pt idx="728">
                  <c:v>171.748900274246</c:v>
                </c:pt>
                <c:pt idx="729">
                  <c:v>171.748900274246</c:v>
                </c:pt>
                <c:pt idx="730">
                  <c:v>171.748900274246</c:v>
                </c:pt>
                <c:pt idx="731">
                  <c:v>171.748900274246</c:v>
                </c:pt>
                <c:pt idx="732">
                  <c:v>171.748900274246</c:v>
                </c:pt>
                <c:pt idx="733">
                  <c:v>171.748900274246</c:v>
                </c:pt>
                <c:pt idx="734">
                  <c:v>171.748900274246</c:v>
                </c:pt>
                <c:pt idx="735">
                  <c:v>171.748900274246</c:v>
                </c:pt>
                <c:pt idx="736">
                  <c:v>171.748900274246</c:v>
                </c:pt>
                <c:pt idx="737">
                  <c:v>171.748900274246</c:v>
                </c:pt>
                <c:pt idx="738">
                  <c:v>171.748900274246</c:v>
                </c:pt>
                <c:pt idx="739">
                  <c:v>171.748900274246</c:v>
                </c:pt>
                <c:pt idx="740">
                  <c:v>171.748900274246</c:v>
                </c:pt>
                <c:pt idx="741">
                  <c:v>171.748900274246</c:v>
                </c:pt>
                <c:pt idx="742">
                  <c:v>171.748900274246</c:v>
                </c:pt>
                <c:pt idx="743">
                  <c:v>171.748900274246</c:v>
                </c:pt>
                <c:pt idx="744">
                  <c:v>171.748900274246</c:v>
                </c:pt>
                <c:pt idx="745">
                  <c:v>171.748900274246</c:v>
                </c:pt>
                <c:pt idx="746">
                  <c:v>171.748900274246</c:v>
                </c:pt>
                <c:pt idx="747">
                  <c:v>171.748900274246</c:v>
                </c:pt>
                <c:pt idx="748">
                  <c:v>171.748900274246</c:v>
                </c:pt>
                <c:pt idx="749">
                  <c:v>171.748900274246</c:v>
                </c:pt>
                <c:pt idx="750">
                  <c:v>171.748900274246</c:v>
                </c:pt>
                <c:pt idx="751">
                  <c:v>171.748900274246</c:v>
                </c:pt>
                <c:pt idx="752">
                  <c:v>171.748900274246</c:v>
                </c:pt>
                <c:pt idx="753">
                  <c:v>171.748900274246</c:v>
                </c:pt>
                <c:pt idx="754">
                  <c:v>171.748900274246</c:v>
                </c:pt>
                <c:pt idx="755">
                  <c:v>171.748900274246</c:v>
                </c:pt>
                <c:pt idx="756">
                  <c:v>171.748900274246</c:v>
                </c:pt>
                <c:pt idx="757">
                  <c:v>171.748900274246</c:v>
                </c:pt>
                <c:pt idx="758">
                  <c:v>171.748900274246</c:v>
                </c:pt>
                <c:pt idx="759">
                  <c:v>171.748900274246</c:v>
                </c:pt>
                <c:pt idx="760">
                  <c:v>171.748900274246</c:v>
                </c:pt>
                <c:pt idx="761">
                  <c:v>171.748900274246</c:v>
                </c:pt>
                <c:pt idx="762">
                  <c:v>171.748900274246</c:v>
                </c:pt>
                <c:pt idx="763">
                  <c:v>171.748900274246</c:v>
                </c:pt>
                <c:pt idx="764">
                  <c:v>171.748900274246</c:v>
                </c:pt>
                <c:pt idx="765">
                  <c:v>171.748900274246</c:v>
                </c:pt>
                <c:pt idx="766">
                  <c:v>171.748900274246</c:v>
                </c:pt>
                <c:pt idx="767">
                  <c:v>171.748900274246</c:v>
                </c:pt>
                <c:pt idx="768">
                  <c:v>171.748900274246</c:v>
                </c:pt>
                <c:pt idx="769">
                  <c:v>171.748900274246</c:v>
                </c:pt>
                <c:pt idx="770">
                  <c:v>171.748900274246</c:v>
                </c:pt>
                <c:pt idx="771">
                  <c:v>171.748900274246</c:v>
                </c:pt>
                <c:pt idx="772">
                  <c:v>171.748900274246</c:v>
                </c:pt>
                <c:pt idx="773">
                  <c:v>171.748900274246</c:v>
                </c:pt>
                <c:pt idx="774">
                  <c:v>171.748900274246</c:v>
                </c:pt>
                <c:pt idx="775">
                  <c:v>171.748900274246</c:v>
                </c:pt>
                <c:pt idx="776">
                  <c:v>171.748900274246</c:v>
                </c:pt>
                <c:pt idx="777">
                  <c:v>171.748900274246</c:v>
                </c:pt>
                <c:pt idx="778">
                  <c:v>171.748900274246</c:v>
                </c:pt>
                <c:pt idx="779">
                  <c:v>171.748900274246</c:v>
                </c:pt>
                <c:pt idx="780">
                  <c:v>171.748900274246</c:v>
                </c:pt>
                <c:pt idx="781">
                  <c:v>171.748900274246</c:v>
                </c:pt>
                <c:pt idx="782">
                  <c:v>171.748900274246</c:v>
                </c:pt>
                <c:pt idx="783">
                  <c:v>171.748900274246</c:v>
                </c:pt>
                <c:pt idx="784">
                  <c:v>171.748900274246</c:v>
                </c:pt>
                <c:pt idx="785">
                  <c:v>171.748900274246</c:v>
                </c:pt>
                <c:pt idx="786">
                  <c:v>171.748900274246</c:v>
                </c:pt>
                <c:pt idx="787">
                  <c:v>171.748900274246</c:v>
                </c:pt>
                <c:pt idx="788">
                  <c:v>171.748900274246</c:v>
                </c:pt>
                <c:pt idx="789">
                  <c:v>171.748900274246</c:v>
                </c:pt>
                <c:pt idx="790">
                  <c:v>171.748900274246</c:v>
                </c:pt>
                <c:pt idx="791">
                  <c:v>171.748900274246</c:v>
                </c:pt>
                <c:pt idx="792">
                  <c:v>171.748900274246</c:v>
                </c:pt>
                <c:pt idx="793">
                  <c:v>171.748900274246</c:v>
                </c:pt>
                <c:pt idx="794">
                  <c:v>171.748900274246</c:v>
                </c:pt>
                <c:pt idx="795">
                  <c:v>171.748900274246</c:v>
                </c:pt>
                <c:pt idx="796">
                  <c:v>171.748900274246</c:v>
                </c:pt>
                <c:pt idx="797">
                  <c:v>171.748900274246</c:v>
                </c:pt>
                <c:pt idx="798">
                  <c:v>171.748900274246</c:v>
                </c:pt>
                <c:pt idx="799">
                  <c:v>171.748900274246</c:v>
                </c:pt>
                <c:pt idx="800">
                  <c:v>171.748900274246</c:v>
                </c:pt>
                <c:pt idx="801">
                  <c:v>171.748900274246</c:v>
                </c:pt>
                <c:pt idx="802">
                  <c:v>171.748900274246</c:v>
                </c:pt>
                <c:pt idx="803">
                  <c:v>171.748900274246</c:v>
                </c:pt>
                <c:pt idx="804">
                  <c:v>171.748900274246</c:v>
                </c:pt>
                <c:pt idx="805">
                  <c:v>171.748900274246</c:v>
                </c:pt>
                <c:pt idx="806">
                  <c:v>171.748900274246</c:v>
                </c:pt>
                <c:pt idx="807">
                  <c:v>171.748900274246</c:v>
                </c:pt>
                <c:pt idx="808">
                  <c:v>171.748900274246</c:v>
                </c:pt>
                <c:pt idx="809">
                  <c:v>171.748900274246</c:v>
                </c:pt>
                <c:pt idx="810">
                  <c:v>171.748900274246</c:v>
                </c:pt>
                <c:pt idx="811">
                  <c:v>171.748900274246</c:v>
                </c:pt>
                <c:pt idx="812">
                  <c:v>171.748900274246</c:v>
                </c:pt>
                <c:pt idx="813">
                  <c:v>171.748900274246</c:v>
                </c:pt>
                <c:pt idx="814">
                  <c:v>171.748900274246</c:v>
                </c:pt>
                <c:pt idx="815">
                  <c:v>171.748900274246</c:v>
                </c:pt>
                <c:pt idx="816">
                  <c:v>171.748900274246</c:v>
                </c:pt>
                <c:pt idx="817">
                  <c:v>171.748900274246</c:v>
                </c:pt>
                <c:pt idx="818">
                  <c:v>171.748900274246</c:v>
                </c:pt>
                <c:pt idx="819">
                  <c:v>171.748900274246</c:v>
                </c:pt>
                <c:pt idx="820">
                  <c:v>171.748900274246</c:v>
                </c:pt>
                <c:pt idx="821">
                  <c:v>171.748900274246</c:v>
                </c:pt>
                <c:pt idx="822">
                  <c:v>171.748900274246</c:v>
                </c:pt>
                <c:pt idx="823">
                  <c:v>171.748900274246</c:v>
                </c:pt>
                <c:pt idx="824">
                  <c:v>171.748900274246</c:v>
                </c:pt>
                <c:pt idx="825">
                  <c:v>171.748900274246</c:v>
                </c:pt>
                <c:pt idx="826">
                  <c:v>171.748900274246</c:v>
                </c:pt>
                <c:pt idx="827">
                  <c:v>171.748900274246</c:v>
                </c:pt>
                <c:pt idx="828">
                  <c:v>171.748900274246</c:v>
                </c:pt>
                <c:pt idx="829">
                  <c:v>171.748900274246</c:v>
                </c:pt>
                <c:pt idx="830">
                  <c:v>171.748900274246</c:v>
                </c:pt>
                <c:pt idx="831">
                  <c:v>171.748900274246</c:v>
                </c:pt>
                <c:pt idx="832">
                  <c:v>171.748900274246</c:v>
                </c:pt>
                <c:pt idx="833">
                  <c:v>171.748900274246</c:v>
                </c:pt>
                <c:pt idx="834">
                  <c:v>171.748900274246</c:v>
                </c:pt>
                <c:pt idx="835">
                  <c:v>171.748900274246</c:v>
                </c:pt>
                <c:pt idx="836">
                  <c:v>171.748900274246</c:v>
                </c:pt>
                <c:pt idx="837">
                  <c:v>171.748900274246</c:v>
                </c:pt>
                <c:pt idx="838">
                  <c:v>171.748900274246</c:v>
                </c:pt>
                <c:pt idx="839">
                  <c:v>171.748900274246</c:v>
                </c:pt>
                <c:pt idx="840">
                  <c:v>171.748900274246</c:v>
                </c:pt>
                <c:pt idx="841">
                  <c:v>171.748900274246</c:v>
                </c:pt>
                <c:pt idx="842">
                  <c:v>171.748900274246</c:v>
                </c:pt>
                <c:pt idx="843">
                  <c:v>171.748900274246</c:v>
                </c:pt>
                <c:pt idx="844">
                  <c:v>171.748900274246</c:v>
                </c:pt>
                <c:pt idx="845">
                  <c:v>171.748900274246</c:v>
                </c:pt>
                <c:pt idx="846">
                  <c:v>171.748900274246</c:v>
                </c:pt>
                <c:pt idx="847">
                  <c:v>171.748900274246</c:v>
                </c:pt>
                <c:pt idx="848">
                  <c:v>171.748900274246</c:v>
                </c:pt>
                <c:pt idx="849">
                  <c:v>171.748900274246</c:v>
                </c:pt>
                <c:pt idx="850">
                  <c:v>171.748900274246</c:v>
                </c:pt>
                <c:pt idx="851">
                  <c:v>171.748900274246</c:v>
                </c:pt>
                <c:pt idx="852">
                  <c:v>171.748900274246</c:v>
                </c:pt>
                <c:pt idx="853">
                  <c:v>171.748900274246</c:v>
                </c:pt>
                <c:pt idx="854">
                  <c:v>171.748900274246</c:v>
                </c:pt>
                <c:pt idx="855">
                  <c:v>171.748900274246</c:v>
                </c:pt>
                <c:pt idx="856">
                  <c:v>171.748900274246</c:v>
                </c:pt>
                <c:pt idx="857">
                  <c:v>171.748900274246</c:v>
                </c:pt>
                <c:pt idx="858">
                  <c:v>171.748900274246</c:v>
                </c:pt>
                <c:pt idx="859">
                  <c:v>171.748900274246</c:v>
                </c:pt>
                <c:pt idx="860">
                  <c:v>171.748900274246</c:v>
                </c:pt>
                <c:pt idx="861">
                  <c:v>171.748900274246</c:v>
                </c:pt>
                <c:pt idx="862">
                  <c:v>171.748900274246</c:v>
                </c:pt>
                <c:pt idx="863">
                  <c:v>171.748900274246</c:v>
                </c:pt>
                <c:pt idx="864">
                  <c:v>171.748900274246</c:v>
                </c:pt>
                <c:pt idx="865">
                  <c:v>171.748900274246</c:v>
                </c:pt>
                <c:pt idx="866">
                  <c:v>171.748900274246</c:v>
                </c:pt>
                <c:pt idx="867">
                  <c:v>171.748900274246</c:v>
                </c:pt>
                <c:pt idx="868">
                  <c:v>171.748900274246</c:v>
                </c:pt>
                <c:pt idx="869">
                  <c:v>171.748900274246</c:v>
                </c:pt>
                <c:pt idx="870">
                  <c:v>171.748900274246</c:v>
                </c:pt>
                <c:pt idx="871">
                  <c:v>171.748900274246</c:v>
                </c:pt>
                <c:pt idx="872">
                  <c:v>171.748900274246</c:v>
                </c:pt>
                <c:pt idx="873">
                  <c:v>171.748900274246</c:v>
                </c:pt>
                <c:pt idx="874">
                  <c:v>171.748900274246</c:v>
                </c:pt>
                <c:pt idx="875">
                  <c:v>171.748900274246</c:v>
                </c:pt>
                <c:pt idx="876">
                  <c:v>171.748900274246</c:v>
                </c:pt>
                <c:pt idx="877">
                  <c:v>171.748900274246</c:v>
                </c:pt>
                <c:pt idx="878">
                  <c:v>171.748900274246</c:v>
                </c:pt>
                <c:pt idx="879">
                  <c:v>171.748900274246</c:v>
                </c:pt>
                <c:pt idx="880">
                  <c:v>171.748900274246</c:v>
                </c:pt>
                <c:pt idx="881">
                  <c:v>171.748900274246</c:v>
                </c:pt>
                <c:pt idx="882">
                  <c:v>171.748900274246</c:v>
                </c:pt>
                <c:pt idx="883">
                  <c:v>171.748900274246</c:v>
                </c:pt>
                <c:pt idx="884">
                  <c:v>171.748900274246</c:v>
                </c:pt>
                <c:pt idx="885">
                  <c:v>171.748900274246</c:v>
                </c:pt>
                <c:pt idx="886">
                  <c:v>171.748900274246</c:v>
                </c:pt>
                <c:pt idx="887">
                  <c:v>171.748900274246</c:v>
                </c:pt>
                <c:pt idx="888">
                  <c:v>171.748900274246</c:v>
                </c:pt>
                <c:pt idx="889">
                  <c:v>171.748900274246</c:v>
                </c:pt>
                <c:pt idx="890">
                  <c:v>171.748900274246</c:v>
                </c:pt>
                <c:pt idx="891">
                  <c:v>171.748900274246</c:v>
                </c:pt>
                <c:pt idx="892">
                  <c:v>171.748900274246</c:v>
                </c:pt>
                <c:pt idx="893">
                  <c:v>171.748900274246</c:v>
                </c:pt>
                <c:pt idx="894">
                  <c:v>171.748900274246</c:v>
                </c:pt>
                <c:pt idx="895">
                  <c:v>171.748900274246</c:v>
                </c:pt>
                <c:pt idx="896">
                  <c:v>171.748900274246</c:v>
                </c:pt>
                <c:pt idx="897">
                  <c:v>171.748900274246</c:v>
                </c:pt>
                <c:pt idx="898">
                  <c:v>171.748900274246</c:v>
                </c:pt>
                <c:pt idx="899">
                  <c:v>171.748900274246</c:v>
                </c:pt>
                <c:pt idx="900">
                  <c:v>171.748900274246</c:v>
                </c:pt>
                <c:pt idx="901">
                  <c:v>171.748900274246</c:v>
                </c:pt>
                <c:pt idx="902">
                  <c:v>171.748900274246</c:v>
                </c:pt>
                <c:pt idx="903">
                  <c:v>171.748900274246</c:v>
                </c:pt>
                <c:pt idx="904">
                  <c:v>171.748900274246</c:v>
                </c:pt>
                <c:pt idx="905">
                  <c:v>171.748900274246</c:v>
                </c:pt>
                <c:pt idx="906">
                  <c:v>171.748900274246</c:v>
                </c:pt>
                <c:pt idx="907">
                  <c:v>171.748900274246</c:v>
                </c:pt>
                <c:pt idx="908">
                  <c:v>171.748900274246</c:v>
                </c:pt>
                <c:pt idx="909">
                  <c:v>171.748900274246</c:v>
                </c:pt>
                <c:pt idx="910">
                  <c:v>171.748900274246</c:v>
                </c:pt>
                <c:pt idx="911">
                  <c:v>171.748900274246</c:v>
                </c:pt>
                <c:pt idx="912">
                  <c:v>171.748900274246</c:v>
                </c:pt>
                <c:pt idx="913">
                  <c:v>171.748900274246</c:v>
                </c:pt>
                <c:pt idx="914">
                  <c:v>171.748900274246</c:v>
                </c:pt>
                <c:pt idx="915">
                  <c:v>171.748900274246</c:v>
                </c:pt>
                <c:pt idx="916">
                  <c:v>171.748900274246</c:v>
                </c:pt>
                <c:pt idx="917">
                  <c:v>171.748900274246</c:v>
                </c:pt>
                <c:pt idx="918">
                  <c:v>171.748900274246</c:v>
                </c:pt>
                <c:pt idx="919">
                  <c:v>171.748900274246</c:v>
                </c:pt>
                <c:pt idx="920">
                  <c:v>171.748900274246</c:v>
                </c:pt>
                <c:pt idx="921">
                  <c:v>171.748900274246</c:v>
                </c:pt>
                <c:pt idx="922">
                  <c:v>171.748900274246</c:v>
                </c:pt>
                <c:pt idx="923">
                  <c:v>171.748900274246</c:v>
                </c:pt>
                <c:pt idx="924">
                  <c:v>171.748900274246</c:v>
                </c:pt>
                <c:pt idx="925">
                  <c:v>171.748900274246</c:v>
                </c:pt>
                <c:pt idx="926">
                  <c:v>171.748900274246</c:v>
                </c:pt>
                <c:pt idx="927">
                  <c:v>171.748900274246</c:v>
                </c:pt>
                <c:pt idx="928">
                  <c:v>171.748900274246</c:v>
                </c:pt>
                <c:pt idx="929">
                  <c:v>171.748900274246</c:v>
                </c:pt>
                <c:pt idx="930">
                  <c:v>171.748900274246</c:v>
                </c:pt>
                <c:pt idx="931">
                  <c:v>171.748900274246</c:v>
                </c:pt>
                <c:pt idx="932">
                  <c:v>171.748900274246</c:v>
                </c:pt>
                <c:pt idx="933">
                  <c:v>171.748900274246</c:v>
                </c:pt>
                <c:pt idx="934">
                  <c:v>171.748900274246</c:v>
                </c:pt>
                <c:pt idx="935">
                  <c:v>171.748900274246</c:v>
                </c:pt>
                <c:pt idx="936">
                  <c:v>171.748900274246</c:v>
                </c:pt>
                <c:pt idx="937">
                  <c:v>171.748900274246</c:v>
                </c:pt>
                <c:pt idx="938">
                  <c:v>171.748900274246</c:v>
                </c:pt>
                <c:pt idx="939">
                  <c:v>171.748900274246</c:v>
                </c:pt>
                <c:pt idx="940">
                  <c:v>171.748900274246</c:v>
                </c:pt>
                <c:pt idx="941">
                  <c:v>171.748900274246</c:v>
                </c:pt>
                <c:pt idx="942">
                  <c:v>171.748900274246</c:v>
                </c:pt>
                <c:pt idx="943">
                  <c:v>171.748900274246</c:v>
                </c:pt>
                <c:pt idx="944">
                  <c:v>171.748900274246</c:v>
                </c:pt>
                <c:pt idx="945">
                  <c:v>171.748900274246</c:v>
                </c:pt>
                <c:pt idx="946">
                  <c:v>171.748900274246</c:v>
                </c:pt>
                <c:pt idx="947">
                  <c:v>171.748900274246</c:v>
                </c:pt>
                <c:pt idx="948">
                  <c:v>171.748900274246</c:v>
                </c:pt>
                <c:pt idx="949">
                  <c:v>171.748900274246</c:v>
                </c:pt>
                <c:pt idx="950">
                  <c:v>171.748900274246</c:v>
                </c:pt>
                <c:pt idx="951">
                  <c:v>171.748900274246</c:v>
                </c:pt>
                <c:pt idx="952">
                  <c:v>171.748900274246</c:v>
                </c:pt>
                <c:pt idx="953">
                  <c:v>171.748900274246</c:v>
                </c:pt>
                <c:pt idx="954">
                  <c:v>171.748900274246</c:v>
                </c:pt>
                <c:pt idx="955">
                  <c:v>171.748900274246</c:v>
                </c:pt>
                <c:pt idx="956">
                  <c:v>171.748900274246</c:v>
                </c:pt>
                <c:pt idx="957">
                  <c:v>171.748900274246</c:v>
                </c:pt>
                <c:pt idx="958">
                  <c:v>171.748900274246</c:v>
                </c:pt>
                <c:pt idx="959">
                  <c:v>171.748900274246</c:v>
                </c:pt>
                <c:pt idx="960">
                  <c:v>171.748900274246</c:v>
                </c:pt>
                <c:pt idx="961">
                  <c:v>171.748900274246</c:v>
                </c:pt>
                <c:pt idx="962">
                  <c:v>171.748900274246</c:v>
                </c:pt>
                <c:pt idx="963">
                  <c:v>171.748900274246</c:v>
                </c:pt>
                <c:pt idx="964">
                  <c:v>171.748900274246</c:v>
                </c:pt>
                <c:pt idx="965">
                  <c:v>171.748900274246</c:v>
                </c:pt>
                <c:pt idx="966">
                  <c:v>171.748900274246</c:v>
                </c:pt>
                <c:pt idx="967">
                  <c:v>171.748900274246</c:v>
                </c:pt>
                <c:pt idx="968">
                  <c:v>171.748900274246</c:v>
                </c:pt>
                <c:pt idx="969">
                  <c:v>171.748900274246</c:v>
                </c:pt>
                <c:pt idx="970">
                  <c:v>171.748900274246</c:v>
                </c:pt>
                <c:pt idx="971">
                  <c:v>171.748900274246</c:v>
                </c:pt>
                <c:pt idx="972">
                  <c:v>171.748900274246</c:v>
                </c:pt>
                <c:pt idx="973">
                  <c:v>171.748900274246</c:v>
                </c:pt>
                <c:pt idx="974">
                  <c:v>171.748900274246</c:v>
                </c:pt>
                <c:pt idx="975">
                  <c:v>171.748900274246</c:v>
                </c:pt>
                <c:pt idx="976">
                  <c:v>171.748900274246</c:v>
                </c:pt>
                <c:pt idx="977">
                  <c:v>171.748900274246</c:v>
                </c:pt>
                <c:pt idx="978">
                  <c:v>171.748900274246</c:v>
                </c:pt>
                <c:pt idx="979">
                  <c:v>171.748900274246</c:v>
                </c:pt>
                <c:pt idx="980">
                  <c:v>171.748900274246</c:v>
                </c:pt>
                <c:pt idx="981">
                  <c:v>171.748900274246</c:v>
                </c:pt>
                <c:pt idx="982">
                  <c:v>171.748900274246</c:v>
                </c:pt>
                <c:pt idx="983">
                  <c:v>171.748900274246</c:v>
                </c:pt>
                <c:pt idx="984">
                  <c:v>171.748900274246</c:v>
                </c:pt>
                <c:pt idx="985">
                  <c:v>171.748900274246</c:v>
                </c:pt>
                <c:pt idx="986">
                  <c:v>171.748900274246</c:v>
                </c:pt>
                <c:pt idx="987">
                  <c:v>171.748900274246</c:v>
                </c:pt>
                <c:pt idx="988">
                  <c:v>171.748900274246</c:v>
                </c:pt>
                <c:pt idx="989">
                  <c:v>171.748900274246</c:v>
                </c:pt>
                <c:pt idx="990">
                  <c:v>171.748900274246</c:v>
                </c:pt>
                <c:pt idx="991">
                  <c:v>171.748900274246</c:v>
                </c:pt>
                <c:pt idx="992">
                  <c:v>171.748900274246</c:v>
                </c:pt>
                <c:pt idx="993">
                  <c:v>171.748900274246</c:v>
                </c:pt>
                <c:pt idx="994">
                  <c:v>171.748900274246</c:v>
                </c:pt>
                <c:pt idx="995">
                  <c:v>171.748900274246</c:v>
                </c:pt>
                <c:pt idx="996">
                  <c:v>171.748900274246</c:v>
                </c:pt>
                <c:pt idx="997">
                  <c:v>171.748900274246</c:v>
                </c:pt>
                <c:pt idx="998">
                  <c:v>171.748900274246</c:v>
                </c:pt>
                <c:pt idx="999">
                  <c:v>171.748900274246</c:v>
                </c:pt>
                <c:pt idx="1000">
                  <c:v>171.748900274246</c:v>
                </c:pt>
                <c:pt idx="1001">
                  <c:v>171.748900274246</c:v>
                </c:pt>
                <c:pt idx="1002">
                  <c:v>171.748900274246</c:v>
                </c:pt>
                <c:pt idx="1003">
                  <c:v>171.748900274246</c:v>
                </c:pt>
                <c:pt idx="1004">
                  <c:v>171.748900274246</c:v>
                </c:pt>
                <c:pt idx="1005">
                  <c:v>171.748900274246</c:v>
                </c:pt>
                <c:pt idx="1006">
                  <c:v>171.748900274246</c:v>
                </c:pt>
                <c:pt idx="1007">
                  <c:v>171.748900274246</c:v>
                </c:pt>
                <c:pt idx="1008">
                  <c:v>171.748900274246</c:v>
                </c:pt>
                <c:pt idx="1009">
                  <c:v>171.748900274246</c:v>
                </c:pt>
                <c:pt idx="1010">
                  <c:v>171.748900274246</c:v>
                </c:pt>
                <c:pt idx="1011">
                  <c:v>171.748900274246</c:v>
                </c:pt>
                <c:pt idx="1012">
                  <c:v>171.748900274246</c:v>
                </c:pt>
                <c:pt idx="1013">
                  <c:v>171.748900274246</c:v>
                </c:pt>
                <c:pt idx="1014">
                  <c:v>171.748900274246</c:v>
                </c:pt>
                <c:pt idx="1015">
                  <c:v>171.748900274246</c:v>
                </c:pt>
                <c:pt idx="1016">
                  <c:v>171.748900274246</c:v>
                </c:pt>
                <c:pt idx="1017">
                  <c:v>171.748900274246</c:v>
                </c:pt>
                <c:pt idx="1018">
                  <c:v>171.748900274246</c:v>
                </c:pt>
                <c:pt idx="1019">
                  <c:v>171.748900274246</c:v>
                </c:pt>
                <c:pt idx="1020">
                  <c:v>171.748900274246</c:v>
                </c:pt>
                <c:pt idx="1021">
                  <c:v>171.748900274246</c:v>
                </c:pt>
                <c:pt idx="1022">
                  <c:v>171.748900274246</c:v>
                </c:pt>
                <c:pt idx="1023">
                  <c:v>171.748900274246</c:v>
                </c:pt>
                <c:pt idx="1024">
                  <c:v>171.748900274246</c:v>
                </c:pt>
                <c:pt idx="1025">
                  <c:v>171.748900274246</c:v>
                </c:pt>
                <c:pt idx="1026">
                  <c:v>171.748900274246</c:v>
                </c:pt>
                <c:pt idx="1027">
                  <c:v>171.748900274246</c:v>
                </c:pt>
                <c:pt idx="1028">
                  <c:v>171.748900274246</c:v>
                </c:pt>
                <c:pt idx="1029">
                  <c:v>171.748900274246</c:v>
                </c:pt>
                <c:pt idx="1030">
                  <c:v>171.748900274246</c:v>
                </c:pt>
                <c:pt idx="1031">
                  <c:v>171.748900274246</c:v>
                </c:pt>
                <c:pt idx="1032">
                  <c:v>171.748900274246</c:v>
                </c:pt>
                <c:pt idx="1033">
                  <c:v>171.748900274246</c:v>
                </c:pt>
                <c:pt idx="1034">
                  <c:v>171.748900274246</c:v>
                </c:pt>
                <c:pt idx="1035">
                  <c:v>171.748900274246</c:v>
                </c:pt>
                <c:pt idx="1036">
                  <c:v>171.748900274246</c:v>
                </c:pt>
                <c:pt idx="1037">
                  <c:v>171.748900274246</c:v>
                </c:pt>
                <c:pt idx="1038">
                  <c:v>171.748900274246</c:v>
                </c:pt>
                <c:pt idx="1039">
                  <c:v>171.748900274246</c:v>
                </c:pt>
                <c:pt idx="1040">
                  <c:v>171.748900274246</c:v>
                </c:pt>
                <c:pt idx="1041">
                  <c:v>171.748900274246</c:v>
                </c:pt>
                <c:pt idx="1042">
                  <c:v>171.748900274246</c:v>
                </c:pt>
                <c:pt idx="1043">
                  <c:v>171.748900274246</c:v>
                </c:pt>
                <c:pt idx="1044">
                  <c:v>171.748900274246</c:v>
                </c:pt>
                <c:pt idx="1045">
                  <c:v>171.748900274246</c:v>
                </c:pt>
                <c:pt idx="1046">
                  <c:v>171.748900274246</c:v>
                </c:pt>
                <c:pt idx="1047">
                  <c:v>171.748900274246</c:v>
                </c:pt>
                <c:pt idx="1048">
                  <c:v>171.748900274246</c:v>
                </c:pt>
                <c:pt idx="1049">
                  <c:v>171.748900274246</c:v>
                </c:pt>
                <c:pt idx="1050">
                  <c:v>171.748900274246</c:v>
                </c:pt>
                <c:pt idx="1051">
                  <c:v>171.748900274246</c:v>
                </c:pt>
                <c:pt idx="1052">
                  <c:v>171.748900274246</c:v>
                </c:pt>
                <c:pt idx="1053">
                  <c:v>171.748900274246</c:v>
                </c:pt>
                <c:pt idx="1054">
                  <c:v>171.748900274246</c:v>
                </c:pt>
                <c:pt idx="1055">
                  <c:v>171.748900274246</c:v>
                </c:pt>
                <c:pt idx="1056">
                  <c:v>171.748900274246</c:v>
                </c:pt>
                <c:pt idx="1057">
                  <c:v>171.748900274246</c:v>
                </c:pt>
                <c:pt idx="1058">
                  <c:v>171.748900274246</c:v>
                </c:pt>
                <c:pt idx="1059">
                  <c:v>171.748900274246</c:v>
                </c:pt>
                <c:pt idx="1060">
                  <c:v>171.748900274246</c:v>
                </c:pt>
                <c:pt idx="1061">
                  <c:v>171.748900274246</c:v>
                </c:pt>
                <c:pt idx="1062">
                  <c:v>171.748900274246</c:v>
                </c:pt>
                <c:pt idx="1063">
                  <c:v>171.748900274246</c:v>
                </c:pt>
                <c:pt idx="1064">
                  <c:v>171.748900274246</c:v>
                </c:pt>
                <c:pt idx="1065">
                  <c:v>171.748900274246</c:v>
                </c:pt>
                <c:pt idx="1066">
                  <c:v>171.748900274246</c:v>
                </c:pt>
                <c:pt idx="1067">
                  <c:v>171.748900274246</c:v>
                </c:pt>
                <c:pt idx="1068">
                  <c:v>171.748900274246</c:v>
                </c:pt>
                <c:pt idx="1069">
                  <c:v>171.748900274246</c:v>
                </c:pt>
                <c:pt idx="1070">
                  <c:v>171.748900274246</c:v>
                </c:pt>
                <c:pt idx="1071">
                  <c:v>171.748900274246</c:v>
                </c:pt>
                <c:pt idx="1072">
                  <c:v>171.748900274246</c:v>
                </c:pt>
                <c:pt idx="1073">
                  <c:v>171.748900274246</c:v>
                </c:pt>
                <c:pt idx="1074">
                  <c:v>171.748900274246</c:v>
                </c:pt>
                <c:pt idx="1075">
                  <c:v>171.748900274246</c:v>
                </c:pt>
                <c:pt idx="1076">
                  <c:v>171.748900274246</c:v>
                </c:pt>
                <c:pt idx="1077">
                  <c:v>171.748900274246</c:v>
                </c:pt>
                <c:pt idx="1078">
                  <c:v>171.748900274246</c:v>
                </c:pt>
                <c:pt idx="1079">
                  <c:v>171.748900274246</c:v>
                </c:pt>
                <c:pt idx="1080">
                  <c:v>171.748900274246</c:v>
                </c:pt>
                <c:pt idx="1081">
                  <c:v>171.748900274246</c:v>
                </c:pt>
                <c:pt idx="1082">
                  <c:v>171.748900274246</c:v>
                </c:pt>
                <c:pt idx="1083">
                  <c:v>171.748900274246</c:v>
                </c:pt>
                <c:pt idx="1084">
                  <c:v>171.748900274246</c:v>
                </c:pt>
                <c:pt idx="1085">
                  <c:v>171.748900274246</c:v>
                </c:pt>
                <c:pt idx="1086">
                  <c:v>171.748900274246</c:v>
                </c:pt>
                <c:pt idx="1087">
                  <c:v>171.748900274246</c:v>
                </c:pt>
                <c:pt idx="1088">
                  <c:v>171.748900274246</c:v>
                </c:pt>
                <c:pt idx="1089">
                  <c:v>171.748900274246</c:v>
                </c:pt>
                <c:pt idx="1090">
                  <c:v>171.748900274246</c:v>
                </c:pt>
                <c:pt idx="1091">
                  <c:v>171.748900274246</c:v>
                </c:pt>
                <c:pt idx="1092">
                  <c:v>171.748900274246</c:v>
                </c:pt>
                <c:pt idx="1093">
                  <c:v>171.748900274246</c:v>
                </c:pt>
                <c:pt idx="1094">
                  <c:v>171.748900274246</c:v>
                </c:pt>
                <c:pt idx="1095">
                  <c:v>171.748900274246</c:v>
                </c:pt>
                <c:pt idx="1096">
                  <c:v>171.748900274246</c:v>
                </c:pt>
                <c:pt idx="1097">
                  <c:v>171.748900274246</c:v>
                </c:pt>
                <c:pt idx="1098">
                  <c:v>171.748900274246</c:v>
                </c:pt>
                <c:pt idx="1099">
                  <c:v>171.748900274246</c:v>
                </c:pt>
                <c:pt idx="1100">
                  <c:v>171.748900274246</c:v>
                </c:pt>
                <c:pt idx="1101">
                  <c:v>171.748900274246</c:v>
                </c:pt>
                <c:pt idx="1102">
                  <c:v>171.748900274246</c:v>
                </c:pt>
                <c:pt idx="1103">
                  <c:v>171.748900274246</c:v>
                </c:pt>
                <c:pt idx="1104">
                  <c:v>171.748900274246</c:v>
                </c:pt>
                <c:pt idx="1105">
                  <c:v>171.748900274246</c:v>
                </c:pt>
                <c:pt idx="1106">
                  <c:v>171.748900274246</c:v>
                </c:pt>
                <c:pt idx="1107">
                  <c:v>171.748900274246</c:v>
                </c:pt>
                <c:pt idx="1108">
                  <c:v>171.748900274246</c:v>
                </c:pt>
                <c:pt idx="1109">
                  <c:v>171.748900274246</c:v>
                </c:pt>
                <c:pt idx="1110">
                  <c:v>171.748900274246</c:v>
                </c:pt>
                <c:pt idx="1111">
                  <c:v>171.748900274246</c:v>
                </c:pt>
                <c:pt idx="1112">
                  <c:v>171.748900274246</c:v>
                </c:pt>
                <c:pt idx="1113">
                  <c:v>171.748900274246</c:v>
                </c:pt>
                <c:pt idx="1114">
                  <c:v>171.748900274246</c:v>
                </c:pt>
                <c:pt idx="1115">
                  <c:v>171.748900274246</c:v>
                </c:pt>
                <c:pt idx="1116">
                  <c:v>171.748900274246</c:v>
                </c:pt>
                <c:pt idx="1117">
                  <c:v>171.748900274246</c:v>
                </c:pt>
                <c:pt idx="1118">
                  <c:v>171.748900274246</c:v>
                </c:pt>
                <c:pt idx="1119">
                  <c:v>171.748900274246</c:v>
                </c:pt>
                <c:pt idx="1120">
                  <c:v>171.748900274246</c:v>
                </c:pt>
                <c:pt idx="1121">
                  <c:v>171.748900274246</c:v>
                </c:pt>
                <c:pt idx="1122">
                  <c:v>171.748900274246</c:v>
                </c:pt>
                <c:pt idx="1123">
                  <c:v>171.748900274246</c:v>
                </c:pt>
                <c:pt idx="1124">
                  <c:v>171.748900274246</c:v>
                </c:pt>
                <c:pt idx="1125">
                  <c:v>171.748900274246</c:v>
                </c:pt>
                <c:pt idx="1126">
                  <c:v>171.748900274246</c:v>
                </c:pt>
                <c:pt idx="1127">
                  <c:v>171.748900274246</c:v>
                </c:pt>
                <c:pt idx="1128">
                  <c:v>171.748900274246</c:v>
                </c:pt>
                <c:pt idx="1129">
                  <c:v>171.748900274246</c:v>
                </c:pt>
                <c:pt idx="1130">
                  <c:v>171.748900274246</c:v>
                </c:pt>
                <c:pt idx="1131">
                  <c:v>171.748900274246</c:v>
                </c:pt>
                <c:pt idx="1132">
                  <c:v>171.748900274246</c:v>
                </c:pt>
                <c:pt idx="1133">
                  <c:v>171.748900274246</c:v>
                </c:pt>
                <c:pt idx="1134">
                  <c:v>171.748900274246</c:v>
                </c:pt>
                <c:pt idx="1135">
                  <c:v>171.748900274246</c:v>
                </c:pt>
                <c:pt idx="1136">
                  <c:v>171.748900274246</c:v>
                </c:pt>
                <c:pt idx="1137">
                  <c:v>171.748900274246</c:v>
                </c:pt>
                <c:pt idx="1138">
                  <c:v>171.748900274246</c:v>
                </c:pt>
                <c:pt idx="1139">
                  <c:v>171.748900274246</c:v>
                </c:pt>
                <c:pt idx="1140">
                  <c:v>171.748900274246</c:v>
                </c:pt>
                <c:pt idx="1141">
                  <c:v>171.748900274246</c:v>
                </c:pt>
                <c:pt idx="1142">
                  <c:v>171.748900274246</c:v>
                </c:pt>
                <c:pt idx="1143">
                  <c:v>171.748900274246</c:v>
                </c:pt>
                <c:pt idx="1144">
                  <c:v>171.748900274246</c:v>
                </c:pt>
                <c:pt idx="1145">
                  <c:v>171.748900274246</c:v>
                </c:pt>
                <c:pt idx="1146">
                  <c:v>171.748900274246</c:v>
                </c:pt>
                <c:pt idx="1147">
                  <c:v>171.748900274246</c:v>
                </c:pt>
                <c:pt idx="1148">
                  <c:v>171.748900274246</c:v>
                </c:pt>
                <c:pt idx="1149">
                  <c:v>171.748900274246</c:v>
                </c:pt>
                <c:pt idx="1150">
                  <c:v>171.748900274246</c:v>
                </c:pt>
                <c:pt idx="1151">
                  <c:v>171.748900274246</c:v>
                </c:pt>
                <c:pt idx="1152">
                  <c:v>171.748900274246</c:v>
                </c:pt>
                <c:pt idx="1153">
                  <c:v>171.748900274246</c:v>
                </c:pt>
                <c:pt idx="1154">
                  <c:v>171.748900274246</c:v>
                </c:pt>
                <c:pt idx="1155">
                  <c:v>171.748900274246</c:v>
                </c:pt>
                <c:pt idx="1156">
                  <c:v>171.748900274246</c:v>
                </c:pt>
                <c:pt idx="1157">
                  <c:v>171.748900274246</c:v>
                </c:pt>
                <c:pt idx="1158">
                  <c:v>171.748900274246</c:v>
                </c:pt>
                <c:pt idx="1159">
                  <c:v>171.748900274246</c:v>
                </c:pt>
                <c:pt idx="1160">
                  <c:v>171.748900274246</c:v>
                </c:pt>
                <c:pt idx="1161">
                  <c:v>171.748900274246</c:v>
                </c:pt>
                <c:pt idx="1162">
                  <c:v>171.748900274246</c:v>
                </c:pt>
                <c:pt idx="1163">
                  <c:v>171.748900274246</c:v>
                </c:pt>
                <c:pt idx="1164">
                  <c:v>171.748900274246</c:v>
                </c:pt>
                <c:pt idx="1165">
                  <c:v>171.748900274246</c:v>
                </c:pt>
                <c:pt idx="1166">
                  <c:v>171.748900274246</c:v>
                </c:pt>
                <c:pt idx="1167">
                  <c:v>171.748900274246</c:v>
                </c:pt>
                <c:pt idx="1168">
                  <c:v>171.748900274246</c:v>
                </c:pt>
                <c:pt idx="1169">
                  <c:v>171.748900274246</c:v>
                </c:pt>
                <c:pt idx="1170">
                  <c:v>171.748900274246</c:v>
                </c:pt>
                <c:pt idx="1171">
                  <c:v>171.748900274246</c:v>
                </c:pt>
                <c:pt idx="1172">
                  <c:v>171.748900274246</c:v>
                </c:pt>
                <c:pt idx="1173">
                  <c:v>171.748900274246</c:v>
                </c:pt>
                <c:pt idx="1174">
                  <c:v>171.748900274246</c:v>
                </c:pt>
                <c:pt idx="1175">
                  <c:v>171.748900274246</c:v>
                </c:pt>
                <c:pt idx="1176">
                  <c:v>171.748900274246</c:v>
                </c:pt>
                <c:pt idx="1177">
                  <c:v>171.748900274246</c:v>
                </c:pt>
                <c:pt idx="1178">
                  <c:v>171.748900274246</c:v>
                </c:pt>
                <c:pt idx="1179">
                  <c:v>171.748900274246</c:v>
                </c:pt>
                <c:pt idx="1180">
                  <c:v>171.748900274246</c:v>
                </c:pt>
                <c:pt idx="1181">
                  <c:v>171.748900274246</c:v>
                </c:pt>
                <c:pt idx="1182">
                  <c:v>171.748900274246</c:v>
                </c:pt>
                <c:pt idx="1183">
                  <c:v>171.748900274246</c:v>
                </c:pt>
                <c:pt idx="1184">
                  <c:v>171.748900274246</c:v>
                </c:pt>
                <c:pt idx="1185">
                  <c:v>171.748900274246</c:v>
                </c:pt>
                <c:pt idx="1186">
                  <c:v>171.748900274246</c:v>
                </c:pt>
                <c:pt idx="1187">
                  <c:v>171.748900274246</c:v>
                </c:pt>
                <c:pt idx="1188">
                  <c:v>171.748900274246</c:v>
                </c:pt>
                <c:pt idx="1189">
                  <c:v>171.748900274246</c:v>
                </c:pt>
                <c:pt idx="1190">
                  <c:v>171.748900274246</c:v>
                </c:pt>
                <c:pt idx="1191">
                  <c:v>171.748900274246</c:v>
                </c:pt>
                <c:pt idx="1192">
                  <c:v>171.748900274246</c:v>
                </c:pt>
                <c:pt idx="1193">
                  <c:v>171.748900274246</c:v>
                </c:pt>
                <c:pt idx="1194">
                  <c:v>171.748900274246</c:v>
                </c:pt>
                <c:pt idx="1195">
                  <c:v>171.748900274246</c:v>
                </c:pt>
                <c:pt idx="1196">
                  <c:v>171.748900274246</c:v>
                </c:pt>
                <c:pt idx="1197">
                  <c:v>171.748900274246</c:v>
                </c:pt>
                <c:pt idx="1198">
                  <c:v>171.748900274246</c:v>
                </c:pt>
                <c:pt idx="1199">
                  <c:v>171.748900274246</c:v>
                </c:pt>
                <c:pt idx="1200">
                  <c:v>171.748900274246</c:v>
                </c:pt>
                <c:pt idx="1201">
                  <c:v>171.748900274246</c:v>
                </c:pt>
                <c:pt idx="1202">
                  <c:v>171.748900274246</c:v>
                </c:pt>
                <c:pt idx="1203">
                  <c:v>171.748900274246</c:v>
                </c:pt>
                <c:pt idx="1204">
                  <c:v>171.748900274246</c:v>
                </c:pt>
                <c:pt idx="1205">
                  <c:v>171.748900274246</c:v>
                </c:pt>
                <c:pt idx="1206">
                  <c:v>171.748900274246</c:v>
                </c:pt>
                <c:pt idx="1207">
                  <c:v>171.748900274246</c:v>
                </c:pt>
                <c:pt idx="1208">
                  <c:v>171.748900274246</c:v>
                </c:pt>
                <c:pt idx="1209">
                  <c:v>171.748900274246</c:v>
                </c:pt>
                <c:pt idx="1210">
                  <c:v>171.748900274246</c:v>
                </c:pt>
                <c:pt idx="1211">
                  <c:v>171.748900274246</c:v>
                </c:pt>
                <c:pt idx="1212">
                  <c:v>171.748900274246</c:v>
                </c:pt>
                <c:pt idx="1213">
                  <c:v>171.748900274246</c:v>
                </c:pt>
                <c:pt idx="1214">
                  <c:v>171.748900274246</c:v>
                </c:pt>
                <c:pt idx="1215">
                  <c:v>171.748900274246</c:v>
                </c:pt>
                <c:pt idx="1216">
                  <c:v>171.748900274246</c:v>
                </c:pt>
                <c:pt idx="1217">
                  <c:v>171.748900274246</c:v>
                </c:pt>
                <c:pt idx="1218">
                  <c:v>171.748900274246</c:v>
                </c:pt>
                <c:pt idx="1219">
                  <c:v>171.748900274246</c:v>
                </c:pt>
                <c:pt idx="1220">
                  <c:v>171.748900274246</c:v>
                </c:pt>
                <c:pt idx="1221">
                  <c:v>171.748900274246</c:v>
                </c:pt>
                <c:pt idx="1222">
                  <c:v>171.748900274246</c:v>
                </c:pt>
                <c:pt idx="1223">
                  <c:v>171.748900274246</c:v>
                </c:pt>
                <c:pt idx="1224">
                  <c:v>171.748900274246</c:v>
                </c:pt>
                <c:pt idx="1225">
                  <c:v>171.748900274246</c:v>
                </c:pt>
                <c:pt idx="1226">
                  <c:v>171.748900274246</c:v>
                </c:pt>
                <c:pt idx="1227">
                  <c:v>171.748900274246</c:v>
                </c:pt>
                <c:pt idx="1228">
                  <c:v>171.748900274246</c:v>
                </c:pt>
                <c:pt idx="1229">
                  <c:v>171.748900274246</c:v>
                </c:pt>
                <c:pt idx="1230">
                  <c:v>171.748900274246</c:v>
                </c:pt>
                <c:pt idx="1231">
                  <c:v>171.748900274246</c:v>
                </c:pt>
                <c:pt idx="1232">
                  <c:v>171.748900274246</c:v>
                </c:pt>
                <c:pt idx="1233">
                  <c:v>171.748900274246</c:v>
                </c:pt>
                <c:pt idx="1234">
                  <c:v>171.748900274246</c:v>
                </c:pt>
                <c:pt idx="1235">
                  <c:v>171.748900274246</c:v>
                </c:pt>
                <c:pt idx="1236">
                  <c:v>171.748900274246</c:v>
                </c:pt>
                <c:pt idx="1237">
                  <c:v>171.748900274246</c:v>
                </c:pt>
                <c:pt idx="1238">
                  <c:v>171.748900274246</c:v>
                </c:pt>
                <c:pt idx="1239">
                  <c:v>171.748900274246</c:v>
                </c:pt>
                <c:pt idx="1240">
                  <c:v>171.748900274246</c:v>
                </c:pt>
                <c:pt idx="1241">
                  <c:v>171.748900274246</c:v>
                </c:pt>
                <c:pt idx="1242">
                  <c:v>171.748900274246</c:v>
                </c:pt>
                <c:pt idx="1243">
                  <c:v>171.748900274246</c:v>
                </c:pt>
                <c:pt idx="1244">
                  <c:v>171.748900274246</c:v>
                </c:pt>
                <c:pt idx="1245">
                  <c:v>171.748900274246</c:v>
                </c:pt>
                <c:pt idx="1246">
                  <c:v>171.748900274246</c:v>
                </c:pt>
                <c:pt idx="1247">
                  <c:v>171.748900274246</c:v>
                </c:pt>
                <c:pt idx="1248">
                  <c:v>171.748900274246</c:v>
                </c:pt>
                <c:pt idx="1249">
                  <c:v>171.748900274246</c:v>
                </c:pt>
                <c:pt idx="1250">
                  <c:v>171.748900274246</c:v>
                </c:pt>
                <c:pt idx="1251">
                  <c:v>171.748900274246</c:v>
                </c:pt>
                <c:pt idx="1252">
                  <c:v>171.748900274246</c:v>
                </c:pt>
                <c:pt idx="1253">
                  <c:v>171.748900274246</c:v>
                </c:pt>
                <c:pt idx="1254">
                  <c:v>171.748900274246</c:v>
                </c:pt>
                <c:pt idx="1255">
                  <c:v>171.748900274246</c:v>
                </c:pt>
                <c:pt idx="1256">
                  <c:v>171.748900274246</c:v>
                </c:pt>
                <c:pt idx="1257">
                  <c:v>171.748900274246</c:v>
                </c:pt>
                <c:pt idx="1258">
                  <c:v>171.748900274246</c:v>
                </c:pt>
                <c:pt idx="1259">
                  <c:v>171.748900274246</c:v>
                </c:pt>
                <c:pt idx="1260">
                  <c:v>171.748900274246</c:v>
                </c:pt>
                <c:pt idx="1261">
                  <c:v>171.748900274246</c:v>
                </c:pt>
                <c:pt idx="1262">
                  <c:v>171.748900274246</c:v>
                </c:pt>
                <c:pt idx="1263">
                  <c:v>171.748900274246</c:v>
                </c:pt>
                <c:pt idx="1264">
                  <c:v>171.748900274246</c:v>
                </c:pt>
                <c:pt idx="1265">
                  <c:v>171.748900274246</c:v>
                </c:pt>
                <c:pt idx="1266">
                  <c:v>171.748900274246</c:v>
                </c:pt>
                <c:pt idx="1267">
                  <c:v>171.748900274246</c:v>
                </c:pt>
                <c:pt idx="1268">
                  <c:v>171.748900274246</c:v>
                </c:pt>
                <c:pt idx="1269">
                  <c:v>171.748900274246</c:v>
                </c:pt>
                <c:pt idx="1270">
                  <c:v>171.748900274246</c:v>
                </c:pt>
                <c:pt idx="1271">
                  <c:v>171.748900274246</c:v>
                </c:pt>
                <c:pt idx="1272">
                  <c:v>171.748900274246</c:v>
                </c:pt>
                <c:pt idx="1273">
                  <c:v>171.748900274246</c:v>
                </c:pt>
                <c:pt idx="1274">
                  <c:v>171.748900274246</c:v>
                </c:pt>
                <c:pt idx="1275">
                  <c:v>171.748900274246</c:v>
                </c:pt>
                <c:pt idx="1276">
                  <c:v>171.748900274246</c:v>
                </c:pt>
                <c:pt idx="1277">
                  <c:v>171.748900274246</c:v>
                </c:pt>
                <c:pt idx="1278">
                  <c:v>171.748900274246</c:v>
                </c:pt>
                <c:pt idx="1279">
                  <c:v>171.748900274246</c:v>
                </c:pt>
                <c:pt idx="1280">
                  <c:v>171.748900274246</c:v>
                </c:pt>
                <c:pt idx="1281">
                  <c:v>171.748900274246</c:v>
                </c:pt>
                <c:pt idx="1282">
                  <c:v>171.748900274246</c:v>
                </c:pt>
                <c:pt idx="1283">
                  <c:v>171.748900274246</c:v>
                </c:pt>
                <c:pt idx="1284">
                  <c:v>171.748900274246</c:v>
                </c:pt>
                <c:pt idx="1285">
                  <c:v>171.748900274246</c:v>
                </c:pt>
                <c:pt idx="1286">
                  <c:v>171.748900274246</c:v>
                </c:pt>
                <c:pt idx="1287">
                  <c:v>171.748900274246</c:v>
                </c:pt>
                <c:pt idx="1288">
                  <c:v>171.748900274246</c:v>
                </c:pt>
                <c:pt idx="1289">
                  <c:v>171.748900274246</c:v>
                </c:pt>
                <c:pt idx="1290">
                  <c:v>171.748900274246</c:v>
                </c:pt>
                <c:pt idx="1291">
                  <c:v>171.748900274246</c:v>
                </c:pt>
                <c:pt idx="1292">
                  <c:v>171.748900274246</c:v>
                </c:pt>
                <c:pt idx="1293">
                  <c:v>171.748900274246</c:v>
                </c:pt>
                <c:pt idx="1294">
                  <c:v>171.748900274246</c:v>
                </c:pt>
                <c:pt idx="1295">
                  <c:v>171.748900274246</c:v>
                </c:pt>
                <c:pt idx="1296">
                  <c:v>171.748900274246</c:v>
                </c:pt>
                <c:pt idx="1297">
                  <c:v>171.748900274246</c:v>
                </c:pt>
                <c:pt idx="1298">
                  <c:v>171.748900274246</c:v>
                </c:pt>
                <c:pt idx="1299">
                  <c:v>171.748900274246</c:v>
                </c:pt>
                <c:pt idx="1300">
                  <c:v>171.748900274246</c:v>
                </c:pt>
                <c:pt idx="1301">
                  <c:v>171.748900274246</c:v>
                </c:pt>
                <c:pt idx="1302">
                  <c:v>171.748900274246</c:v>
                </c:pt>
                <c:pt idx="1303">
                  <c:v>171.748900274246</c:v>
                </c:pt>
                <c:pt idx="1304">
                  <c:v>171.748900274246</c:v>
                </c:pt>
                <c:pt idx="1305">
                  <c:v>171.748900274246</c:v>
                </c:pt>
                <c:pt idx="1306">
                  <c:v>171.748900274246</c:v>
                </c:pt>
                <c:pt idx="1307">
                  <c:v>171.748900274246</c:v>
                </c:pt>
                <c:pt idx="1308">
                  <c:v>171.748900274246</c:v>
                </c:pt>
                <c:pt idx="1309">
                  <c:v>171.748900274246</c:v>
                </c:pt>
                <c:pt idx="1310">
                  <c:v>171.748900274246</c:v>
                </c:pt>
                <c:pt idx="1311">
                  <c:v>171.748900274246</c:v>
                </c:pt>
                <c:pt idx="1312">
                  <c:v>171.748900274246</c:v>
                </c:pt>
                <c:pt idx="1313">
                  <c:v>171.748900274246</c:v>
                </c:pt>
                <c:pt idx="1314">
                  <c:v>171.748900274246</c:v>
                </c:pt>
                <c:pt idx="1315">
                  <c:v>171.748900274246</c:v>
                </c:pt>
                <c:pt idx="1316">
                  <c:v>171.748900274246</c:v>
                </c:pt>
                <c:pt idx="1317">
                  <c:v>171.748900274246</c:v>
                </c:pt>
                <c:pt idx="1318">
                  <c:v>171.748900274246</c:v>
                </c:pt>
                <c:pt idx="1319">
                  <c:v>171.748900274246</c:v>
                </c:pt>
                <c:pt idx="1320">
                  <c:v>171.748900274246</c:v>
                </c:pt>
                <c:pt idx="1321">
                  <c:v>171.748900274246</c:v>
                </c:pt>
                <c:pt idx="1322">
                  <c:v>171.748900274246</c:v>
                </c:pt>
                <c:pt idx="1323">
                  <c:v>171.748900274246</c:v>
                </c:pt>
                <c:pt idx="1324">
                  <c:v>171.748900274246</c:v>
                </c:pt>
                <c:pt idx="1325">
                  <c:v>171.748900274246</c:v>
                </c:pt>
                <c:pt idx="1326">
                  <c:v>171.748900274246</c:v>
                </c:pt>
                <c:pt idx="1327">
                  <c:v>171.748900274246</c:v>
                </c:pt>
                <c:pt idx="1328">
                  <c:v>171.748900274246</c:v>
                </c:pt>
                <c:pt idx="1329">
                  <c:v>171.748900274246</c:v>
                </c:pt>
                <c:pt idx="1330">
                  <c:v>171.748900274246</c:v>
                </c:pt>
                <c:pt idx="1331">
                  <c:v>171.748900274246</c:v>
                </c:pt>
                <c:pt idx="1332">
                  <c:v>171.748900274246</c:v>
                </c:pt>
                <c:pt idx="1333">
                  <c:v>171.748900274246</c:v>
                </c:pt>
                <c:pt idx="1334">
                  <c:v>171.748900274246</c:v>
                </c:pt>
                <c:pt idx="1335">
                  <c:v>171.748900274246</c:v>
                </c:pt>
                <c:pt idx="1336">
                  <c:v>171.748900274246</c:v>
                </c:pt>
                <c:pt idx="1337">
                  <c:v>171.748900274246</c:v>
                </c:pt>
                <c:pt idx="1338">
                  <c:v>171.748900274246</c:v>
                </c:pt>
                <c:pt idx="1339">
                  <c:v>171.748900274246</c:v>
                </c:pt>
                <c:pt idx="1340">
                  <c:v>171.748900274246</c:v>
                </c:pt>
                <c:pt idx="1341">
                  <c:v>171.748900274246</c:v>
                </c:pt>
                <c:pt idx="1342">
                  <c:v>171.748900274246</c:v>
                </c:pt>
                <c:pt idx="1343">
                  <c:v>171.748900274246</c:v>
                </c:pt>
                <c:pt idx="1344">
                  <c:v>171.748900274246</c:v>
                </c:pt>
                <c:pt idx="1345">
                  <c:v>171.748900274246</c:v>
                </c:pt>
                <c:pt idx="1346">
                  <c:v>171.748900274246</c:v>
                </c:pt>
                <c:pt idx="1347">
                  <c:v>171.748900274246</c:v>
                </c:pt>
                <c:pt idx="1348">
                  <c:v>171.748900274246</c:v>
                </c:pt>
                <c:pt idx="1349">
                  <c:v>171.748900274246</c:v>
                </c:pt>
                <c:pt idx="1350">
                  <c:v>171.748900274246</c:v>
                </c:pt>
                <c:pt idx="1351">
                  <c:v>171.748900274246</c:v>
                </c:pt>
                <c:pt idx="1352">
                  <c:v>171.748900274246</c:v>
                </c:pt>
                <c:pt idx="1353">
                  <c:v>171.748900274246</c:v>
                </c:pt>
                <c:pt idx="1354">
                  <c:v>171.748900274246</c:v>
                </c:pt>
                <c:pt idx="1355">
                  <c:v>171.748900274246</c:v>
                </c:pt>
                <c:pt idx="1356">
                  <c:v>171.748900274246</c:v>
                </c:pt>
                <c:pt idx="1357">
                  <c:v>171.748900274246</c:v>
                </c:pt>
                <c:pt idx="1358">
                  <c:v>171.748900274246</c:v>
                </c:pt>
                <c:pt idx="1359">
                  <c:v>171.748900274246</c:v>
                </c:pt>
                <c:pt idx="1360">
                  <c:v>171.748900274246</c:v>
                </c:pt>
                <c:pt idx="1361">
                  <c:v>171.748900274246</c:v>
                </c:pt>
                <c:pt idx="1362">
                  <c:v>171.748900274246</c:v>
                </c:pt>
                <c:pt idx="1363">
                  <c:v>171.748900274246</c:v>
                </c:pt>
                <c:pt idx="1364">
                  <c:v>171.748900274246</c:v>
                </c:pt>
                <c:pt idx="1365">
                  <c:v>171.748900274246</c:v>
                </c:pt>
                <c:pt idx="1366">
                  <c:v>171.748900274246</c:v>
                </c:pt>
                <c:pt idx="1367">
                  <c:v>171.748900274246</c:v>
                </c:pt>
                <c:pt idx="1368">
                  <c:v>171.748900274246</c:v>
                </c:pt>
                <c:pt idx="1369">
                  <c:v>171.748900274246</c:v>
                </c:pt>
                <c:pt idx="1370">
                  <c:v>171.748900274246</c:v>
                </c:pt>
                <c:pt idx="1371">
                  <c:v>171.748900274246</c:v>
                </c:pt>
                <c:pt idx="1372">
                  <c:v>171.748900274246</c:v>
                </c:pt>
                <c:pt idx="1373">
                  <c:v>171.748900274246</c:v>
                </c:pt>
                <c:pt idx="1374">
                  <c:v>171.748900274246</c:v>
                </c:pt>
                <c:pt idx="1375">
                  <c:v>171.748900274246</c:v>
                </c:pt>
                <c:pt idx="1376">
                  <c:v>171.748900274246</c:v>
                </c:pt>
                <c:pt idx="1377">
                  <c:v>171.748900274246</c:v>
                </c:pt>
                <c:pt idx="1378">
                  <c:v>171.748900274246</c:v>
                </c:pt>
                <c:pt idx="1379">
                  <c:v>171.748900274246</c:v>
                </c:pt>
                <c:pt idx="1380">
                  <c:v>171.748900274246</c:v>
                </c:pt>
                <c:pt idx="1381">
                  <c:v>171.748900274246</c:v>
                </c:pt>
                <c:pt idx="1382">
                  <c:v>171.748900274246</c:v>
                </c:pt>
                <c:pt idx="1383">
                  <c:v>171.748900274246</c:v>
                </c:pt>
                <c:pt idx="1384">
                  <c:v>171.748900274246</c:v>
                </c:pt>
                <c:pt idx="1385">
                  <c:v>171.748900274246</c:v>
                </c:pt>
                <c:pt idx="1386">
                  <c:v>171.748900274246</c:v>
                </c:pt>
                <c:pt idx="1387">
                  <c:v>171.748900274246</c:v>
                </c:pt>
                <c:pt idx="1388">
                  <c:v>171.748900274246</c:v>
                </c:pt>
                <c:pt idx="1389">
                  <c:v>171.748900274246</c:v>
                </c:pt>
                <c:pt idx="1390">
                  <c:v>171.748900274246</c:v>
                </c:pt>
                <c:pt idx="1391">
                  <c:v>171.748900274246</c:v>
                </c:pt>
                <c:pt idx="1392">
                  <c:v>171.748900274246</c:v>
                </c:pt>
                <c:pt idx="1393">
                  <c:v>171.748900274246</c:v>
                </c:pt>
                <c:pt idx="1394">
                  <c:v>171.748900274246</c:v>
                </c:pt>
                <c:pt idx="1395">
                  <c:v>171.748900274246</c:v>
                </c:pt>
                <c:pt idx="1396">
                  <c:v>171.748900274246</c:v>
                </c:pt>
                <c:pt idx="1397">
                  <c:v>171.748900274246</c:v>
                </c:pt>
                <c:pt idx="1398">
                  <c:v>171.748900274246</c:v>
                </c:pt>
                <c:pt idx="1399">
                  <c:v>171.748900274246</c:v>
                </c:pt>
                <c:pt idx="1400">
                  <c:v>171.748900274246</c:v>
                </c:pt>
                <c:pt idx="1401">
                  <c:v>171.748900274246</c:v>
                </c:pt>
                <c:pt idx="1402">
                  <c:v>171.748900274246</c:v>
                </c:pt>
                <c:pt idx="1403">
                  <c:v>171.748900274246</c:v>
                </c:pt>
                <c:pt idx="1404">
                  <c:v>171.748900274246</c:v>
                </c:pt>
                <c:pt idx="1405">
                  <c:v>171.748900274246</c:v>
                </c:pt>
                <c:pt idx="1406">
                  <c:v>171.748900274246</c:v>
                </c:pt>
                <c:pt idx="1407">
                  <c:v>171.748900274246</c:v>
                </c:pt>
                <c:pt idx="1408">
                  <c:v>171.748900274246</c:v>
                </c:pt>
                <c:pt idx="1409">
                  <c:v>171.748900274246</c:v>
                </c:pt>
                <c:pt idx="1410">
                  <c:v>171.748900274246</c:v>
                </c:pt>
                <c:pt idx="1411">
                  <c:v>171.748900274246</c:v>
                </c:pt>
                <c:pt idx="1412">
                  <c:v>171.748900274246</c:v>
                </c:pt>
                <c:pt idx="1413">
                  <c:v>171.748900274246</c:v>
                </c:pt>
                <c:pt idx="1414">
                  <c:v>171.748900274246</c:v>
                </c:pt>
                <c:pt idx="1415">
                  <c:v>171.748900274246</c:v>
                </c:pt>
                <c:pt idx="1416">
                  <c:v>171.748900274246</c:v>
                </c:pt>
                <c:pt idx="1417">
                  <c:v>171.748900274246</c:v>
                </c:pt>
                <c:pt idx="1418">
                  <c:v>171.748900274246</c:v>
                </c:pt>
                <c:pt idx="1419">
                  <c:v>171.748900274246</c:v>
                </c:pt>
                <c:pt idx="1420">
                  <c:v>171.748900274246</c:v>
                </c:pt>
                <c:pt idx="1421">
                  <c:v>171.748900274246</c:v>
                </c:pt>
                <c:pt idx="1422">
                  <c:v>171.748900274246</c:v>
                </c:pt>
                <c:pt idx="1423">
                  <c:v>171.748900274246</c:v>
                </c:pt>
                <c:pt idx="1424">
                  <c:v>171.748900274246</c:v>
                </c:pt>
                <c:pt idx="1425">
                  <c:v>171.748900274246</c:v>
                </c:pt>
                <c:pt idx="1426">
                  <c:v>171.748900274246</c:v>
                </c:pt>
                <c:pt idx="1427">
                  <c:v>171.748900274246</c:v>
                </c:pt>
                <c:pt idx="1428">
                  <c:v>171.748900274246</c:v>
                </c:pt>
                <c:pt idx="1429">
                  <c:v>171.748900274246</c:v>
                </c:pt>
                <c:pt idx="1430">
                  <c:v>171.748900274246</c:v>
                </c:pt>
                <c:pt idx="1431">
                  <c:v>171.748900274246</c:v>
                </c:pt>
                <c:pt idx="1432">
                  <c:v>171.748900274246</c:v>
                </c:pt>
                <c:pt idx="1433">
                  <c:v>171.748900274246</c:v>
                </c:pt>
                <c:pt idx="1434">
                  <c:v>171.748900274246</c:v>
                </c:pt>
                <c:pt idx="1435">
                  <c:v>171.748900274246</c:v>
                </c:pt>
                <c:pt idx="1436">
                  <c:v>171.748900274246</c:v>
                </c:pt>
                <c:pt idx="1437">
                  <c:v>171.748900274246</c:v>
                </c:pt>
                <c:pt idx="1438">
                  <c:v>171.748900274246</c:v>
                </c:pt>
                <c:pt idx="1439">
                  <c:v>171.748900274246</c:v>
                </c:pt>
                <c:pt idx="1440">
                  <c:v>171.748900274246</c:v>
                </c:pt>
                <c:pt idx="1441">
                  <c:v>171.748900274246</c:v>
                </c:pt>
                <c:pt idx="1442">
                  <c:v>171.748900274246</c:v>
                </c:pt>
                <c:pt idx="1443">
                  <c:v>171.748900274246</c:v>
                </c:pt>
                <c:pt idx="1444">
                  <c:v>171.748900274246</c:v>
                </c:pt>
                <c:pt idx="1445">
                  <c:v>171.748900274246</c:v>
                </c:pt>
                <c:pt idx="1446">
                  <c:v>171.748900274246</c:v>
                </c:pt>
                <c:pt idx="1447">
                  <c:v>171.748900274246</c:v>
                </c:pt>
                <c:pt idx="1448">
                  <c:v>171.748900274246</c:v>
                </c:pt>
                <c:pt idx="1449">
                  <c:v>171.748900274246</c:v>
                </c:pt>
                <c:pt idx="1450">
                  <c:v>171.748900274246</c:v>
                </c:pt>
                <c:pt idx="1451">
                  <c:v>171.748900274246</c:v>
                </c:pt>
                <c:pt idx="1452">
                  <c:v>171.748900274246</c:v>
                </c:pt>
                <c:pt idx="1453">
                  <c:v>171.748900274246</c:v>
                </c:pt>
                <c:pt idx="1454">
                  <c:v>171.748900274246</c:v>
                </c:pt>
                <c:pt idx="1455">
                  <c:v>171.748900274246</c:v>
                </c:pt>
                <c:pt idx="1456">
                  <c:v>171.748900274246</c:v>
                </c:pt>
                <c:pt idx="1457">
                  <c:v>171.748900274246</c:v>
                </c:pt>
                <c:pt idx="1458">
                  <c:v>171.748900274246</c:v>
                </c:pt>
                <c:pt idx="1459">
                  <c:v>171.748900274246</c:v>
                </c:pt>
                <c:pt idx="1460">
                  <c:v>171.748900274246</c:v>
                </c:pt>
                <c:pt idx="1461">
                  <c:v>171.748900274246</c:v>
                </c:pt>
                <c:pt idx="1462">
                  <c:v>171.748900274246</c:v>
                </c:pt>
                <c:pt idx="1463">
                  <c:v>171.748900274246</c:v>
                </c:pt>
                <c:pt idx="1464">
                  <c:v>171.748900274246</c:v>
                </c:pt>
                <c:pt idx="1465">
                  <c:v>171.748900274246</c:v>
                </c:pt>
                <c:pt idx="1466">
                  <c:v>171.748900274246</c:v>
                </c:pt>
                <c:pt idx="1467">
                  <c:v>171.748900274246</c:v>
                </c:pt>
                <c:pt idx="1468">
                  <c:v>171.748900274246</c:v>
                </c:pt>
                <c:pt idx="1469">
                  <c:v>171.748900274246</c:v>
                </c:pt>
                <c:pt idx="1470">
                  <c:v>171.748900274246</c:v>
                </c:pt>
                <c:pt idx="1471">
                  <c:v>171.748900274246</c:v>
                </c:pt>
                <c:pt idx="1472">
                  <c:v>171.748900274246</c:v>
                </c:pt>
                <c:pt idx="1473">
                  <c:v>171.748900274246</c:v>
                </c:pt>
                <c:pt idx="1474">
                  <c:v>171.748900274246</c:v>
                </c:pt>
                <c:pt idx="1475">
                  <c:v>171.748900274246</c:v>
                </c:pt>
                <c:pt idx="1476">
                  <c:v>171.748900274246</c:v>
                </c:pt>
                <c:pt idx="1477">
                  <c:v>171.748900274246</c:v>
                </c:pt>
                <c:pt idx="1478">
                  <c:v>171.748900274246</c:v>
                </c:pt>
                <c:pt idx="1479">
                  <c:v>171.748900274246</c:v>
                </c:pt>
                <c:pt idx="1480">
                  <c:v>171.748900274246</c:v>
                </c:pt>
                <c:pt idx="1481">
                  <c:v>171.748900274246</c:v>
                </c:pt>
                <c:pt idx="1482">
                  <c:v>171.748900274246</c:v>
                </c:pt>
                <c:pt idx="1483">
                  <c:v>171.748900274246</c:v>
                </c:pt>
                <c:pt idx="1484">
                  <c:v>171.748900274246</c:v>
                </c:pt>
                <c:pt idx="1485">
                  <c:v>171.748900274246</c:v>
                </c:pt>
                <c:pt idx="1486">
                  <c:v>171.748900274246</c:v>
                </c:pt>
                <c:pt idx="1487">
                  <c:v>171.748900274246</c:v>
                </c:pt>
                <c:pt idx="1488">
                  <c:v>171.748900274246</c:v>
                </c:pt>
                <c:pt idx="1489">
                  <c:v>171.748900274246</c:v>
                </c:pt>
                <c:pt idx="1490">
                  <c:v>171.748900274246</c:v>
                </c:pt>
                <c:pt idx="1491">
                  <c:v>171.748900274246</c:v>
                </c:pt>
                <c:pt idx="1492">
                  <c:v>171.748900274246</c:v>
                </c:pt>
                <c:pt idx="1493">
                  <c:v>171.748900274246</c:v>
                </c:pt>
                <c:pt idx="1494">
                  <c:v>171.748900274246</c:v>
                </c:pt>
                <c:pt idx="1495">
                  <c:v>171.748900274246</c:v>
                </c:pt>
                <c:pt idx="1496">
                  <c:v>171.748900274246</c:v>
                </c:pt>
                <c:pt idx="1497">
                  <c:v>171.748900274246</c:v>
                </c:pt>
                <c:pt idx="1498">
                  <c:v>171.748900274246</c:v>
                </c:pt>
                <c:pt idx="1499">
                  <c:v>171.748900274246</c:v>
                </c:pt>
                <c:pt idx="1500">
                  <c:v>171.748900274246</c:v>
                </c:pt>
                <c:pt idx="1501">
                  <c:v>171.748900274246</c:v>
                </c:pt>
                <c:pt idx="1502">
                  <c:v>171.748900274246</c:v>
                </c:pt>
                <c:pt idx="1503">
                  <c:v>171.748900274246</c:v>
                </c:pt>
                <c:pt idx="1504">
                  <c:v>171.748900274246</c:v>
                </c:pt>
                <c:pt idx="1505">
                  <c:v>171.748900274246</c:v>
                </c:pt>
                <c:pt idx="1506">
                  <c:v>171.748900274246</c:v>
                </c:pt>
                <c:pt idx="1507">
                  <c:v>171.748900274246</c:v>
                </c:pt>
                <c:pt idx="1508">
                  <c:v>171.748900274246</c:v>
                </c:pt>
                <c:pt idx="1509">
                  <c:v>171.748900274246</c:v>
                </c:pt>
                <c:pt idx="1510">
                  <c:v>171.748900274246</c:v>
                </c:pt>
                <c:pt idx="1511">
                  <c:v>171.748900274246</c:v>
                </c:pt>
                <c:pt idx="1512">
                  <c:v>171.748900274246</c:v>
                </c:pt>
                <c:pt idx="1513">
                  <c:v>171.748900274246</c:v>
                </c:pt>
                <c:pt idx="1514">
                  <c:v>171.748900274246</c:v>
                </c:pt>
                <c:pt idx="1515">
                  <c:v>171.748900274246</c:v>
                </c:pt>
                <c:pt idx="1516">
                  <c:v>171.748900274246</c:v>
                </c:pt>
                <c:pt idx="1517">
                  <c:v>171.748900274246</c:v>
                </c:pt>
                <c:pt idx="1518">
                  <c:v>171.748900274246</c:v>
                </c:pt>
                <c:pt idx="1519">
                  <c:v>171.748900274246</c:v>
                </c:pt>
                <c:pt idx="1520">
                  <c:v>171.748900274246</c:v>
                </c:pt>
                <c:pt idx="1521">
                  <c:v>171.748900274246</c:v>
                </c:pt>
                <c:pt idx="1522">
                  <c:v>171.748900274246</c:v>
                </c:pt>
                <c:pt idx="1523">
                  <c:v>171.748900274246</c:v>
                </c:pt>
                <c:pt idx="1524">
                  <c:v>171.748900274246</c:v>
                </c:pt>
                <c:pt idx="1525">
                  <c:v>171.748900274246</c:v>
                </c:pt>
                <c:pt idx="1526">
                  <c:v>171.748900274246</c:v>
                </c:pt>
                <c:pt idx="1527">
                  <c:v>171.748900274246</c:v>
                </c:pt>
                <c:pt idx="1528">
                  <c:v>171.748900274246</c:v>
                </c:pt>
                <c:pt idx="1529">
                  <c:v>171.748900274246</c:v>
                </c:pt>
                <c:pt idx="1530">
                  <c:v>171.748900274246</c:v>
                </c:pt>
                <c:pt idx="1531">
                  <c:v>171.748900274246</c:v>
                </c:pt>
                <c:pt idx="1532">
                  <c:v>171.748900274246</c:v>
                </c:pt>
                <c:pt idx="1533">
                  <c:v>171.748900274246</c:v>
                </c:pt>
                <c:pt idx="1534">
                  <c:v>171.748900274246</c:v>
                </c:pt>
                <c:pt idx="1535">
                  <c:v>171.748900274246</c:v>
                </c:pt>
                <c:pt idx="1536">
                  <c:v>171.748900274246</c:v>
                </c:pt>
                <c:pt idx="1537">
                  <c:v>171.748900274246</c:v>
                </c:pt>
                <c:pt idx="1538">
                  <c:v>171.748900274246</c:v>
                </c:pt>
                <c:pt idx="1539">
                  <c:v>171.748900274246</c:v>
                </c:pt>
                <c:pt idx="1540">
                  <c:v>171.748900274246</c:v>
                </c:pt>
                <c:pt idx="1541">
                  <c:v>171.748900274246</c:v>
                </c:pt>
                <c:pt idx="1542">
                  <c:v>171.748900274246</c:v>
                </c:pt>
                <c:pt idx="1543">
                  <c:v>171.748900274246</c:v>
                </c:pt>
                <c:pt idx="1544">
                  <c:v>171.748900274246</c:v>
                </c:pt>
                <c:pt idx="1545">
                  <c:v>171.748900274246</c:v>
                </c:pt>
                <c:pt idx="1546">
                  <c:v>171.748900274246</c:v>
                </c:pt>
                <c:pt idx="1547">
                  <c:v>171.748900274246</c:v>
                </c:pt>
                <c:pt idx="1548">
                  <c:v>171.748900274246</c:v>
                </c:pt>
                <c:pt idx="1549">
                  <c:v>171.748900274246</c:v>
                </c:pt>
                <c:pt idx="1550">
                  <c:v>171.748900274246</c:v>
                </c:pt>
                <c:pt idx="1551">
                  <c:v>171.748900274246</c:v>
                </c:pt>
                <c:pt idx="1552">
                  <c:v>171.748900274246</c:v>
                </c:pt>
                <c:pt idx="1553">
                  <c:v>171.748900274246</c:v>
                </c:pt>
                <c:pt idx="1554">
                  <c:v>171.748900274246</c:v>
                </c:pt>
                <c:pt idx="1555">
                  <c:v>171.748900274246</c:v>
                </c:pt>
                <c:pt idx="1556">
                  <c:v>171.748900274246</c:v>
                </c:pt>
                <c:pt idx="1557">
                  <c:v>171.748900274246</c:v>
                </c:pt>
                <c:pt idx="1558">
                  <c:v>171.748900274246</c:v>
                </c:pt>
                <c:pt idx="1559">
                  <c:v>171.748900274246</c:v>
                </c:pt>
                <c:pt idx="1560">
                  <c:v>171.748900274246</c:v>
                </c:pt>
                <c:pt idx="1561">
                  <c:v>171.748900274246</c:v>
                </c:pt>
                <c:pt idx="1562">
                  <c:v>171.748900274246</c:v>
                </c:pt>
                <c:pt idx="1563">
                  <c:v>171.748900274246</c:v>
                </c:pt>
                <c:pt idx="1564">
                  <c:v>171.748900274246</c:v>
                </c:pt>
                <c:pt idx="1565">
                  <c:v>171.748900274246</c:v>
                </c:pt>
                <c:pt idx="1566">
                  <c:v>171.748900274246</c:v>
                </c:pt>
                <c:pt idx="1567">
                  <c:v>171.748900274246</c:v>
                </c:pt>
                <c:pt idx="1568">
                  <c:v>171.748900274246</c:v>
                </c:pt>
                <c:pt idx="1569">
                  <c:v>171.748900274246</c:v>
                </c:pt>
                <c:pt idx="1570">
                  <c:v>171.748900274246</c:v>
                </c:pt>
                <c:pt idx="1571">
                  <c:v>171.748900274246</c:v>
                </c:pt>
                <c:pt idx="1572">
                  <c:v>171.748900274246</c:v>
                </c:pt>
                <c:pt idx="1573">
                  <c:v>171.748900274246</c:v>
                </c:pt>
                <c:pt idx="1574">
                  <c:v>171.748900274246</c:v>
                </c:pt>
                <c:pt idx="1575">
                  <c:v>171.748900274246</c:v>
                </c:pt>
                <c:pt idx="1576">
                  <c:v>171.748900274246</c:v>
                </c:pt>
                <c:pt idx="1577">
                  <c:v>171.748900274246</c:v>
                </c:pt>
                <c:pt idx="1578">
                  <c:v>171.748900274246</c:v>
                </c:pt>
                <c:pt idx="1579">
                  <c:v>171.748900274246</c:v>
                </c:pt>
                <c:pt idx="1580">
                  <c:v>171.748900274246</c:v>
                </c:pt>
                <c:pt idx="1581">
                  <c:v>171.748900274246</c:v>
                </c:pt>
                <c:pt idx="1582">
                  <c:v>171.748900274246</c:v>
                </c:pt>
                <c:pt idx="1583">
                  <c:v>171.748900274246</c:v>
                </c:pt>
                <c:pt idx="1584">
                  <c:v>171.748900274246</c:v>
                </c:pt>
                <c:pt idx="1585">
                  <c:v>171.748900274246</c:v>
                </c:pt>
                <c:pt idx="1586">
                  <c:v>171.748900274246</c:v>
                </c:pt>
                <c:pt idx="1587">
                  <c:v>171.748900274246</c:v>
                </c:pt>
                <c:pt idx="1588">
                  <c:v>171.748900274246</c:v>
                </c:pt>
                <c:pt idx="1589">
                  <c:v>171.748900274246</c:v>
                </c:pt>
                <c:pt idx="1590">
                  <c:v>171.748900274246</c:v>
                </c:pt>
                <c:pt idx="1591">
                  <c:v>171.748900274246</c:v>
                </c:pt>
                <c:pt idx="1592">
                  <c:v>171.748900274246</c:v>
                </c:pt>
                <c:pt idx="1593">
                  <c:v>171.748900274246</c:v>
                </c:pt>
                <c:pt idx="1594">
                  <c:v>171.748900274246</c:v>
                </c:pt>
                <c:pt idx="1595">
                  <c:v>171.748900274246</c:v>
                </c:pt>
                <c:pt idx="1596">
                  <c:v>171.748900274246</c:v>
                </c:pt>
                <c:pt idx="1597">
                  <c:v>171.748900274246</c:v>
                </c:pt>
                <c:pt idx="1598">
                  <c:v>171.748900274246</c:v>
                </c:pt>
                <c:pt idx="1599">
                  <c:v>171.748900274246</c:v>
                </c:pt>
                <c:pt idx="1600">
                  <c:v>171.748900274246</c:v>
                </c:pt>
                <c:pt idx="1601">
                  <c:v>171.748900274246</c:v>
                </c:pt>
                <c:pt idx="1602">
                  <c:v>171.748900274246</c:v>
                </c:pt>
                <c:pt idx="1603">
                  <c:v>171.748900274246</c:v>
                </c:pt>
                <c:pt idx="1604">
                  <c:v>171.748900274246</c:v>
                </c:pt>
                <c:pt idx="1605">
                  <c:v>171.748900274246</c:v>
                </c:pt>
                <c:pt idx="1606">
                  <c:v>171.748900274246</c:v>
                </c:pt>
                <c:pt idx="1607">
                  <c:v>171.748900274246</c:v>
                </c:pt>
                <c:pt idx="1608">
                  <c:v>171.748900274246</c:v>
                </c:pt>
                <c:pt idx="1609">
                  <c:v>171.748900274246</c:v>
                </c:pt>
                <c:pt idx="1610">
                  <c:v>171.748900274246</c:v>
                </c:pt>
                <c:pt idx="1611">
                  <c:v>171.748900274246</c:v>
                </c:pt>
                <c:pt idx="1612">
                  <c:v>171.748900274246</c:v>
                </c:pt>
                <c:pt idx="1613">
                  <c:v>171.748900274246</c:v>
                </c:pt>
                <c:pt idx="1614">
                  <c:v>171.748900274246</c:v>
                </c:pt>
                <c:pt idx="1615">
                  <c:v>171.748900274246</c:v>
                </c:pt>
                <c:pt idx="1616">
                  <c:v>171.748900274246</c:v>
                </c:pt>
                <c:pt idx="1617">
                  <c:v>171.748900274246</c:v>
                </c:pt>
                <c:pt idx="1618">
                  <c:v>171.748900274246</c:v>
                </c:pt>
                <c:pt idx="1619">
                  <c:v>171.748900274246</c:v>
                </c:pt>
                <c:pt idx="1620">
                  <c:v>171.748900274246</c:v>
                </c:pt>
                <c:pt idx="1621">
                  <c:v>171.748900274246</c:v>
                </c:pt>
                <c:pt idx="1622">
                  <c:v>171.748900274246</c:v>
                </c:pt>
                <c:pt idx="1623">
                  <c:v>171.748900274246</c:v>
                </c:pt>
                <c:pt idx="1624">
                  <c:v>171.748900274246</c:v>
                </c:pt>
                <c:pt idx="1625">
                  <c:v>171.748900274246</c:v>
                </c:pt>
                <c:pt idx="1626">
                  <c:v>171.748900274246</c:v>
                </c:pt>
                <c:pt idx="1627">
                  <c:v>171.748900274246</c:v>
                </c:pt>
                <c:pt idx="1628">
                  <c:v>171.748900274246</c:v>
                </c:pt>
                <c:pt idx="1629">
                  <c:v>171.748900274246</c:v>
                </c:pt>
                <c:pt idx="1630">
                  <c:v>171.748900274246</c:v>
                </c:pt>
                <c:pt idx="1631">
                  <c:v>171.748900274246</c:v>
                </c:pt>
                <c:pt idx="1632">
                  <c:v>171.748900274246</c:v>
                </c:pt>
                <c:pt idx="1633">
                  <c:v>171.748900274246</c:v>
                </c:pt>
                <c:pt idx="1634">
                  <c:v>171.748900274246</c:v>
                </c:pt>
                <c:pt idx="1635">
                  <c:v>171.748900274246</c:v>
                </c:pt>
                <c:pt idx="1636">
                  <c:v>171.748900274246</c:v>
                </c:pt>
                <c:pt idx="1637">
                  <c:v>171.748900274246</c:v>
                </c:pt>
                <c:pt idx="1638">
                  <c:v>171.748900274246</c:v>
                </c:pt>
                <c:pt idx="1639">
                  <c:v>171.748900274246</c:v>
                </c:pt>
                <c:pt idx="1640">
                  <c:v>171.748900274246</c:v>
                </c:pt>
                <c:pt idx="1641">
                  <c:v>171.748900274246</c:v>
                </c:pt>
                <c:pt idx="1642">
                  <c:v>171.748900274246</c:v>
                </c:pt>
                <c:pt idx="1643">
                  <c:v>171.748900274246</c:v>
                </c:pt>
                <c:pt idx="1644">
                  <c:v>171.748900274246</c:v>
                </c:pt>
                <c:pt idx="1645">
                  <c:v>171.748900274246</c:v>
                </c:pt>
                <c:pt idx="1646">
                  <c:v>171.748900274246</c:v>
                </c:pt>
                <c:pt idx="1647">
                  <c:v>171.748900274246</c:v>
                </c:pt>
                <c:pt idx="1648">
                  <c:v>171.748900274246</c:v>
                </c:pt>
                <c:pt idx="1649">
                  <c:v>171.748900274246</c:v>
                </c:pt>
                <c:pt idx="1650">
                  <c:v>171.748900274246</c:v>
                </c:pt>
                <c:pt idx="1651">
                  <c:v>171.748900274246</c:v>
                </c:pt>
                <c:pt idx="1652">
                  <c:v>171.748900274246</c:v>
                </c:pt>
                <c:pt idx="1653">
                  <c:v>171.748900274246</c:v>
                </c:pt>
                <c:pt idx="1654">
                  <c:v>171.748900274246</c:v>
                </c:pt>
                <c:pt idx="1655">
                  <c:v>171.748900274246</c:v>
                </c:pt>
                <c:pt idx="1656">
                  <c:v>171.748900274246</c:v>
                </c:pt>
                <c:pt idx="1657">
                  <c:v>171.748900274246</c:v>
                </c:pt>
                <c:pt idx="1658">
                  <c:v>171.748900274246</c:v>
                </c:pt>
                <c:pt idx="1659">
                  <c:v>171.748900274246</c:v>
                </c:pt>
                <c:pt idx="1660">
                  <c:v>171.748900274246</c:v>
                </c:pt>
                <c:pt idx="1661">
                  <c:v>171.748900274246</c:v>
                </c:pt>
                <c:pt idx="1662">
                  <c:v>171.748900274246</c:v>
                </c:pt>
                <c:pt idx="1663">
                  <c:v>171.748900274246</c:v>
                </c:pt>
                <c:pt idx="1664">
                  <c:v>171.748900274246</c:v>
                </c:pt>
                <c:pt idx="1665">
                  <c:v>171.748900274246</c:v>
                </c:pt>
                <c:pt idx="1666">
                  <c:v>171.748900274246</c:v>
                </c:pt>
                <c:pt idx="1667">
                  <c:v>171.748900274246</c:v>
                </c:pt>
                <c:pt idx="1668">
                  <c:v>171.748900274246</c:v>
                </c:pt>
                <c:pt idx="1669">
                  <c:v>171.748900274246</c:v>
                </c:pt>
                <c:pt idx="1670">
                  <c:v>171.748900274246</c:v>
                </c:pt>
                <c:pt idx="1671">
                  <c:v>171.748900274246</c:v>
                </c:pt>
                <c:pt idx="1672">
                  <c:v>171.748900274246</c:v>
                </c:pt>
                <c:pt idx="1673">
                  <c:v>171.748900274246</c:v>
                </c:pt>
                <c:pt idx="1674">
                  <c:v>171.748900274246</c:v>
                </c:pt>
                <c:pt idx="1675">
                  <c:v>171.748900274246</c:v>
                </c:pt>
                <c:pt idx="1676">
                  <c:v>171.748900274246</c:v>
                </c:pt>
                <c:pt idx="1677">
                  <c:v>171.748900274246</c:v>
                </c:pt>
                <c:pt idx="1678">
                  <c:v>171.748900274246</c:v>
                </c:pt>
                <c:pt idx="1679">
                  <c:v>171.748900274246</c:v>
                </c:pt>
                <c:pt idx="1680">
                  <c:v>171.748900274246</c:v>
                </c:pt>
                <c:pt idx="1681">
                  <c:v>171.748900274246</c:v>
                </c:pt>
                <c:pt idx="1682">
                  <c:v>171.748900274246</c:v>
                </c:pt>
                <c:pt idx="1683">
                  <c:v>171.748900274246</c:v>
                </c:pt>
                <c:pt idx="1684">
                  <c:v>171.748900274246</c:v>
                </c:pt>
                <c:pt idx="1685">
                  <c:v>171.748900274246</c:v>
                </c:pt>
                <c:pt idx="1686">
                  <c:v>171.748900274246</c:v>
                </c:pt>
                <c:pt idx="1687">
                  <c:v>171.748900274246</c:v>
                </c:pt>
                <c:pt idx="1688">
                  <c:v>171.748900274246</c:v>
                </c:pt>
                <c:pt idx="1689">
                  <c:v>171.748900274246</c:v>
                </c:pt>
                <c:pt idx="1690">
                  <c:v>171.748900274246</c:v>
                </c:pt>
                <c:pt idx="1691">
                  <c:v>171.748900274246</c:v>
                </c:pt>
                <c:pt idx="1692">
                  <c:v>171.748900274246</c:v>
                </c:pt>
                <c:pt idx="1693">
                  <c:v>171.748900274246</c:v>
                </c:pt>
                <c:pt idx="1694">
                  <c:v>171.748900274246</c:v>
                </c:pt>
                <c:pt idx="1695">
                  <c:v>171.748900274246</c:v>
                </c:pt>
                <c:pt idx="1696">
                  <c:v>171.748900274246</c:v>
                </c:pt>
                <c:pt idx="1697">
                  <c:v>171.748900274246</c:v>
                </c:pt>
                <c:pt idx="1698">
                  <c:v>171.748900274246</c:v>
                </c:pt>
                <c:pt idx="1699">
                  <c:v>171.748900274246</c:v>
                </c:pt>
                <c:pt idx="1700">
                  <c:v>171.748900274246</c:v>
                </c:pt>
                <c:pt idx="1701">
                  <c:v>171.748900274246</c:v>
                </c:pt>
                <c:pt idx="1702">
                  <c:v>171.748900274246</c:v>
                </c:pt>
                <c:pt idx="1703">
                  <c:v>171.748900274246</c:v>
                </c:pt>
                <c:pt idx="1704">
                  <c:v>171.748900274246</c:v>
                </c:pt>
                <c:pt idx="1705">
                  <c:v>171.748900274246</c:v>
                </c:pt>
                <c:pt idx="1706">
                  <c:v>171.748900274246</c:v>
                </c:pt>
                <c:pt idx="1707">
                  <c:v>171.748900274246</c:v>
                </c:pt>
                <c:pt idx="1708">
                  <c:v>171.748900274246</c:v>
                </c:pt>
                <c:pt idx="1709">
                  <c:v>171.748900274246</c:v>
                </c:pt>
                <c:pt idx="1710">
                  <c:v>171.748900274246</c:v>
                </c:pt>
                <c:pt idx="1711">
                  <c:v>171.748900274246</c:v>
                </c:pt>
                <c:pt idx="1712">
                  <c:v>171.748900274246</c:v>
                </c:pt>
                <c:pt idx="1713">
                  <c:v>171.748900274246</c:v>
                </c:pt>
                <c:pt idx="1714">
                  <c:v>171.748900274246</c:v>
                </c:pt>
                <c:pt idx="1715">
                  <c:v>171.748900274246</c:v>
                </c:pt>
                <c:pt idx="1716">
                  <c:v>171.748900274246</c:v>
                </c:pt>
                <c:pt idx="1717">
                  <c:v>171.748900274246</c:v>
                </c:pt>
                <c:pt idx="1718">
                  <c:v>171.748900274246</c:v>
                </c:pt>
                <c:pt idx="1719">
                  <c:v>171.748900274246</c:v>
                </c:pt>
                <c:pt idx="1720">
                  <c:v>171.748900274246</c:v>
                </c:pt>
                <c:pt idx="1721">
                  <c:v>171.748900274246</c:v>
                </c:pt>
                <c:pt idx="1722">
                  <c:v>171.748900274246</c:v>
                </c:pt>
                <c:pt idx="1723">
                  <c:v>171.748900274246</c:v>
                </c:pt>
                <c:pt idx="1724">
                  <c:v>171.748900274246</c:v>
                </c:pt>
                <c:pt idx="1725">
                  <c:v>171.748900274246</c:v>
                </c:pt>
                <c:pt idx="1726">
                  <c:v>171.748900274246</c:v>
                </c:pt>
                <c:pt idx="1727">
                  <c:v>171.748900274246</c:v>
                </c:pt>
                <c:pt idx="1728">
                  <c:v>171.748900274246</c:v>
                </c:pt>
                <c:pt idx="1729">
                  <c:v>171.748900274246</c:v>
                </c:pt>
                <c:pt idx="1730">
                  <c:v>171.748900274246</c:v>
                </c:pt>
                <c:pt idx="1731">
                  <c:v>171.748900274246</c:v>
                </c:pt>
                <c:pt idx="1732">
                  <c:v>171.748900274246</c:v>
                </c:pt>
                <c:pt idx="1733">
                  <c:v>171.748900274246</c:v>
                </c:pt>
                <c:pt idx="1734">
                  <c:v>171.748900274246</c:v>
                </c:pt>
                <c:pt idx="1735">
                  <c:v>171.748900274246</c:v>
                </c:pt>
                <c:pt idx="1736">
                  <c:v>171.748900274246</c:v>
                </c:pt>
                <c:pt idx="1737">
                  <c:v>171.748900274246</c:v>
                </c:pt>
                <c:pt idx="1738">
                  <c:v>171.748900274246</c:v>
                </c:pt>
                <c:pt idx="1739">
                  <c:v>171.748900274246</c:v>
                </c:pt>
                <c:pt idx="1740">
                  <c:v>171.748900274246</c:v>
                </c:pt>
                <c:pt idx="1741">
                  <c:v>171.748900274246</c:v>
                </c:pt>
                <c:pt idx="1742">
                  <c:v>171.748900274246</c:v>
                </c:pt>
                <c:pt idx="1743">
                  <c:v>171.748900274246</c:v>
                </c:pt>
                <c:pt idx="1744">
                  <c:v>171.748900274246</c:v>
                </c:pt>
                <c:pt idx="1745">
                  <c:v>171.748900274246</c:v>
                </c:pt>
                <c:pt idx="1746">
                  <c:v>171.748900274246</c:v>
                </c:pt>
                <c:pt idx="1747">
                  <c:v>171.748900274246</c:v>
                </c:pt>
                <c:pt idx="1748">
                  <c:v>171.748900274246</c:v>
                </c:pt>
                <c:pt idx="1749">
                  <c:v>171.748900274246</c:v>
                </c:pt>
                <c:pt idx="1750">
                  <c:v>171.748900274246</c:v>
                </c:pt>
                <c:pt idx="1751">
                  <c:v>171.748900274246</c:v>
                </c:pt>
                <c:pt idx="1752">
                  <c:v>171.748900274246</c:v>
                </c:pt>
                <c:pt idx="1753">
                  <c:v>171.748900274246</c:v>
                </c:pt>
                <c:pt idx="1754">
                  <c:v>171.748900274246</c:v>
                </c:pt>
                <c:pt idx="1755">
                  <c:v>171.748900274246</c:v>
                </c:pt>
                <c:pt idx="1756">
                  <c:v>171.748900274246</c:v>
                </c:pt>
                <c:pt idx="1757">
                  <c:v>171.748900274246</c:v>
                </c:pt>
                <c:pt idx="1758">
                  <c:v>171.748900274246</c:v>
                </c:pt>
                <c:pt idx="1759">
                  <c:v>171.748900274246</c:v>
                </c:pt>
                <c:pt idx="1760">
                  <c:v>171.748900274246</c:v>
                </c:pt>
                <c:pt idx="1761">
                  <c:v>171.748900274246</c:v>
                </c:pt>
                <c:pt idx="1762">
                  <c:v>171.748900274246</c:v>
                </c:pt>
                <c:pt idx="1763">
                  <c:v>171.748900274246</c:v>
                </c:pt>
                <c:pt idx="1764">
                  <c:v>171.748900274246</c:v>
                </c:pt>
                <c:pt idx="1765">
                  <c:v>171.748900274246</c:v>
                </c:pt>
                <c:pt idx="1766">
                  <c:v>171.748900274246</c:v>
                </c:pt>
                <c:pt idx="1767">
                  <c:v>171.748900274246</c:v>
                </c:pt>
                <c:pt idx="1768">
                  <c:v>171.748900274246</c:v>
                </c:pt>
                <c:pt idx="1769">
                  <c:v>171.748900274246</c:v>
                </c:pt>
                <c:pt idx="1770">
                  <c:v>171.748900274246</c:v>
                </c:pt>
                <c:pt idx="1771">
                  <c:v>171.748900274246</c:v>
                </c:pt>
                <c:pt idx="1772">
                  <c:v>171.748900274246</c:v>
                </c:pt>
                <c:pt idx="1773">
                  <c:v>171.748900274246</c:v>
                </c:pt>
                <c:pt idx="1774">
                  <c:v>171.748900274246</c:v>
                </c:pt>
                <c:pt idx="1775">
                  <c:v>171.748900274246</c:v>
                </c:pt>
                <c:pt idx="1776">
                  <c:v>171.748900274246</c:v>
                </c:pt>
                <c:pt idx="1777">
                  <c:v>171.748900274246</c:v>
                </c:pt>
                <c:pt idx="1778">
                  <c:v>171.748900274246</c:v>
                </c:pt>
                <c:pt idx="1779">
                  <c:v>171.748900274246</c:v>
                </c:pt>
                <c:pt idx="1780">
                  <c:v>171.748900274246</c:v>
                </c:pt>
                <c:pt idx="1781">
                  <c:v>171.748900274246</c:v>
                </c:pt>
                <c:pt idx="1782">
                  <c:v>171.748900274246</c:v>
                </c:pt>
                <c:pt idx="1783">
                  <c:v>171.748900274246</c:v>
                </c:pt>
                <c:pt idx="1784">
                  <c:v>171.748900274246</c:v>
                </c:pt>
                <c:pt idx="1785">
                  <c:v>171.748900274246</c:v>
                </c:pt>
                <c:pt idx="1786">
                  <c:v>171.748900274246</c:v>
                </c:pt>
                <c:pt idx="1787">
                  <c:v>171.748900274246</c:v>
                </c:pt>
                <c:pt idx="1788">
                  <c:v>171.748900274246</c:v>
                </c:pt>
                <c:pt idx="1789">
                  <c:v>171.748900274246</c:v>
                </c:pt>
                <c:pt idx="1790">
                  <c:v>171.748900274246</c:v>
                </c:pt>
                <c:pt idx="1791">
                  <c:v>171.748900274246</c:v>
                </c:pt>
                <c:pt idx="1792">
                  <c:v>171.748900274246</c:v>
                </c:pt>
                <c:pt idx="1793">
                  <c:v>171.748900274246</c:v>
                </c:pt>
                <c:pt idx="1794">
                  <c:v>171.748900274246</c:v>
                </c:pt>
                <c:pt idx="1795">
                  <c:v>171.748900274246</c:v>
                </c:pt>
                <c:pt idx="1796">
                  <c:v>171.748900274246</c:v>
                </c:pt>
                <c:pt idx="1797">
                  <c:v>171.748900274246</c:v>
                </c:pt>
                <c:pt idx="1798">
                  <c:v>171.748900274246</c:v>
                </c:pt>
                <c:pt idx="1799">
                  <c:v>171.748900274246</c:v>
                </c:pt>
                <c:pt idx="1800">
                  <c:v>171.748900274246</c:v>
                </c:pt>
                <c:pt idx="1801">
                  <c:v>171.748900274246</c:v>
                </c:pt>
                <c:pt idx="1802">
                  <c:v>171.748900274246</c:v>
                </c:pt>
                <c:pt idx="1803">
                  <c:v>171.748900274246</c:v>
                </c:pt>
                <c:pt idx="1804">
                  <c:v>171.748900274246</c:v>
                </c:pt>
                <c:pt idx="1805">
                  <c:v>171.748900274246</c:v>
                </c:pt>
                <c:pt idx="1806">
                  <c:v>171.748900274246</c:v>
                </c:pt>
                <c:pt idx="1807">
                  <c:v>171.748900274246</c:v>
                </c:pt>
                <c:pt idx="1808">
                  <c:v>171.748900274246</c:v>
                </c:pt>
                <c:pt idx="1809">
                  <c:v>171.748900274246</c:v>
                </c:pt>
                <c:pt idx="1810">
                  <c:v>171.748900274246</c:v>
                </c:pt>
                <c:pt idx="1811">
                  <c:v>171.748900274246</c:v>
                </c:pt>
                <c:pt idx="1812">
                  <c:v>171.748900274246</c:v>
                </c:pt>
                <c:pt idx="1813">
                  <c:v>171.748900274246</c:v>
                </c:pt>
                <c:pt idx="1814">
                  <c:v>171.748900274246</c:v>
                </c:pt>
                <c:pt idx="1815">
                  <c:v>171.748900274246</c:v>
                </c:pt>
                <c:pt idx="1816">
                  <c:v>171.748900274246</c:v>
                </c:pt>
                <c:pt idx="1817">
                  <c:v>171.748900274246</c:v>
                </c:pt>
                <c:pt idx="1818">
                  <c:v>171.748900274246</c:v>
                </c:pt>
                <c:pt idx="1819">
                  <c:v>171.748900274246</c:v>
                </c:pt>
                <c:pt idx="1820">
                  <c:v>171.748900274246</c:v>
                </c:pt>
                <c:pt idx="1821">
                  <c:v>171.748900274246</c:v>
                </c:pt>
                <c:pt idx="1822">
                  <c:v>171.748900274246</c:v>
                </c:pt>
                <c:pt idx="1823">
                  <c:v>171.748900274246</c:v>
                </c:pt>
                <c:pt idx="1824">
                  <c:v>171.748900274246</c:v>
                </c:pt>
                <c:pt idx="1825">
                  <c:v>171.748900274246</c:v>
                </c:pt>
                <c:pt idx="1826">
                  <c:v>171.748900274246</c:v>
                </c:pt>
                <c:pt idx="1827">
                  <c:v>171.748900274246</c:v>
                </c:pt>
                <c:pt idx="1828">
                  <c:v>171.748900274246</c:v>
                </c:pt>
                <c:pt idx="1829">
                  <c:v>171.748900274246</c:v>
                </c:pt>
                <c:pt idx="1830">
                  <c:v>171.748900274246</c:v>
                </c:pt>
                <c:pt idx="1831">
                  <c:v>171.748900274246</c:v>
                </c:pt>
                <c:pt idx="1832">
                  <c:v>171.748900274246</c:v>
                </c:pt>
                <c:pt idx="1833">
                  <c:v>171.748900274246</c:v>
                </c:pt>
                <c:pt idx="1834">
                  <c:v>171.748900274246</c:v>
                </c:pt>
                <c:pt idx="1835">
                  <c:v>171.748900274246</c:v>
                </c:pt>
                <c:pt idx="1836">
                  <c:v>171.748900274246</c:v>
                </c:pt>
                <c:pt idx="1837">
                  <c:v>171.748900274246</c:v>
                </c:pt>
                <c:pt idx="1838">
                  <c:v>171.748900274246</c:v>
                </c:pt>
                <c:pt idx="1839">
                  <c:v>171.748900274246</c:v>
                </c:pt>
                <c:pt idx="1840">
                  <c:v>171.748900274246</c:v>
                </c:pt>
                <c:pt idx="1841">
                  <c:v>171.748900274246</c:v>
                </c:pt>
                <c:pt idx="1842">
                  <c:v>171.748900274246</c:v>
                </c:pt>
                <c:pt idx="1843">
                  <c:v>171.748900274246</c:v>
                </c:pt>
                <c:pt idx="1844">
                  <c:v>171.748900274246</c:v>
                </c:pt>
                <c:pt idx="1845">
                  <c:v>171.748900274246</c:v>
                </c:pt>
                <c:pt idx="1846">
                  <c:v>171.748900274246</c:v>
                </c:pt>
                <c:pt idx="1847">
                  <c:v>171.748900274246</c:v>
                </c:pt>
                <c:pt idx="1848">
                  <c:v>171.748900274246</c:v>
                </c:pt>
                <c:pt idx="1849">
                  <c:v>171.748900274246</c:v>
                </c:pt>
                <c:pt idx="1850">
                  <c:v>171.748900274246</c:v>
                </c:pt>
                <c:pt idx="1851">
                  <c:v>171.748900274246</c:v>
                </c:pt>
                <c:pt idx="1852">
                  <c:v>171.748900274246</c:v>
                </c:pt>
                <c:pt idx="1853">
                  <c:v>171.748900274246</c:v>
                </c:pt>
                <c:pt idx="1854">
                  <c:v>171.748900274246</c:v>
                </c:pt>
                <c:pt idx="1855">
                  <c:v>171.748900274246</c:v>
                </c:pt>
                <c:pt idx="1856">
                  <c:v>171.748900274246</c:v>
                </c:pt>
                <c:pt idx="1857">
                  <c:v>171.748900274246</c:v>
                </c:pt>
                <c:pt idx="1858">
                  <c:v>171.748900274246</c:v>
                </c:pt>
                <c:pt idx="1859">
                  <c:v>171.748900274246</c:v>
                </c:pt>
                <c:pt idx="1860">
                  <c:v>171.748900274246</c:v>
                </c:pt>
                <c:pt idx="1861">
                  <c:v>171.748900274246</c:v>
                </c:pt>
                <c:pt idx="1862">
                  <c:v>171.748900274246</c:v>
                </c:pt>
                <c:pt idx="1863">
                  <c:v>171.748900274246</c:v>
                </c:pt>
                <c:pt idx="1864">
                  <c:v>171.748900274246</c:v>
                </c:pt>
                <c:pt idx="1865">
                  <c:v>171.748900274246</c:v>
                </c:pt>
                <c:pt idx="1866">
                  <c:v>171.748900274246</c:v>
                </c:pt>
                <c:pt idx="1867">
                  <c:v>171.748900274246</c:v>
                </c:pt>
                <c:pt idx="1868">
                  <c:v>171.748900274246</c:v>
                </c:pt>
                <c:pt idx="1869">
                  <c:v>171.748900274246</c:v>
                </c:pt>
                <c:pt idx="1870">
                  <c:v>171.748900274246</c:v>
                </c:pt>
                <c:pt idx="1871">
                  <c:v>171.748900274246</c:v>
                </c:pt>
                <c:pt idx="1872">
                  <c:v>171.748900274246</c:v>
                </c:pt>
                <c:pt idx="1873">
                  <c:v>171.748900274246</c:v>
                </c:pt>
                <c:pt idx="1874">
                  <c:v>171.748900274246</c:v>
                </c:pt>
                <c:pt idx="1875">
                  <c:v>171.748900274246</c:v>
                </c:pt>
                <c:pt idx="1876">
                  <c:v>171.748900274246</c:v>
                </c:pt>
                <c:pt idx="1877">
                  <c:v>171.748900274246</c:v>
                </c:pt>
                <c:pt idx="1878">
                  <c:v>171.748900274246</c:v>
                </c:pt>
                <c:pt idx="1879">
                  <c:v>171.748900274246</c:v>
                </c:pt>
                <c:pt idx="1880">
                  <c:v>171.748900274246</c:v>
                </c:pt>
                <c:pt idx="1881">
                  <c:v>171.748900274246</c:v>
                </c:pt>
                <c:pt idx="1882">
                  <c:v>171.748900274246</c:v>
                </c:pt>
                <c:pt idx="1883">
                  <c:v>171.748900274246</c:v>
                </c:pt>
                <c:pt idx="1884">
                  <c:v>171.748900274246</c:v>
                </c:pt>
                <c:pt idx="1885">
                  <c:v>171.748900274246</c:v>
                </c:pt>
                <c:pt idx="1886">
                  <c:v>171.748900274246</c:v>
                </c:pt>
                <c:pt idx="1887">
                  <c:v>171.748900274246</c:v>
                </c:pt>
                <c:pt idx="1888">
                  <c:v>171.748900274246</c:v>
                </c:pt>
                <c:pt idx="1889">
                  <c:v>171.748900274246</c:v>
                </c:pt>
                <c:pt idx="1890">
                  <c:v>171.748900274246</c:v>
                </c:pt>
                <c:pt idx="1891">
                  <c:v>171.748900274246</c:v>
                </c:pt>
                <c:pt idx="1892">
                  <c:v>171.748900274246</c:v>
                </c:pt>
                <c:pt idx="1893">
                  <c:v>171.748900274246</c:v>
                </c:pt>
                <c:pt idx="1894">
                  <c:v>171.748900274246</c:v>
                </c:pt>
                <c:pt idx="1895">
                  <c:v>171.748900274246</c:v>
                </c:pt>
                <c:pt idx="1896">
                  <c:v>171.748900274246</c:v>
                </c:pt>
                <c:pt idx="1897">
                  <c:v>171.748900274246</c:v>
                </c:pt>
                <c:pt idx="1898">
                  <c:v>171.748900274246</c:v>
                </c:pt>
                <c:pt idx="1899">
                  <c:v>171.748900274246</c:v>
                </c:pt>
                <c:pt idx="1900">
                  <c:v>171.748900274246</c:v>
                </c:pt>
                <c:pt idx="1901">
                  <c:v>171.748900274246</c:v>
                </c:pt>
                <c:pt idx="1902">
                  <c:v>171.748900274246</c:v>
                </c:pt>
                <c:pt idx="1903">
                  <c:v>171.748900274246</c:v>
                </c:pt>
                <c:pt idx="1904">
                  <c:v>171.748900274246</c:v>
                </c:pt>
                <c:pt idx="1905">
                  <c:v>171.748900274246</c:v>
                </c:pt>
                <c:pt idx="1906">
                  <c:v>171.748900274246</c:v>
                </c:pt>
                <c:pt idx="1907">
                  <c:v>171.748900274246</c:v>
                </c:pt>
                <c:pt idx="1908">
                  <c:v>171.748900274246</c:v>
                </c:pt>
                <c:pt idx="1909">
                  <c:v>171.748900274246</c:v>
                </c:pt>
                <c:pt idx="1910">
                  <c:v>171.748900274246</c:v>
                </c:pt>
                <c:pt idx="1911">
                  <c:v>171.748900274246</c:v>
                </c:pt>
                <c:pt idx="1912">
                  <c:v>171.748900274246</c:v>
                </c:pt>
                <c:pt idx="1913">
                  <c:v>171.748900274246</c:v>
                </c:pt>
                <c:pt idx="1914">
                  <c:v>171.748900274246</c:v>
                </c:pt>
                <c:pt idx="1915">
                  <c:v>171.748900274246</c:v>
                </c:pt>
                <c:pt idx="1916">
                  <c:v>171.748900274246</c:v>
                </c:pt>
                <c:pt idx="1917">
                  <c:v>171.748900274246</c:v>
                </c:pt>
                <c:pt idx="1918">
                  <c:v>171.748900274246</c:v>
                </c:pt>
                <c:pt idx="1919">
                  <c:v>171.748900274246</c:v>
                </c:pt>
                <c:pt idx="1920">
                  <c:v>171.748900274246</c:v>
                </c:pt>
                <c:pt idx="1921">
                  <c:v>171.748900274246</c:v>
                </c:pt>
                <c:pt idx="1922">
                  <c:v>171.748900274246</c:v>
                </c:pt>
                <c:pt idx="1923">
                  <c:v>171.748900274246</c:v>
                </c:pt>
                <c:pt idx="1924">
                  <c:v>171.748900274246</c:v>
                </c:pt>
                <c:pt idx="1925">
                  <c:v>171.748900274246</c:v>
                </c:pt>
                <c:pt idx="1926">
                  <c:v>171.748900274246</c:v>
                </c:pt>
                <c:pt idx="1927">
                  <c:v>171.748900274246</c:v>
                </c:pt>
                <c:pt idx="1928">
                  <c:v>171.748900274246</c:v>
                </c:pt>
                <c:pt idx="1929">
                  <c:v>171.748900274246</c:v>
                </c:pt>
                <c:pt idx="1930">
                  <c:v>171.748900274246</c:v>
                </c:pt>
                <c:pt idx="1931">
                  <c:v>171.748900274246</c:v>
                </c:pt>
                <c:pt idx="1932">
                  <c:v>171.748900274246</c:v>
                </c:pt>
                <c:pt idx="1933">
                  <c:v>171.748900274246</c:v>
                </c:pt>
                <c:pt idx="1934">
                  <c:v>171.748900274246</c:v>
                </c:pt>
                <c:pt idx="1935">
                  <c:v>171.748900274246</c:v>
                </c:pt>
                <c:pt idx="1936">
                  <c:v>171.748900274246</c:v>
                </c:pt>
                <c:pt idx="1937">
                  <c:v>171.748900274246</c:v>
                </c:pt>
                <c:pt idx="1938">
                  <c:v>171.748900274246</c:v>
                </c:pt>
                <c:pt idx="1939">
                  <c:v>171.748900274246</c:v>
                </c:pt>
                <c:pt idx="1940">
                  <c:v>171.748900274246</c:v>
                </c:pt>
                <c:pt idx="1941">
                  <c:v>171.748900274246</c:v>
                </c:pt>
                <c:pt idx="1942">
                  <c:v>171.748900274246</c:v>
                </c:pt>
                <c:pt idx="1943">
                  <c:v>171.748900274246</c:v>
                </c:pt>
                <c:pt idx="1944">
                  <c:v>171.748900274246</c:v>
                </c:pt>
                <c:pt idx="1945">
                  <c:v>171.748900274246</c:v>
                </c:pt>
                <c:pt idx="1946">
                  <c:v>171.748900274246</c:v>
                </c:pt>
                <c:pt idx="1947">
                  <c:v>171.748900274246</c:v>
                </c:pt>
                <c:pt idx="1948">
                  <c:v>171.748900274246</c:v>
                </c:pt>
                <c:pt idx="1949">
                  <c:v>171.748900274246</c:v>
                </c:pt>
                <c:pt idx="1950">
                  <c:v>171.748900274246</c:v>
                </c:pt>
                <c:pt idx="1951">
                  <c:v>171.748900274246</c:v>
                </c:pt>
                <c:pt idx="1952">
                  <c:v>171.748900274246</c:v>
                </c:pt>
                <c:pt idx="1953">
                  <c:v>171.748900274246</c:v>
                </c:pt>
                <c:pt idx="1954">
                  <c:v>171.748900274246</c:v>
                </c:pt>
                <c:pt idx="1955">
                  <c:v>171.748900274246</c:v>
                </c:pt>
                <c:pt idx="1956">
                  <c:v>171.748900274246</c:v>
                </c:pt>
                <c:pt idx="1957">
                  <c:v>171.748900274246</c:v>
                </c:pt>
                <c:pt idx="1958">
                  <c:v>171.748900274246</c:v>
                </c:pt>
                <c:pt idx="1959">
                  <c:v>171.748900274246</c:v>
                </c:pt>
                <c:pt idx="1960">
                  <c:v>171.748900274246</c:v>
                </c:pt>
                <c:pt idx="1961">
                  <c:v>171.748900274246</c:v>
                </c:pt>
                <c:pt idx="1962">
                  <c:v>171.748900274246</c:v>
                </c:pt>
                <c:pt idx="1963">
                  <c:v>171.748900274246</c:v>
                </c:pt>
                <c:pt idx="1964">
                  <c:v>171.748900274246</c:v>
                </c:pt>
                <c:pt idx="1965">
                  <c:v>171.748900274246</c:v>
                </c:pt>
                <c:pt idx="1966">
                  <c:v>171.748900274246</c:v>
                </c:pt>
                <c:pt idx="1967">
                  <c:v>171.748900274246</c:v>
                </c:pt>
                <c:pt idx="1968">
                  <c:v>171.748900274246</c:v>
                </c:pt>
                <c:pt idx="1969">
                  <c:v>171.748900274246</c:v>
                </c:pt>
                <c:pt idx="1970">
                  <c:v>171.748900274246</c:v>
                </c:pt>
                <c:pt idx="1971">
                  <c:v>171.748900274246</c:v>
                </c:pt>
                <c:pt idx="1972">
                  <c:v>171.748900274246</c:v>
                </c:pt>
                <c:pt idx="1973">
                  <c:v>171.748900274246</c:v>
                </c:pt>
                <c:pt idx="1974">
                  <c:v>171.748900274246</c:v>
                </c:pt>
                <c:pt idx="1975">
                  <c:v>171.748900274246</c:v>
                </c:pt>
                <c:pt idx="1976">
                  <c:v>171.748900274246</c:v>
                </c:pt>
                <c:pt idx="1977">
                  <c:v>171.748900274246</c:v>
                </c:pt>
                <c:pt idx="1978">
                  <c:v>171.748900274246</c:v>
                </c:pt>
                <c:pt idx="1979">
                  <c:v>171.748900274246</c:v>
                </c:pt>
                <c:pt idx="1980">
                  <c:v>171.748900274246</c:v>
                </c:pt>
                <c:pt idx="1981">
                  <c:v>171.748900274246</c:v>
                </c:pt>
                <c:pt idx="1982">
                  <c:v>171.748900274246</c:v>
                </c:pt>
                <c:pt idx="1983">
                  <c:v>171.748900274246</c:v>
                </c:pt>
                <c:pt idx="1984">
                  <c:v>171.748900274246</c:v>
                </c:pt>
                <c:pt idx="1985">
                  <c:v>171.748900274246</c:v>
                </c:pt>
                <c:pt idx="1986">
                  <c:v>171.748900274246</c:v>
                </c:pt>
                <c:pt idx="1987">
                  <c:v>171.748900274246</c:v>
                </c:pt>
                <c:pt idx="1988">
                  <c:v>171.748900274246</c:v>
                </c:pt>
                <c:pt idx="1989">
                  <c:v>171.748900274246</c:v>
                </c:pt>
                <c:pt idx="1990">
                  <c:v>171.748900274246</c:v>
                </c:pt>
                <c:pt idx="1991">
                  <c:v>171.748900274246</c:v>
                </c:pt>
                <c:pt idx="1992">
                  <c:v>171.748900274246</c:v>
                </c:pt>
                <c:pt idx="1993">
                  <c:v>171.748900274246</c:v>
                </c:pt>
                <c:pt idx="1994">
                  <c:v>171.748900274246</c:v>
                </c:pt>
                <c:pt idx="1995">
                  <c:v>171.748900274246</c:v>
                </c:pt>
                <c:pt idx="1996">
                  <c:v>171.748900274246</c:v>
                </c:pt>
                <c:pt idx="1997">
                  <c:v>171.748900274246</c:v>
                </c:pt>
                <c:pt idx="1998">
                  <c:v>171.748900274246</c:v>
                </c:pt>
                <c:pt idx="1999">
                  <c:v>171.748900274246</c:v>
                </c:pt>
                <c:pt idx="2000">
                  <c:v>171.748900274246</c:v>
                </c:pt>
                <c:pt idx="2001">
                  <c:v>171.748900274246</c:v>
                </c:pt>
                <c:pt idx="2002">
                  <c:v>171.748900274246</c:v>
                </c:pt>
                <c:pt idx="2003">
                  <c:v>171.748900274246</c:v>
                </c:pt>
                <c:pt idx="2004">
                  <c:v>171.748900274246</c:v>
                </c:pt>
                <c:pt idx="2005">
                  <c:v>171.748900274246</c:v>
                </c:pt>
                <c:pt idx="2006">
                  <c:v>171.748900274246</c:v>
                </c:pt>
                <c:pt idx="2007">
                  <c:v>171.748900274246</c:v>
                </c:pt>
                <c:pt idx="2008">
                  <c:v>171.748900274246</c:v>
                </c:pt>
                <c:pt idx="2009">
                  <c:v>171.748900274246</c:v>
                </c:pt>
                <c:pt idx="2010">
                  <c:v>171.748900274246</c:v>
                </c:pt>
                <c:pt idx="2011">
                  <c:v>171.748900274246</c:v>
                </c:pt>
                <c:pt idx="2012">
                  <c:v>171.748900274246</c:v>
                </c:pt>
                <c:pt idx="2013">
                  <c:v>171.748900274246</c:v>
                </c:pt>
                <c:pt idx="2014">
                  <c:v>171.748900274246</c:v>
                </c:pt>
                <c:pt idx="2015">
                  <c:v>171.748900274246</c:v>
                </c:pt>
                <c:pt idx="2016">
                  <c:v>171.748900274246</c:v>
                </c:pt>
                <c:pt idx="2017">
                  <c:v>171.748900274246</c:v>
                </c:pt>
                <c:pt idx="2018">
                  <c:v>171.748900274246</c:v>
                </c:pt>
                <c:pt idx="2019">
                  <c:v>171.748900274246</c:v>
                </c:pt>
                <c:pt idx="2020">
                  <c:v>171.748900274246</c:v>
                </c:pt>
                <c:pt idx="2021">
                  <c:v>171.748900274246</c:v>
                </c:pt>
                <c:pt idx="2022">
                  <c:v>171.748900274246</c:v>
                </c:pt>
                <c:pt idx="2023">
                  <c:v>171.748900274246</c:v>
                </c:pt>
                <c:pt idx="2024">
                  <c:v>171.748900274246</c:v>
                </c:pt>
                <c:pt idx="2025">
                  <c:v>171.748900274246</c:v>
                </c:pt>
                <c:pt idx="2026">
                  <c:v>171.748900274246</c:v>
                </c:pt>
                <c:pt idx="2027">
                  <c:v>171.748900274246</c:v>
                </c:pt>
                <c:pt idx="2028">
                  <c:v>171.748900274246</c:v>
                </c:pt>
                <c:pt idx="2029">
                  <c:v>171.748900274246</c:v>
                </c:pt>
                <c:pt idx="2030">
                  <c:v>171.748900274246</c:v>
                </c:pt>
                <c:pt idx="2031">
                  <c:v>171.748900274246</c:v>
                </c:pt>
                <c:pt idx="2032">
                  <c:v>171.748900274246</c:v>
                </c:pt>
                <c:pt idx="2033">
                  <c:v>171.748900274246</c:v>
                </c:pt>
                <c:pt idx="2034">
                  <c:v>171.748900274246</c:v>
                </c:pt>
                <c:pt idx="2035">
                  <c:v>171.748900274246</c:v>
                </c:pt>
                <c:pt idx="2036">
                  <c:v>171.748900274246</c:v>
                </c:pt>
                <c:pt idx="2037">
                  <c:v>171.748900274246</c:v>
                </c:pt>
                <c:pt idx="2038">
                  <c:v>171.748900274246</c:v>
                </c:pt>
                <c:pt idx="2039">
                  <c:v>171.748900274246</c:v>
                </c:pt>
                <c:pt idx="2040">
                  <c:v>171.748900274246</c:v>
                </c:pt>
                <c:pt idx="2041">
                  <c:v>171.748900274246</c:v>
                </c:pt>
                <c:pt idx="2042">
                  <c:v>171.748900274246</c:v>
                </c:pt>
                <c:pt idx="2043">
                  <c:v>171.748900274246</c:v>
                </c:pt>
                <c:pt idx="2044">
                  <c:v>171.748900274246</c:v>
                </c:pt>
                <c:pt idx="2045">
                  <c:v>171.748900274246</c:v>
                </c:pt>
                <c:pt idx="2046">
                  <c:v>171.748900274246</c:v>
                </c:pt>
                <c:pt idx="2047">
                  <c:v>171.748900274246</c:v>
                </c:pt>
                <c:pt idx="2048">
                  <c:v>171.748900274246</c:v>
                </c:pt>
                <c:pt idx="2049">
                  <c:v>171.748900274246</c:v>
                </c:pt>
                <c:pt idx="2050">
                  <c:v>171.748900274246</c:v>
                </c:pt>
                <c:pt idx="2051">
                  <c:v>171.748900274246</c:v>
                </c:pt>
                <c:pt idx="2052">
                  <c:v>171.748900274246</c:v>
                </c:pt>
                <c:pt idx="2053">
                  <c:v>171.748900274246</c:v>
                </c:pt>
                <c:pt idx="2054">
                  <c:v>171.748900274246</c:v>
                </c:pt>
                <c:pt idx="2055">
                  <c:v>171.748900274246</c:v>
                </c:pt>
                <c:pt idx="2056">
                  <c:v>171.748900274246</c:v>
                </c:pt>
                <c:pt idx="2057">
                  <c:v>171.748900274246</c:v>
                </c:pt>
                <c:pt idx="2058">
                  <c:v>171.748900274246</c:v>
                </c:pt>
                <c:pt idx="2059">
                  <c:v>171.748900274246</c:v>
                </c:pt>
                <c:pt idx="2060">
                  <c:v>171.748900274246</c:v>
                </c:pt>
                <c:pt idx="2061">
                  <c:v>171.748900274246</c:v>
                </c:pt>
                <c:pt idx="2062">
                  <c:v>171.748900274246</c:v>
                </c:pt>
                <c:pt idx="2063">
                  <c:v>171.748900274246</c:v>
                </c:pt>
                <c:pt idx="2064">
                  <c:v>171.748900274246</c:v>
                </c:pt>
                <c:pt idx="2065">
                  <c:v>171.748900274246</c:v>
                </c:pt>
                <c:pt idx="2066">
                  <c:v>171.748900274246</c:v>
                </c:pt>
                <c:pt idx="2067">
                  <c:v>171.748900274246</c:v>
                </c:pt>
                <c:pt idx="2068">
                  <c:v>171.748900274246</c:v>
                </c:pt>
                <c:pt idx="2069">
                  <c:v>171.748900274246</c:v>
                </c:pt>
                <c:pt idx="2070">
                  <c:v>171.748900274246</c:v>
                </c:pt>
                <c:pt idx="2071">
                  <c:v>171.748900274246</c:v>
                </c:pt>
                <c:pt idx="2072">
                  <c:v>171.748900274246</c:v>
                </c:pt>
                <c:pt idx="2073">
                  <c:v>171.748900274246</c:v>
                </c:pt>
                <c:pt idx="2074">
                  <c:v>171.748900274246</c:v>
                </c:pt>
                <c:pt idx="2075">
                  <c:v>171.748900274246</c:v>
                </c:pt>
                <c:pt idx="2076">
                  <c:v>171.748900274246</c:v>
                </c:pt>
                <c:pt idx="2077">
                  <c:v>171.748900274246</c:v>
                </c:pt>
                <c:pt idx="2078">
                  <c:v>171.748900274246</c:v>
                </c:pt>
                <c:pt idx="2079">
                  <c:v>171.748900274246</c:v>
                </c:pt>
                <c:pt idx="2080">
                  <c:v>171.748900274246</c:v>
                </c:pt>
                <c:pt idx="2081">
                  <c:v>171.748900274246</c:v>
                </c:pt>
                <c:pt idx="2082">
                  <c:v>171.748900274246</c:v>
                </c:pt>
                <c:pt idx="2083">
                  <c:v>171.748900274246</c:v>
                </c:pt>
                <c:pt idx="2084">
                  <c:v>171.748900274246</c:v>
                </c:pt>
                <c:pt idx="2085">
                  <c:v>171.748900274246</c:v>
                </c:pt>
                <c:pt idx="2086">
                  <c:v>171.748900274246</c:v>
                </c:pt>
                <c:pt idx="2087">
                  <c:v>171.748900274246</c:v>
                </c:pt>
                <c:pt idx="2088">
                  <c:v>171.748900274246</c:v>
                </c:pt>
                <c:pt idx="2089">
                  <c:v>171.748900274246</c:v>
                </c:pt>
                <c:pt idx="2090">
                  <c:v>171.748900274246</c:v>
                </c:pt>
                <c:pt idx="2091">
                  <c:v>171.748900274246</c:v>
                </c:pt>
                <c:pt idx="2092">
                  <c:v>171.748900274246</c:v>
                </c:pt>
                <c:pt idx="2093">
                  <c:v>171.748900274246</c:v>
                </c:pt>
                <c:pt idx="2094">
                  <c:v>171.748900274246</c:v>
                </c:pt>
                <c:pt idx="2095">
                  <c:v>171.748900274246</c:v>
                </c:pt>
                <c:pt idx="2096">
                  <c:v>171.748900274246</c:v>
                </c:pt>
                <c:pt idx="2097">
                  <c:v>171.748900274246</c:v>
                </c:pt>
                <c:pt idx="2098">
                  <c:v>171.748900274246</c:v>
                </c:pt>
                <c:pt idx="2099">
                  <c:v>171.748900274246</c:v>
                </c:pt>
                <c:pt idx="2100">
                  <c:v>171.748900274246</c:v>
                </c:pt>
                <c:pt idx="2101">
                  <c:v>171.748900274246</c:v>
                </c:pt>
                <c:pt idx="2102">
                  <c:v>171.748900274246</c:v>
                </c:pt>
                <c:pt idx="2103">
                  <c:v>171.748900274246</c:v>
                </c:pt>
                <c:pt idx="2104">
                  <c:v>171.748900274246</c:v>
                </c:pt>
                <c:pt idx="2105">
                  <c:v>171.748900274246</c:v>
                </c:pt>
                <c:pt idx="2106">
                  <c:v>171.748900274246</c:v>
                </c:pt>
                <c:pt idx="2107">
                  <c:v>171.748900274246</c:v>
                </c:pt>
                <c:pt idx="2108">
                  <c:v>171.748900274246</c:v>
                </c:pt>
                <c:pt idx="2109">
                  <c:v>171.748900274246</c:v>
                </c:pt>
                <c:pt idx="2110">
                  <c:v>171.748900274246</c:v>
                </c:pt>
                <c:pt idx="2111">
                  <c:v>171.748900274246</c:v>
                </c:pt>
                <c:pt idx="2112">
                  <c:v>171.748900274246</c:v>
                </c:pt>
                <c:pt idx="2113">
                  <c:v>171.748900274246</c:v>
                </c:pt>
                <c:pt idx="2114">
                  <c:v>171.748900274246</c:v>
                </c:pt>
                <c:pt idx="2115">
                  <c:v>171.748900274246</c:v>
                </c:pt>
                <c:pt idx="2116">
                  <c:v>171.748900274246</c:v>
                </c:pt>
                <c:pt idx="2117">
                  <c:v>171.748900274246</c:v>
                </c:pt>
                <c:pt idx="2118">
                  <c:v>171.748900274246</c:v>
                </c:pt>
                <c:pt idx="2119">
                  <c:v>171.748900274246</c:v>
                </c:pt>
                <c:pt idx="2120">
                  <c:v>171.748900274246</c:v>
                </c:pt>
                <c:pt idx="2121">
                  <c:v>171.748900274246</c:v>
                </c:pt>
                <c:pt idx="2122">
                  <c:v>171.748900274246</c:v>
                </c:pt>
                <c:pt idx="2123">
                  <c:v>171.748900274246</c:v>
                </c:pt>
                <c:pt idx="2124">
                  <c:v>171.748900274246</c:v>
                </c:pt>
                <c:pt idx="2125">
                  <c:v>171.748900274246</c:v>
                </c:pt>
                <c:pt idx="2126">
                  <c:v>171.748900274246</c:v>
                </c:pt>
                <c:pt idx="2127">
                  <c:v>171.748900274246</c:v>
                </c:pt>
                <c:pt idx="2128">
                  <c:v>171.748900274246</c:v>
                </c:pt>
                <c:pt idx="2129">
                  <c:v>171.748900274246</c:v>
                </c:pt>
                <c:pt idx="2130">
                  <c:v>171.748900274246</c:v>
                </c:pt>
                <c:pt idx="2131">
                  <c:v>171.748900274246</c:v>
                </c:pt>
                <c:pt idx="2132">
                  <c:v>171.748900274246</c:v>
                </c:pt>
                <c:pt idx="2133">
                  <c:v>171.748900274246</c:v>
                </c:pt>
                <c:pt idx="2134">
                  <c:v>171.748900274246</c:v>
                </c:pt>
                <c:pt idx="2135">
                  <c:v>171.748900274246</c:v>
                </c:pt>
                <c:pt idx="2136">
                  <c:v>171.748900274246</c:v>
                </c:pt>
                <c:pt idx="2137">
                  <c:v>171.748900274246</c:v>
                </c:pt>
                <c:pt idx="2138">
                  <c:v>171.748900274246</c:v>
                </c:pt>
                <c:pt idx="2139">
                  <c:v>171.748900274246</c:v>
                </c:pt>
                <c:pt idx="2140">
                  <c:v>171.748900274246</c:v>
                </c:pt>
                <c:pt idx="2141">
                  <c:v>171.748900274246</c:v>
                </c:pt>
                <c:pt idx="2142">
                  <c:v>171.748900274246</c:v>
                </c:pt>
                <c:pt idx="2143">
                  <c:v>171.748900274246</c:v>
                </c:pt>
                <c:pt idx="2144">
                  <c:v>171.748900274246</c:v>
                </c:pt>
                <c:pt idx="2145">
                  <c:v>171.748900274246</c:v>
                </c:pt>
                <c:pt idx="2146">
                  <c:v>171.748900274246</c:v>
                </c:pt>
                <c:pt idx="2147">
                  <c:v>171.748900274246</c:v>
                </c:pt>
                <c:pt idx="2148">
                  <c:v>171.748900274246</c:v>
                </c:pt>
                <c:pt idx="2149">
                  <c:v>171.748900274246</c:v>
                </c:pt>
                <c:pt idx="2150">
                  <c:v>171.748900274246</c:v>
                </c:pt>
                <c:pt idx="2151">
                  <c:v>171.748900274246</c:v>
                </c:pt>
                <c:pt idx="2152">
                  <c:v>171.748900274246</c:v>
                </c:pt>
                <c:pt idx="2153">
                  <c:v>171.748900274246</c:v>
                </c:pt>
                <c:pt idx="2154">
                  <c:v>171.748900274246</c:v>
                </c:pt>
                <c:pt idx="2155">
                  <c:v>171.748900274246</c:v>
                </c:pt>
                <c:pt idx="2156">
                  <c:v>171.748900274246</c:v>
                </c:pt>
                <c:pt idx="2157">
                  <c:v>171.748900274246</c:v>
                </c:pt>
              </c:numCache>
            </c:numRef>
          </c:val>
          <c:smooth val="0"/>
        </c:ser>
        <c:ser>
          <c:idx val="5"/>
          <c:order val="5"/>
          <c:tx>
            <c:strRef>
              <c:f>[铁矿供需库存.xlsx]Sheet2!$AE$2</c:f>
              <c:strCache>
                <c:ptCount val="1"/>
                <c:pt idx="0">
                  <c:v>均值-2*标准差 </c:v>
                </c:pt>
              </c:strCache>
            </c:strRef>
          </c:tx>
          <c:spPr>
            <a:ln w="28575" cap="rnd">
              <a:solidFill>
                <a:srgbClr val="FF0000"/>
              </a:solidFill>
              <a:round/>
            </a:ln>
            <a:effectLst/>
          </c:spPr>
          <c:marker>
            <c:symbol val="none"/>
          </c:marker>
          <c:dLbls>
            <c:delete val="1"/>
          </c:dLbls>
          <c:cat>
            <c:strRef>
              <c:f>[铁矿供需库存.xlsx]Sheet2!$Y$3:$Y$2161</c:f>
              <c:strCache>
                <c:ptCount val="2158"/>
                <c:pt idx="0">
                  <c:v>2015-01-05</c:v>
                </c:pt>
                <c:pt idx="1">
                  <c:v>2015-01-06</c:v>
                </c:pt>
                <c:pt idx="2">
                  <c:v>2015-01-07</c:v>
                </c:pt>
                <c:pt idx="3">
                  <c:v>2015-01-08</c:v>
                </c:pt>
                <c:pt idx="4">
                  <c:v>2015-01-09</c:v>
                </c:pt>
                <c:pt idx="5">
                  <c:v>2015-01-12</c:v>
                </c:pt>
                <c:pt idx="6">
                  <c:v>2015-01-13</c:v>
                </c:pt>
                <c:pt idx="7">
                  <c:v>2015-01-14</c:v>
                </c:pt>
                <c:pt idx="8">
                  <c:v>2015-01-15</c:v>
                </c:pt>
                <c:pt idx="9">
                  <c:v>2015-01-16</c:v>
                </c:pt>
                <c:pt idx="10">
                  <c:v>2015-01-19</c:v>
                </c:pt>
                <c:pt idx="11">
                  <c:v>2015-01-20</c:v>
                </c:pt>
                <c:pt idx="12">
                  <c:v>2015-01-21</c:v>
                </c:pt>
                <c:pt idx="13">
                  <c:v>2015-01-22</c:v>
                </c:pt>
                <c:pt idx="14">
                  <c:v>2015-01-23</c:v>
                </c:pt>
                <c:pt idx="15">
                  <c:v>2015-01-26</c:v>
                </c:pt>
                <c:pt idx="16">
                  <c:v>2015-01-27</c:v>
                </c:pt>
                <c:pt idx="17">
                  <c:v>2015-01-28</c:v>
                </c:pt>
                <c:pt idx="18">
                  <c:v>2015-01-29</c:v>
                </c:pt>
                <c:pt idx="19">
                  <c:v>2015-01-30</c:v>
                </c:pt>
                <c:pt idx="20">
                  <c:v>2015-02-02</c:v>
                </c:pt>
                <c:pt idx="21">
                  <c:v>2015-02-03</c:v>
                </c:pt>
                <c:pt idx="22">
                  <c:v>2015-02-04</c:v>
                </c:pt>
                <c:pt idx="23">
                  <c:v>2015-02-05</c:v>
                </c:pt>
                <c:pt idx="24">
                  <c:v>2015-02-06</c:v>
                </c:pt>
                <c:pt idx="25">
                  <c:v>2015-02-09</c:v>
                </c:pt>
                <c:pt idx="26">
                  <c:v>2015-02-10</c:v>
                </c:pt>
                <c:pt idx="27">
                  <c:v>2015-02-11</c:v>
                </c:pt>
                <c:pt idx="28">
                  <c:v>2015-02-12</c:v>
                </c:pt>
                <c:pt idx="29">
                  <c:v>2015-02-13</c:v>
                </c:pt>
                <c:pt idx="30">
                  <c:v>2015-02-16</c:v>
                </c:pt>
                <c:pt idx="31">
                  <c:v>2015-02-17</c:v>
                </c:pt>
                <c:pt idx="32">
                  <c:v>2015-02-25</c:v>
                </c:pt>
                <c:pt idx="33">
                  <c:v>2015-02-26</c:v>
                </c:pt>
                <c:pt idx="34">
                  <c:v>2015-02-27</c:v>
                </c:pt>
                <c:pt idx="35">
                  <c:v>2015-03-02</c:v>
                </c:pt>
                <c:pt idx="36">
                  <c:v>2015-03-03</c:v>
                </c:pt>
                <c:pt idx="37">
                  <c:v>2015-03-04</c:v>
                </c:pt>
                <c:pt idx="38">
                  <c:v>2015-03-05</c:v>
                </c:pt>
                <c:pt idx="39">
                  <c:v>2015-03-06</c:v>
                </c:pt>
                <c:pt idx="40">
                  <c:v>2015-03-09</c:v>
                </c:pt>
                <c:pt idx="41">
                  <c:v>2015-03-10</c:v>
                </c:pt>
                <c:pt idx="42">
                  <c:v>2015-03-11</c:v>
                </c:pt>
                <c:pt idx="43">
                  <c:v>2015-03-12</c:v>
                </c:pt>
                <c:pt idx="44">
                  <c:v>2015-03-13</c:v>
                </c:pt>
                <c:pt idx="45">
                  <c:v>2015-03-16</c:v>
                </c:pt>
                <c:pt idx="46">
                  <c:v>2015-03-17</c:v>
                </c:pt>
                <c:pt idx="47">
                  <c:v>2015-03-18</c:v>
                </c:pt>
                <c:pt idx="48">
                  <c:v>2015-03-19</c:v>
                </c:pt>
                <c:pt idx="49">
                  <c:v>2015-03-20</c:v>
                </c:pt>
                <c:pt idx="50">
                  <c:v>2015-03-23</c:v>
                </c:pt>
                <c:pt idx="51">
                  <c:v>2015-03-24</c:v>
                </c:pt>
                <c:pt idx="52">
                  <c:v>2015-03-25</c:v>
                </c:pt>
                <c:pt idx="53">
                  <c:v>2015-03-26</c:v>
                </c:pt>
                <c:pt idx="54">
                  <c:v>2015-03-27</c:v>
                </c:pt>
                <c:pt idx="55">
                  <c:v>2015-03-30</c:v>
                </c:pt>
                <c:pt idx="56">
                  <c:v>2015-03-31</c:v>
                </c:pt>
                <c:pt idx="57">
                  <c:v>2015-04-01</c:v>
                </c:pt>
                <c:pt idx="58">
                  <c:v>2015-04-02</c:v>
                </c:pt>
                <c:pt idx="59">
                  <c:v>2015-04-07</c:v>
                </c:pt>
                <c:pt idx="60">
                  <c:v>2015-04-08</c:v>
                </c:pt>
                <c:pt idx="61">
                  <c:v>2015-04-09</c:v>
                </c:pt>
                <c:pt idx="62">
                  <c:v>2015-04-10</c:v>
                </c:pt>
                <c:pt idx="63">
                  <c:v>2015-04-13</c:v>
                </c:pt>
                <c:pt idx="64">
                  <c:v>2015-04-14</c:v>
                </c:pt>
                <c:pt idx="65">
                  <c:v>2015-04-15</c:v>
                </c:pt>
                <c:pt idx="66">
                  <c:v>2015-04-16</c:v>
                </c:pt>
                <c:pt idx="67">
                  <c:v>2015-04-17</c:v>
                </c:pt>
                <c:pt idx="68">
                  <c:v>2015-04-20</c:v>
                </c:pt>
                <c:pt idx="69">
                  <c:v>2015-04-21</c:v>
                </c:pt>
                <c:pt idx="70">
                  <c:v>2015-04-22</c:v>
                </c:pt>
                <c:pt idx="71">
                  <c:v>2015-04-23</c:v>
                </c:pt>
                <c:pt idx="72">
                  <c:v>2015-04-24</c:v>
                </c:pt>
                <c:pt idx="73">
                  <c:v>2015-04-27</c:v>
                </c:pt>
                <c:pt idx="74">
                  <c:v>2015-04-28</c:v>
                </c:pt>
                <c:pt idx="75">
                  <c:v>2015-04-29</c:v>
                </c:pt>
                <c:pt idx="76">
                  <c:v>2015-04-30</c:v>
                </c:pt>
                <c:pt idx="77">
                  <c:v>2015-05-04</c:v>
                </c:pt>
                <c:pt idx="78">
                  <c:v>2015-05-05</c:v>
                </c:pt>
                <c:pt idx="79">
                  <c:v>2015-05-06</c:v>
                </c:pt>
                <c:pt idx="80">
                  <c:v>2015-05-07</c:v>
                </c:pt>
                <c:pt idx="81">
                  <c:v>2015-05-08</c:v>
                </c:pt>
                <c:pt idx="82">
                  <c:v>2015-05-11</c:v>
                </c:pt>
                <c:pt idx="83">
                  <c:v>2015-05-12</c:v>
                </c:pt>
                <c:pt idx="84">
                  <c:v>2015-05-13</c:v>
                </c:pt>
                <c:pt idx="85">
                  <c:v>2015-05-14</c:v>
                </c:pt>
                <c:pt idx="86">
                  <c:v>2015-05-15</c:v>
                </c:pt>
                <c:pt idx="87">
                  <c:v>2015-05-18</c:v>
                </c:pt>
                <c:pt idx="88">
                  <c:v>2015-05-19</c:v>
                </c:pt>
                <c:pt idx="89">
                  <c:v>2015-05-20</c:v>
                </c:pt>
                <c:pt idx="90">
                  <c:v>2015-05-21</c:v>
                </c:pt>
                <c:pt idx="91">
                  <c:v>2015-05-22</c:v>
                </c:pt>
                <c:pt idx="92">
                  <c:v>2015-05-25</c:v>
                </c:pt>
                <c:pt idx="93">
                  <c:v>2015-05-26</c:v>
                </c:pt>
                <c:pt idx="94">
                  <c:v>2015-05-27</c:v>
                </c:pt>
                <c:pt idx="95">
                  <c:v>2015-05-28</c:v>
                </c:pt>
                <c:pt idx="96">
                  <c:v>2015-05-29</c:v>
                </c:pt>
                <c:pt idx="97">
                  <c:v>2015-06-02</c:v>
                </c:pt>
                <c:pt idx="98">
                  <c:v>2015-06-03</c:v>
                </c:pt>
                <c:pt idx="99">
                  <c:v>2015-06-04</c:v>
                </c:pt>
                <c:pt idx="100">
                  <c:v>2015-06-05</c:v>
                </c:pt>
                <c:pt idx="101">
                  <c:v>2015-06-08</c:v>
                </c:pt>
                <c:pt idx="102">
                  <c:v>2015-06-09</c:v>
                </c:pt>
                <c:pt idx="103">
                  <c:v>2015-06-10</c:v>
                </c:pt>
                <c:pt idx="104">
                  <c:v>2015-06-11</c:v>
                </c:pt>
                <c:pt idx="105">
                  <c:v>2015-06-12</c:v>
                </c:pt>
                <c:pt idx="106">
                  <c:v>2015-06-15</c:v>
                </c:pt>
                <c:pt idx="107">
                  <c:v>2015-06-16</c:v>
                </c:pt>
                <c:pt idx="108">
                  <c:v>2015-06-17</c:v>
                </c:pt>
                <c:pt idx="109">
                  <c:v>2015-06-18</c:v>
                </c:pt>
                <c:pt idx="110">
                  <c:v>2015-06-19</c:v>
                </c:pt>
                <c:pt idx="111">
                  <c:v>2015-06-23</c:v>
                </c:pt>
                <c:pt idx="112">
                  <c:v>2015-06-24</c:v>
                </c:pt>
                <c:pt idx="113">
                  <c:v>2015-06-25</c:v>
                </c:pt>
                <c:pt idx="114">
                  <c:v>2015-06-26</c:v>
                </c:pt>
                <c:pt idx="115">
                  <c:v>2015-06-29</c:v>
                </c:pt>
                <c:pt idx="116">
                  <c:v>2015-06-30</c:v>
                </c:pt>
                <c:pt idx="117">
                  <c:v>2015-07-01</c:v>
                </c:pt>
                <c:pt idx="118">
                  <c:v>2015-07-02</c:v>
                </c:pt>
                <c:pt idx="119">
                  <c:v>2015-07-03</c:v>
                </c:pt>
                <c:pt idx="120">
                  <c:v>2015-07-06</c:v>
                </c:pt>
                <c:pt idx="121">
                  <c:v>2015-07-07</c:v>
                </c:pt>
                <c:pt idx="122">
                  <c:v>2015-07-08</c:v>
                </c:pt>
                <c:pt idx="123">
                  <c:v>2015-07-09</c:v>
                </c:pt>
                <c:pt idx="124">
                  <c:v>2015-07-10</c:v>
                </c:pt>
                <c:pt idx="125">
                  <c:v>2015-07-13</c:v>
                </c:pt>
                <c:pt idx="126">
                  <c:v>2015-07-14</c:v>
                </c:pt>
                <c:pt idx="127">
                  <c:v>2015-07-15</c:v>
                </c:pt>
                <c:pt idx="128">
                  <c:v>2015-07-16</c:v>
                </c:pt>
                <c:pt idx="129">
                  <c:v>2015-07-20</c:v>
                </c:pt>
                <c:pt idx="130">
                  <c:v>2015-07-21</c:v>
                </c:pt>
                <c:pt idx="131">
                  <c:v>2015-07-22</c:v>
                </c:pt>
                <c:pt idx="132">
                  <c:v>2015-07-23</c:v>
                </c:pt>
                <c:pt idx="133">
                  <c:v>2015-07-24</c:v>
                </c:pt>
                <c:pt idx="134">
                  <c:v>2015-07-27</c:v>
                </c:pt>
                <c:pt idx="135">
                  <c:v>2015-07-28</c:v>
                </c:pt>
                <c:pt idx="136">
                  <c:v>2015-07-29</c:v>
                </c:pt>
                <c:pt idx="137">
                  <c:v>2015-07-30</c:v>
                </c:pt>
                <c:pt idx="138">
                  <c:v>2015-07-31</c:v>
                </c:pt>
                <c:pt idx="139">
                  <c:v>2015-08-03</c:v>
                </c:pt>
                <c:pt idx="140">
                  <c:v>2015-08-04</c:v>
                </c:pt>
                <c:pt idx="141">
                  <c:v>2015-08-05</c:v>
                </c:pt>
                <c:pt idx="142">
                  <c:v>2015-08-06</c:v>
                </c:pt>
                <c:pt idx="143">
                  <c:v>2015-08-11</c:v>
                </c:pt>
                <c:pt idx="144">
                  <c:v>2015-08-12</c:v>
                </c:pt>
                <c:pt idx="145">
                  <c:v>2015-08-13</c:v>
                </c:pt>
                <c:pt idx="146">
                  <c:v>2015-08-14</c:v>
                </c:pt>
                <c:pt idx="147">
                  <c:v>2015-08-17</c:v>
                </c:pt>
                <c:pt idx="148">
                  <c:v>2015-08-18</c:v>
                </c:pt>
                <c:pt idx="149">
                  <c:v>2015-08-19</c:v>
                </c:pt>
                <c:pt idx="150">
                  <c:v>2015-08-20</c:v>
                </c:pt>
                <c:pt idx="151">
                  <c:v>2015-08-21</c:v>
                </c:pt>
                <c:pt idx="152">
                  <c:v>2015-08-24</c:v>
                </c:pt>
                <c:pt idx="153">
                  <c:v>2015-08-25</c:v>
                </c:pt>
                <c:pt idx="154">
                  <c:v>2015-08-26</c:v>
                </c:pt>
                <c:pt idx="155">
                  <c:v>2015-08-27</c:v>
                </c:pt>
                <c:pt idx="156">
                  <c:v>2015-08-28</c:v>
                </c:pt>
                <c:pt idx="157">
                  <c:v>2015-08-31</c:v>
                </c:pt>
                <c:pt idx="158">
                  <c:v>2015-09-01</c:v>
                </c:pt>
                <c:pt idx="159">
                  <c:v>2015-09-02</c:v>
                </c:pt>
                <c:pt idx="160">
                  <c:v>2015-09-07</c:v>
                </c:pt>
                <c:pt idx="161">
                  <c:v>2015-09-08</c:v>
                </c:pt>
                <c:pt idx="162">
                  <c:v>2015-09-09</c:v>
                </c:pt>
                <c:pt idx="163">
                  <c:v>2015-09-10</c:v>
                </c:pt>
                <c:pt idx="164">
                  <c:v>2015-09-14</c:v>
                </c:pt>
                <c:pt idx="165">
                  <c:v>2015-09-15</c:v>
                </c:pt>
                <c:pt idx="166">
                  <c:v>2015-09-16</c:v>
                </c:pt>
                <c:pt idx="167">
                  <c:v>2015-09-17</c:v>
                </c:pt>
                <c:pt idx="168">
                  <c:v>2015-09-18</c:v>
                </c:pt>
                <c:pt idx="169">
                  <c:v>2015-09-21</c:v>
                </c:pt>
                <c:pt idx="170">
                  <c:v>2015-09-22</c:v>
                </c:pt>
                <c:pt idx="171">
                  <c:v>2015-09-23</c:v>
                </c:pt>
                <c:pt idx="172">
                  <c:v>2015-09-25</c:v>
                </c:pt>
                <c:pt idx="173">
                  <c:v>2015-09-28</c:v>
                </c:pt>
                <c:pt idx="174">
                  <c:v>2015-09-29</c:v>
                </c:pt>
                <c:pt idx="175">
                  <c:v>2015-09-30</c:v>
                </c:pt>
                <c:pt idx="176">
                  <c:v>2015-10-08</c:v>
                </c:pt>
                <c:pt idx="177">
                  <c:v>2015-10-09</c:v>
                </c:pt>
                <c:pt idx="178">
                  <c:v>2015-10-12</c:v>
                </c:pt>
                <c:pt idx="179">
                  <c:v>2015-10-13</c:v>
                </c:pt>
                <c:pt idx="180">
                  <c:v>2015-10-14</c:v>
                </c:pt>
                <c:pt idx="181">
                  <c:v>2015-10-15</c:v>
                </c:pt>
                <c:pt idx="182">
                  <c:v>2015-10-16</c:v>
                </c:pt>
                <c:pt idx="183">
                  <c:v>2015-10-19</c:v>
                </c:pt>
                <c:pt idx="184">
                  <c:v>2015-10-20</c:v>
                </c:pt>
                <c:pt idx="185">
                  <c:v>2015-10-21</c:v>
                </c:pt>
                <c:pt idx="186">
                  <c:v>2015-10-22</c:v>
                </c:pt>
                <c:pt idx="187">
                  <c:v>2015-10-23</c:v>
                </c:pt>
                <c:pt idx="188">
                  <c:v>2015-10-26</c:v>
                </c:pt>
                <c:pt idx="189">
                  <c:v>2015-10-27</c:v>
                </c:pt>
                <c:pt idx="190">
                  <c:v>2015-10-28</c:v>
                </c:pt>
                <c:pt idx="191">
                  <c:v>2015-10-29</c:v>
                </c:pt>
                <c:pt idx="192">
                  <c:v>2015-10-30</c:v>
                </c:pt>
                <c:pt idx="193">
                  <c:v>2015-11-02</c:v>
                </c:pt>
                <c:pt idx="194">
                  <c:v>2015-11-03</c:v>
                </c:pt>
                <c:pt idx="195">
                  <c:v>2015-11-04</c:v>
                </c:pt>
                <c:pt idx="196">
                  <c:v>2015-11-05</c:v>
                </c:pt>
                <c:pt idx="197">
                  <c:v>2015-11-06</c:v>
                </c:pt>
                <c:pt idx="198">
                  <c:v>2015-11-09</c:v>
                </c:pt>
                <c:pt idx="199">
                  <c:v>2015-11-11</c:v>
                </c:pt>
                <c:pt idx="200">
                  <c:v>2015-11-12</c:v>
                </c:pt>
                <c:pt idx="201">
                  <c:v>2015-11-13</c:v>
                </c:pt>
                <c:pt idx="202">
                  <c:v>2015-11-16</c:v>
                </c:pt>
                <c:pt idx="203">
                  <c:v>2015-11-17</c:v>
                </c:pt>
                <c:pt idx="204">
                  <c:v>2015-11-18</c:v>
                </c:pt>
                <c:pt idx="205">
                  <c:v>2015-11-19</c:v>
                </c:pt>
                <c:pt idx="206">
                  <c:v>2015-11-20</c:v>
                </c:pt>
                <c:pt idx="207">
                  <c:v>2015-11-23</c:v>
                </c:pt>
                <c:pt idx="208">
                  <c:v>2015-11-24</c:v>
                </c:pt>
                <c:pt idx="209">
                  <c:v>2015-11-25</c:v>
                </c:pt>
                <c:pt idx="210">
                  <c:v>2015-11-26</c:v>
                </c:pt>
                <c:pt idx="211">
                  <c:v>2015-11-27</c:v>
                </c:pt>
                <c:pt idx="212">
                  <c:v>2015-11-30</c:v>
                </c:pt>
                <c:pt idx="213">
                  <c:v>2015-12-01</c:v>
                </c:pt>
                <c:pt idx="214">
                  <c:v>2015-12-02</c:v>
                </c:pt>
                <c:pt idx="215">
                  <c:v>2015-12-03</c:v>
                </c:pt>
                <c:pt idx="216">
                  <c:v>2015-12-04</c:v>
                </c:pt>
                <c:pt idx="217">
                  <c:v>2015-12-07</c:v>
                </c:pt>
                <c:pt idx="218">
                  <c:v>2015-12-08</c:v>
                </c:pt>
                <c:pt idx="219">
                  <c:v>2015-12-09</c:v>
                </c:pt>
                <c:pt idx="220">
                  <c:v>2015-12-10</c:v>
                </c:pt>
                <c:pt idx="221">
                  <c:v>2015-12-11</c:v>
                </c:pt>
                <c:pt idx="222">
                  <c:v>2015-12-14</c:v>
                </c:pt>
                <c:pt idx="223">
                  <c:v>2015-12-15</c:v>
                </c:pt>
                <c:pt idx="224">
                  <c:v>2015-12-16</c:v>
                </c:pt>
                <c:pt idx="225">
                  <c:v>2015-12-17</c:v>
                </c:pt>
                <c:pt idx="226">
                  <c:v>2015-12-18</c:v>
                </c:pt>
                <c:pt idx="227">
                  <c:v>2015-12-21</c:v>
                </c:pt>
                <c:pt idx="228">
                  <c:v>2015-12-22</c:v>
                </c:pt>
                <c:pt idx="229">
                  <c:v>2015-12-23</c:v>
                </c:pt>
                <c:pt idx="230">
                  <c:v>2015-12-24</c:v>
                </c:pt>
                <c:pt idx="231">
                  <c:v>2015-12-28</c:v>
                </c:pt>
                <c:pt idx="232">
                  <c:v>2015-12-29</c:v>
                </c:pt>
                <c:pt idx="233">
                  <c:v>2015-12-30</c:v>
                </c:pt>
                <c:pt idx="234">
                  <c:v>2015-12-31</c:v>
                </c:pt>
                <c:pt idx="235">
                  <c:v>2016-01-04</c:v>
                </c:pt>
                <c:pt idx="236">
                  <c:v>2016-01-05</c:v>
                </c:pt>
                <c:pt idx="237">
                  <c:v>2016-01-06</c:v>
                </c:pt>
                <c:pt idx="238">
                  <c:v>2016-01-07</c:v>
                </c:pt>
                <c:pt idx="239">
                  <c:v>2016-01-08</c:v>
                </c:pt>
                <c:pt idx="240">
                  <c:v>2016-01-11</c:v>
                </c:pt>
                <c:pt idx="241">
                  <c:v>2016-01-12</c:v>
                </c:pt>
                <c:pt idx="242">
                  <c:v>2016-01-13</c:v>
                </c:pt>
                <c:pt idx="243">
                  <c:v>2016-01-14</c:v>
                </c:pt>
                <c:pt idx="244">
                  <c:v>2016-01-15</c:v>
                </c:pt>
                <c:pt idx="245">
                  <c:v>2016-01-18</c:v>
                </c:pt>
                <c:pt idx="246">
                  <c:v>2016-01-19</c:v>
                </c:pt>
                <c:pt idx="247">
                  <c:v>2016-01-20</c:v>
                </c:pt>
                <c:pt idx="248">
                  <c:v>2016-01-21</c:v>
                </c:pt>
                <c:pt idx="249">
                  <c:v>2016-01-22</c:v>
                </c:pt>
                <c:pt idx="250">
                  <c:v>2016-01-25</c:v>
                </c:pt>
                <c:pt idx="251">
                  <c:v>2016-01-26</c:v>
                </c:pt>
                <c:pt idx="252">
                  <c:v>2016-01-27</c:v>
                </c:pt>
                <c:pt idx="253">
                  <c:v>2016-01-28</c:v>
                </c:pt>
                <c:pt idx="254">
                  <c:v>2016-01-29</c:v>
                </c:pt>
                <c:pt idx="255">
                  <c:v>2016-02-01</c:v>
                </c:pt>
                <c:pt idx="256">
                  <c:v>2016-02-02</c:v>
                </c:pt>
                <c:pt idx="257">
                  <c:v>2016-02-03</c:v>
                </c:pt>
                <c:pt idx="258">
                  <c:v>2016-02-04</c:v>
                </c:pt>
                <c:pt idx="259">
                  <c:v>2016-02-05</c:v>
                </c:pt>
                <c:pt idx="260">
                  <c:v>2016-02-15</c:v>
                </c:pt>
                <c:pt idx="261">
                  <c:v>2016-02-16</c:v>
                </c:pt>
                <c:pt idx="262">
                  <c:v>2016-02-17</c:v>
                </c:pt>
                <c:pt idx="263">
                  <c:v>2016-02-18</c:v>
                </c:pt>
                <c:pt idx="264">
                  <c:v>2016-02-19</c:v>
                </c:pt>
                <c:pt idx="265">
                  <c:v>2016-02-22</c:v>
                </c:pt>
                <c:pt idx="266">
                  <c:v>2016-02-23</c:v>
                </c:pt>
                <c:pt idx="267">
                  <c:v>2016-02-24</c:v>
                </c:pt>
                <c:pt idx="268">
                  <c:v>2016-02-25</c:v>
                </c:pt>
                <c:pt idx="269">
                  <c:v>2016-02-26</c:v>
                </c:pt>
                <c:pt idx="270">
                  <c:v>2016-02-29</c:v>
                </c:pt>
                <c:pt idx="271">
                  <c:v>2016-03-01</c:v>
                </c:pt>
                <c:pt idx="272">
                  <c:v>2016-03-02</c:v>
                </c:pt>
                <c:pt idx="273">
                  <c:v>2016-03-03</c:v>
                </c:pt>
                <c:pt idx="274">
                  <c:v>2016-03-04</c:v>
                </c:pt>
                <c:pt idx="275">
                  <c:v>2016-03-07</c:v>
                </c:pt>
                <c:pt idx="276">
                  <c:v>2016-03-08</c:v>
                </c:pt>
                <c:pt idx="277">
                  <c:v>2016-03-09</c:v>
                </c:pt>
                <c:pt idx="278">
                  <c:v>2016-03-10</c:v>
                </c:pt>
                <c:pt idx="279">
                  <c:v>2016-03-11</c:v>
                </c:pt>
                <c:pt idx="280">
                  <c:v>2016-03-14</c:v>
                </c:pt>
                <c:pt idx="281">
                  <c:v>2016-03-15</c:v>
                </c:pt>
                <c:pt idx="282">
                  <c:v>2016-03-16</c:v>
                </c:pt>
                <c:pt idx="283">
                  <c:v>2016-03-17</c:v>
                </c:pt>
                <c:pt idx="284">
                  <c:v>2016-03-18</c:v>
                </c:pt>
                <c:pt idx="285">
                  <c:v>2016-03-21</c:v>
                </c:pt>
                <c:pt idx="286">
                  <c:v>2016-03-22</c:v>
                </c:pt>
                <c:pt idx="287">
                  <c:v>2016-03-23</c:v>
                </c:pt>
                <c:pt idx="288">
                  <c:v>2016-03-24</c:v>
                </c:pt>
                <c:pt idx="289">
                  <c:v>2016-03-28</c:v>
                </c:pt>
                <c:pt idx="290">
                  <c:v>2016-03-29</c:v>
                </c:pt>
                <c:pt idx="291">
                  <c:v>2016-03-30</c:v>
                </c:pt>
                <c:pt idx="292">
                  <c:v>2016-03-31</c:v>
                </c:pt>
                <c:pt idx="293">
                  <c:v>2016-04-01</c:v>
                </c:pt>
                <c:pt idx="294">
                  <c:v>2016-04-05</c:v>
                </c:pt>
                <c:pt idx="295">
                  <c:v>2016-04-06</c:v>
                </c:pt>
                <c:pt idx="296">
                  <c:v>2016-04-07</c:v>
                </c:pt>
                <c:pt idx="297">
                  <c:v>2016-04-08</c:v>
                </c:pt>
                <c:pt idx="298">
                  <c:v>2016-04-11</c:v>
                </c:pt>
                <c:pt idx="299">
                  <c:v>2016-04-12</c:v>
                </c:pt>
                <c:pt idx="300">
                  <c:v>2016-04-13</c:v>
                </c:pt>
                <c:pt idx="301">
                  <c:v>2016-04-14</c:v>
                </c:pt>
                <c:pt idx="302">
                  <c:v>2016-04-15</c:v>
                </c:pt>
                <c:pt idx="303">
                  <c:v>2016-04-18</c:v>
                </c:pt>
                <c:pt idx="304">
                  <c:v>2016-04-19</c:v>
                </c:pt>
                <c:pt idx="305">
                  <c:v>2016-04-20</c:v>
                </c:pt>
                <c:pt idx="306">
                  <c:v>2016-04-21</c:v>
                </c:pt>
                <c:pt idx="307">
                  <c:v>2016-04-22</c:v>
                </c:pt>
                <c:pt idx="308">
                  <c:v>2016-04-25</c:v>
                </c:pt>
                <c:pt idx="309">
                  <c:v>2016-04-26</c:v>
                </c:pt>
                <c:pt idx="310">
                  <c:v>2016-04-27</c:v>
                </c:pt>
                <c:pt idx="311">
                  <c:v>2016-04-28</c:v>
                </c:pt>
                <c:pt idx="312">
                  <c:v>2016-04-29</c:v>
                </c:pt>
                <c:pt idx="313">
                  <c:v>2016-05-03</c:v>
                </c:pt>
                <c:pt idx="314">
                  <c:v>2016-05-04</c:v>
                </c:pt>
                <c:pt idx="315">
                  <c:v>2016-05-05</c:v>
                </c:pt>
                <c:pt idx="316">
                  <c:v>2016-05-06</c:v>
                </c:pt>
                <c:pt idx="317">
                  <c:v>2016-05-09</c:v>
                </c:pt>
                <c:pt idx="318">
                  <c:v>2016-05-10</c:v>
                </c:pt>
                <c:pt idx="319">
                  <c:v>2016-05-11</c:v>
                </c:pt>
                <c:pt idx="320">
                  <c:v>2016-05-12</c:v>
                </c:pt>
                <c:pt idx="321">
                  <c:v>2016-05-13</c:v>
                </c:pt>
                <c:pt idx="322">
                  <c:v>2016-05-16</c:v>
                </c:pt>
                <c:pt idx="323">
                  <c:v>2016-05-17</c:v>
                </c:pt>
                <c:pt idx="324">
                  <c:v>2016-05-18</c:v>
                </c:pt>
                <c:pt idx="325">
                  <c:v>2016-05-19</c:v>
                </c:pt>
                <c:pt idx="326">
                  <c:v>2016-05-20</c:v>
                </c:pt>
                <c:pt idx="327">
                  <c:v>2016-05-23</c:v>
                </c:pt>
                <c:pt idx="328">
                  <c:v>2016-05-24</c:v>
                </c:pt>
                <c:pt idx="329">
                  <c:v>2016-05-25</c:v>
                </c:pt>
                <c:pt idx="330">
                  <c:v>2016-05-26</c:v>
                </c:pt>
                <c:pt idx="331">
                  <c:v>2016-05-27</c:v>
                </c:pt>
                <c:pt idx="332">
                  <c:v>2016-05-30</c:v>
                </c:pt>
                <c:pt idx="333">
                  <c:v>2016-05-31</c:v>
                </c:pt>
                <c:pt idx="334">
                  <c:v>2016-06-01</c:v>
                </c:pt>
                <c:pt idx="335">
                  <c:v>2016-06-02</c:v>
                </c:pt>
                <c:pt idx="336">
                  <c:v>2016-06-03</c:v>
                </c:pt>
                <c:pt idx="337">
                  <c:v>2016-06-06</c:v>
                </c:pt>
                <c:pt idx="338">
                  <c:v>2016-06-07</c:v>
                </c:pt>
                <c:pt idx="339">
                  <c:v>2016-06-08</c:v>
                </c:pt>
                <c:pt idx="340">
                  <c:v>2016-06-13</c:v>
                </c:pt>
                <c:pt idx="341">
                  <c:v>2016-06-14</c:v>
                </c:pt>
                <c:pt idx="342">
                  <c:v>2016-06-15</c:v>
                </c:pt>
                <c:pt idx="343">
                  <c:v>2016-06-16</c:v>
                </c:pt>
                <c:pt idx="344">
                  <c:v>2016-06-17</c:v>
                </c:pt>
                <c:pt idx="345">
                  <c:v>2016-06-20</c:v>
                </c:pt>
                <c:pt idx="346">
                  <c:v>2016-06-21</c:v>
                </c:pt>
                <c:pt idx="347">
                  <c:v>2016-06-22</c:v>
                </c:pt>
                <c:pt idx="348">
                  <c:v>2016-06-23</c:v>
                </c:pt>
                <c:pt idx="349">
                  <c:v>2016-06-24</c:v>
                </c:pt>
                <c:pt idx="350">
                  <c:v>2016-06-27</c:v>
                </c:pt>
                <c:pt idx="351">
                  <c:v>2016-06-28</c:v>
                </c:pt>
                <c:pt idx="352">
                  <c:v>2016-06-29</c:v>
                </c:pt>
                <c:pt idx="353">
                  <c:v>2016-06-30</c:v>
                </c:pt>
                <c:pt idx="354">
                  <c:v>2016-07-01</c:v>
                </c:pt>
                <c:pt idx="355">
                  <c:v>2016-07-04</c:v>
                </c:pt>
                <c:pt idx="356">
                  <c:v>2016-07-05</c:v>
                </c:pt>
                <c:pt idx="357">
                  <c:v>2016-07-07</c:v>
                </c:pt>
                <c:pt idx="358">
                  <c:v>2016-07-08</c:v>
                </c:pt>
                <c:pt idx="359">
                  <c:v>2016-07-11</c:v>
                </c:pt>
                <c:pt idx="360">
                  <c:v>2016-07-12</c:v>
                </c:pt>
                <c:pt idx="361">
                  <c:v>2016-07-13</c:v>
                </c:pt>
                <c:pt idx="362">
                  <c:v>2016-07-14</c:v>
                </c:pt>
                <c:pt idx="363">
                  <c:v>2016-07-15</c:v>
                </c:pt>
                <c:pt idx="364">
                  <c:v>2016-07-18</c:v>
                </c:pt>
                <c:pt idx="365">
                  <c:v>2016-07-19</c:v>
                </c:pt>
                <c:pt idx="366">
                  <c:v>2016-07-20</c:v>
                </c:pt>
                <c:pt idx="367">
                  <c:v>2016-07-21</c:v>
                </c:pt>
                <c:pt idx="368">
                  <c:v>2016-07-22</c:v>
                </c:pt>
                <c:pt idx="369">
                  <c:v>2016-07-25</c:v>
                </c:pt>
                <c:pt idx="370">
                  <c:v>2016-07-26</c:v>
                </c:pt>
                <c:pt idx="371">
                  <c:v>2016-07-27</c:v>
                </c:pt>
                <c:pt idx="372">
                  <c:v>2016-07-28</c:v>
                </c:pt>
                <c:pt idx="373">
                  <c:v>2016-07-29</c:v>
                </c:pt>
                <c:pt idx="374">
                  <c:v>2016-08-01</c:v>
                </c:pt>
                <c:pt idx="375">
                  <c:v>2016-08-02</c:v>
                </c:pt>
                <c:pt idx="376">
                  <c:v>2016-08-03</c:v>
                </c:pt>
                <c:pt idx="377">
                  <c:v>2016-08-04</c:v>
                </c:pt>
                <c:pt idx="378">
                  <c:v>2016-08-05</c:v>
                </c:pt>
                <c:pt idx="379">
                  <c:v>2016-08-08</c:v>
                </c:pt>
                <c:pt idx="380">
                  <c:v>2016-08-10</c:v>
                </c:pt>
                <c:pt idx="381">
                  <c:v>2016-08-11</c:v>
                </c:pt>
                <c:pt idx="382">
                  <c:v>2016-08-12</c:v>
                </c:pt>
                <c:pt idx="383">
                  <c:v>2016-08-15</c:v>
                </c:pt>
                <c:pt idx="384">
                  <c:v>2016-08-16</c:v>
                </c:pt>
                <c:pt idx="385">
                  <c:v>2016-08-17</c:v>
                </c:pt>
                <c:pt idx="386">
                  <c:v>2016-08-18</c:v>
                </c:pt>
                <c:pt idx="387">
                  <c:v>2016-08-19</c:v>
                </c:pt>
                <c:pt idx="388">
                  <c:v>2016-08-22</c:v>
                </c:pt>
                <c:pt idx="389">
                  <c:v>2016-08-23</c:v>
                </c:pt>
                <c:pt idx="390">
                  <c:v>2016-08-24</c:v>
                </c:pt>
                <c:pt idx="391">
                  <c:v>2016-08-25</c:v>
                </c:pt>
                <c:pt idx="392">
                  <c:v>2016-08-26</c:v>
                </c:pt>
                <c:pt idx="393">
                  <c:v>2016-08-29</c:v>
                </c:pt>
                <c:pt idx="394">
                  <c:v>2016-08-30</c:v>
                </c:pt>
                <c:pt idx="395">
                  <c:v>2016-08-31</c:v>
                </c:pt>
                <c:pt idx="396">
                  <c:v>2016-09-01</c:v>
                </c:pt>
                <c:pt idx="397">
                  <c:v>2016-09-02</c:v>
                </c:pt>
                <c:pt idx="398">
                  <c:v>2016-09-05</c:v>
                </c:pt>
                <c:pt idx="399">
                  <c:v>2016-09-06</c:v>
                </c:pt>
                <c:pt idx="400">
                  <c:v>2016-09-07</c:v>
                </c:pt>
                <c:pt idx="401">
                  <c:v>2016-09-08</c:v>
                </c:pt>
                <c:pt idx="402">
                  <c:v>2016-09-09</c:v>
                </c:pt>
                <c:pt idx="403">
                  <c:v>2016-09-13</c:v>
                </c:pt>
                <c:pt idx="404">
                  <c:v>2016-09-14</c:v>
                </c:pt>
                <c:pt idx="405">
                  <c:v>2016-09-19</c:v>
                </c:pt>
                <c:pt idx="406">
                  <c:v>2016-09-20</c:v>
                </c:pt>
                <c:pt idx="407">
                  <c:v>2016-09-21</c:v>
                </c:pt>
                <c:pt idx="408">
                  <c:v>2016-09-22</c:v>
                </c:pt>
                <c:pt idx="409">
                  <c:v>2016-09-23</c:v>
                </c:pt>
                <c:pt idx="410">
                  <c:v>2016-09-26</c:v>
                </c:pt>
                <c:pt idx="411">
                  <c:v>2016-09-27</c:v>
                </c:pt>
                <c:pt idx="412">
                  <c:v>2016-09-28</c:v>
                </c:pt>
                <c:pt idx="413">
                  <c:v>2016-09-29</c:v>
                </c:pt>
                <c:pt idx="414">
                  <c:v>2016-09-30</c:v>
                </c:pt>
                <c:pt idx="415">
                  <c:v>2016-10-10</c:v>
                </c:pt>
                <c:pt idx="416">
                  <c:v>2016-10-11</c:v>
                </c:pt>
                <c:pt idx="417">
                  <c:v>2016-10-12</c:v>
                </c:pt>
                <c:pt idx="418">
                  <c:v>2016-10-13</c:v>
                </c:pt>
                <c:pt idx="419">
                  <c:v>2016-10-14</c:v>
                </c:pt>
                <c:pt idx="420">
                  <c:v>2016-10-17</c:v>
                </c:pt>
                <c:pt idx="421">
                  <c:v>2016-10-18</c:v>
                </c:pt>
                <c:pt idx="422">
                  <c:v>2016-10-19</c:v>
                </c:pt>
                <c:pt idx="423">
                  <c:v>2016-10-20</c:v>
                </c:pt>
                <c:pt idx="424">
                  <c:v>2016-10-21</c:v>
                </c:pt>
                <c:pt idx="425">
                  <c:v>2016-10-24</c:v>
                </c:pt>
                <c:pt idx="426">
                  <c:v>2016-10-25</c:v>
                </c:pt>
                <c:pt idx="427">
                  <c:v>2016-10-26</c:v>
                </c:pt>
                <c:pt idx="428">
                  <c:v>2016-10-27</c:v>
                </c:pt>
                <c:pt idx="429">
                  <c:v>2016-10-28</c:v>
                </c:pt>
                <c:pt idx="430">
                  <c:v>2016-10-31</c:v>
                </c:pt>
                <c:pt idx="431">
                  <c:v>2016-11-01</c:v>
                </c:pt>
                <c:pt idx="432">
                  <c:v>2016-11-02</c:v>
                </c:pt>
                <c:pt idx="433">
                  <c:v>2016-11-03</c:v>
                </c:pt>
                <c:pt idx="434">
                  <c:v>2016-11-04</c:v>
                </c:pt>
                <c:pt idx="435">
                  <c:v>2016-11-07</c:v>
                </c:pt>
                <c:pt idx="436">
                  <c:v>2016-11-08</c:v>
                </c:pt>
                <c:pt idx="437">
                  <c:v>2016-11-09</c:v>
                </c:pt>
                <c:pt idx="438">
                  <c:v>2016-11-10</c:v>
                </c:pt>
                <c:pt idx="439">
                  <c:v>2016-11-11</c:v>
                </c:pt>
                <c:pt idx="440">
                  <c:v>2016-11-14</c:v>
                </c:pt>
                <c:pt idx="441">
                  <c:v>2016-11-15</c:v>
                </c:pt>
                <c:pt idx="442">
                  <c:v>2016-11-16</c:v>
                </c:pt>
                <c:pt idx="443">
                  <c:v>2016-11-17</c:v>
                </c:pt>
                <c:pt idx="444">
                  <c:v>2016-11-18</c:v>
                </c:pt>
                <c:pt idx="445">
                  <c:v>2016-11-21</c:v>
                </c:pt>
                <c:pt idx="446">
                  <c:v>2016-11-22</c:v>
                </c:pt>
                <c:pt idx="447">
                  <c:v>2016-11-23</c:v>
                </c:pt>
                <c:pt idx="448">
                  <c:v>2016-11-24</c:v>
                </c:pt>
                <c:pt idx="449">
                  <c:v>2016-11-25</c:v>
                </c:pt>
                <c:pt idx="450">
                  <c:v>2016-11-28</c:v>
                </c:pt>
                <c:pt idx="451">
                  <c:v>2016-11-29</c:v>
                </c:pt>
                <c:pt idx="452">
                  <c:v>2016-11-30</c:v>
                </c:pt>
                <c:pt idx="453">
                  <c:v>2016-12-01</c:v>
                </c:pt>
                <c:pt idx="454">
                  <c:v>2016-12-02</c:v>
                </c:pt>
                <c:pt idx="455">
                  <c:v>2016-12-05</c:v>
                </c:pt>
                <c:pt idx="456">
                  <c:v>2016-12-06</c:v>
                </c:pt>
                <c:pt idx="457">
                  <c:v>2016-12-07</c:v>
                </c:pt>
                <c:pt idx="458">
                  <c:v>2016-12-08</c:v>
                </c:pt>
                <c:pt idx="459">
                  <c:v>2016-12-09</c:v>
                </c:pt>
                <c:pt idx="460">
                  <c:v>2016-12-12</c:v>
                </c:pt>
                <c:pt idx="461">
                  <c:v>2016-12-13</c:v>
                </c:pt>
                <c:pt idx="462">
                  <c:v>2016-12-14</c:v>
                </c:pt>
                <c:pt idx="463">
                  <c:v>2016-12-15</c:v>
                </c:pt>
                <c:pt idx="464">
                  <c:v>2016-12-16</c:v>
                </c:pt>
                <c:pt idx="465">
                  <c:v>2016-12-19</c:v>
                </c:pt>
                <c:pt idx="466">
                  <c:v>2016-12-20</c:v>
                </c:pt>
                <c:pt idx="467">
                  <c:v>2016-12-21</c:v>
                </c:pt>
                <c:pt idx="468">
                  <c:v>2016-12-22</c:v>
                </c:pt>
                <c:pt idx="469">
                  <c:v>2016-12-23</c:v>
                </c:pt>
                <c:pt idx="470">
                  <c:v>2016-12-27</c:v>
                </c:pt>
                <c:pt idx="471">
                  <c:v>2016-12-28</c:v>
                </c:pt>
                <c:pt idx="472">
                  <c:v>2016-12-29</c:v>
                </c:pt>
                <c:pt idx="473">
                  <c:v>2016-12-30</c:v>
                </c:pt>
                <c:pt idx="474">
                  <c:v>2017-01-03</c:v>
                </c:pt>
                <c:pt idx="475">
                  <c:v>2017-01-04</c:v>
                </c:pt>
                <c:pt idx="476">
                  <c:v>2017-01-05</c:v>
                </c:pt>
                <c:pt idx="477">
                  <c:v>2017-01-06</c:v>
                </c:pt>
                <c:pt idx="478">
                  <c:v>2017-01-09</c:v>
                </c:pt>
                <c:pt idx="479">
                  <c:v>2017-01-10</c:v>
                </c:pt>
                <c:pt idx="480">
                  <c:v>2017-01-11</c:v>
                </c:pt>
                <c:pt idx="481">
                  <c:v>2017-01-12</c:v>
                </c:pt>
                <c:pt idx="482">
                  <c:v>2017-01-13</c:v>
                </c:pt>
                <c:pt idx="483">
                  <c:v>2017-01-16</c:v>
                </c:pt>
                <c:pt idx="484">
                  <c:v>2017-01-17</c:v>
                </c:pt>
                <c:pt idx="485">
                  <c:v>2017-01-18</c:v>
                </c:pt>
                <c:pt idx="486">
                  <c:v>2017-01-19</c:v>
                </c:pt>
                <c:pt idx="487">
                  <c:v>2017-01-20</c:v>
                </c:pt>
                <c:pt idx="488">
                  <c:v>2017-01-23</c:v>
                </c:pt>
                <c:pt idx="489">
                  <c:v>2017-01-24</c:v>
                </c:pt>
                <c:pt idx="490">
                  <c:v>2017-01-25</c:v>
                </c:pt>
                <c:pt idx="491">
                  <c:v>2017-01-26</c:v>
                </c:pt>
                <c:pt idx="492">
                  <c:v>2017-02-03</c:v>
                </c:pt>
                <c:pt idx="493">
                  <c:v>2017-02-06</c:v>
                </c:pt>
                <c:pt idx="494">
                  <c:v>2017-02-07</c:v>
                </c:pt>
                <c:pt idx="495">
                  <c:v>2017-02-08</c:v>
                </c:pt>
                <c:pt idx="496">
                  <c:v>2017-02-09</c:v>
                </c:pt>
                <c:pt idx="497">
                  <c:v>2017-02-10</c:v>
                </c:pt>
                <c:pt idx="498">
                  <c:v>2017-02-13</c:v>
                </c:pt>
                <c:pt idx="499">
                  <c:v>2017-02-14</c:v>
                </c:pt>
                <c:pt idx="500">
                  <c:v>2017-02-15</c:v>
                </c:pt>
                <c:pt idx="501">
                  <c:v>2017-02-16</c:v>
                </c:pt>
                <c:pt idx="502">
                  <c:v>2017-02-17</c:v>
                </c:pt>
                <c:pt idx="503">
                  <c:v>2017-02-20</c:v>
                </c:pt>
                <c:pt idx="504">
                  <c:v>2017-02-21</c:v>
                </c:pt>
                <c:pt idx="505">
                  <c:v>2017-02-22</c:v>
                </c:pt>
                <c:pt idx="506">
                  <c:v>2017-02-23</c:v>
                </c:pt>
                <c:pt idx="507">
                  <c:v>2017-02-24</c:v>
                </c:pt>
                <c:pt idx="508">
                  <c:v>2017-02-27</c:v>
                </c:pt>
                <c:pt idx="509">
                  <c:v>2017-02-28</c:v>
                </c:pt>
                <c:pt idx="510">
                  <c:v>2017-03-01</c:v>
                </c:pt>
                <c:pt idx="511">
                  <c:v>2017-03-02</c:v>
                </c:pt>
                <c:pt idx="512">
                  <c:v>2017-03-03</c:v>
                </c:pt>
                <c:pt idx="513">
                  <c:v>2017-03-06</c:v>
                </c:pt>
                <c:pt idx="514">
                  <c:v>2017-03-07</c:v>
                </c:pt>
                <c:pt idx="515">
                  <c:v>2017-03-08</c:v>
                </c:pt>
                <c:pt idx="516">
                  <c:v>2017-03-09</c:v>
                </c:pt>
                <c:pt idx="517">
                  <c:v>2017-03-10</c:v>
                </c:pt>
                <c:pt idx="518">
                  <c:v>2017-03-13</c:v>
                </c:pt>
                <c:pt idx="519">
                  <c:v>2017-03-14</c:v>
                </c:pt>
                <c:pt idx="520">
                  <c:v>2017-03-15</c:v>
                </c:pt>
                <c:pt idx="521">
                  <c:v>2017-03-16</c:v>
                </c:pt>
                <c:pt idx="522">
                  <c:v>2017-03-17</c:v>
                </c:pt>
                <c:pt idx="523">
                  <c:v>2017-03-20</c:v>
                </c:pt>
                <c:pt idx="524">
                  <c:v>2017-03-21</c:v>
                </c:pt>
                <c:pt idx="525">
                  <c:v>2017-03-22</c:v>
                </c:pt>
                <c:pt idx="526">
                  <c:v>2017-03-23</c:v>
                </c:pt>
                <c:pt idx="527">
                  <c:v>2017-03-24</c:v>
                </c:pt>
                <c:pt idx="528">
                  <c:v>2017-03-27</c:v>
                </c:pt>
                <c:pt idx="529">
                  <c:v>2017-03-28</c:v>
                </c:pt>
                <c:pt idx="530">
                  <c:v>2017-03-29</c:v>
                </c:pt>
                <c:pt idx="531">
                  <c:v>2017-03-30</c:v>
                </c:pt>
                <c:pt idx="532">
                  <c:v>2017-03-31</c:v>
                </c:pt>
                <c:pt idx="533">
                  <c:v>2017-04-05</c:v>
                </c:pt>
                <c:pt idx="534">
                  <c:v>2017-04-06</c:v>
                </c:pt>
                <c:pt idx="535">
                  <c:v>2017-04-07</c:v>
                </c:pt>
                <c:pt idx="536">
                  <c:v>2017-04-10</c:v>
                </c:pt>
                <c:pt idx="537">
                  <c:v>2017-04-11</c:v>
                </c:pt>
                <c:pt idx="538">
                  <c:v>2017-04-12</c:v>
                </c:pt>
                <c:pt idx="539">
                  <c:v>2017-04-13</c:v>
                </c:pt>
                <c:pt idx="540">
                  <c:v>2017-04-17</c:v>
                </c:pt>
                <c:pt idx="541">
                  <c:v>2017-04-18</c:v>
                </c:pt>
                <c:pt idx="542">
                  <c:v>2017-04-19</c:v>
                </c:pt>
                <c:pt idx="543">
                  <c:v>2017-04-20</c:v>
                </c:pt>
                <c:pt idx="544">
                  <c:v>2017-04-21</c:v>
                </c:pt>
                <c:pt idx="545">
                  <c:v>2017-04-24</c:v>
                </c:pt>
                <c:pt idx="546">
                  <c:v>2017-04-25</c:v>
                </c:pt>
                <c:pt idx="547">
                  <c:v>2017-04-26</c:v>
                </c:pt>
                <c:pt idx="548">
                  <c:v>2017-04-27</c:v>
                </c:pt>
                <c:pt idx="549">
                  <c:v>2017-04-28</c:v>
                </c:pt>
                <c:pt idx="550">
                  <c:v>2017-05-02</c:v>
                </c:pt>
                <c:pt idx="551">
                  <c:v>2017-05-03</c:v>
                </c:pt>
                <c:pt idx="552">
                  <c:v>2017-05-04</c:v>
                </c:pt>
                <c:pt idx="553">
                  <c:v>2017-05-05</c:v>
                </c:pt>
                <c:pt idx="554">
                  <c:v>2017-05-08</c:v>
                </c:pt>
                <c:pt idx="555">
                  <c:v>2017-05-09</c:v>
                </c:pt>
                <c:pt idx="556">
                  <c:v>2017-05-11</c:v>
                </c:pt>
                <c:pt idx="557">
                  <c:v>2017-05-12</c:v>
                </c:pt>
                <c:pt idx="558">
                  <c:v>2017-05-15</c:v>
                </c:pt>
                <c:pt idx="559">
                  <c:v>2017-05-16</c:v>
                </c:pt>
                <c:pt idx="560">
                  <c:v>2017-05-17</c:v>
                </c:pt>
                <c:pt idx="561">
                  <c:v>2017-05-18</c:v>
                </c:pt>
                <c:pt idx="562">
                  <c:v>2017-05-19</c:v>
                </c:pt>
                <c:pt idx="563">
                  <c:v>2017-05-22</c:v>
                </c:pt>
                <c:pt idx="564">
                  <c:v>2017-05-23</c:v>
                </c:pt>
                <c:pt idx="565">
                  <c:v>2017-05-24</c:v>
                </c:pt>
                <c:pt idx="566">
                  <c:v>2017-05-25</c:v>
                </c:pt>
                <c:pt idx="567">
                  <c:v>2017-05-26</c:v>
                </c:pt>
                <c:pt idx="568">
                  <c:v>2017-05-31</c:v>
                </c:pt>
                <c:pt idx="569">
                  <c:v>2017-06-01</c:v>
                </c:pt>
                <c:pt idx="570">
                  <c:v>2017-06-02</c:v>
                </c:pt>
                <c:pt idx="571">
                  <c:v>2017-06-05</c:v>
                </c:pt>
                <c:pt idx="572">
                  <c:v>2017-06-06</c:v>
                </c:pt>
                <c:pt idx="573">
                  <c:v>2017-06-07</c:v>
                </c:pt>
                <c:pt idx="574">
                  <c:v>2017-06-08</c:v>
                </c:pt>
                <c:pt idx="575">
                  <c:v>2017-06-09</c:v>
                </c:pt>
                <c:pt idx="576">
                  <c:v>2017-06-12</c:v>
                </c:pt>
                <c:pt idx="577">
                  <c:v>2017-06-13</c:v>
                </c:pt>
                <c:pt idx="578">
                  <c:v>2017-06-14</c:v>
                </c:pt>
                <c:pt idx="579">
                  <c:v>2017-06-15</c:v>
                </c:pt>
                <c:pt idx="580">
                  <c:v>2017-06-16</c:v>
                </c:pt>
                <c:pt idx="581">
                  <c:v>2017-06-19</c:v>
                </c:pt>
                <c:pt idx="582">
                  <c:v>2017-06-20</c:v>
                </c:pt>
                <c:pt idx="583">
                  <c:v>2017-06-21</c:v>
                </c:pt>
                <c:pt idx="584">
                  <c:v>2017-06-22</c:v>
                </c:pt>
                <c:pt idx="585">
                  <c:v>2017-06-23</c:v>
                </c:pt>
                <c:pt idx="586">
                  <c:v>2017-06-27</c:v>
                </c:pt>
                <c:pt idx="587">
                  <c:v>2017-06-28</c:v>
                </c:pt>
                <c:pt idx="588">
                  <c:v>2017-06-29</c:v>
                </c:pt>
                <c:pt idx="589">
                  <c:v>2017-06-30</c:v>
                </c:pt>
                <c:pt idx="590">
                  <c:v>2017-07-03</c:v>
                </c:pt>
                <c:pt idx="591">
                  <c:v>2017-07-04</c:v>
                </c:pt>
                <c:pt idx="592">
                  <c:v>2017-07-05</c:v>
                </c:pt>
                <c:pt idx="593">
                  <c:v>2017-07-06</c:v>
                </c:pt>
                <c:pt idx="594">
                  <c:v>2017-07-07</c:v>
                </c:pt>
                <c:pt idx="595">
                  <c:v>2017-07-10</c:v>
                </c:pt>
                <c:pt idx="596">
                  <c:v>2017-07-11</c:v>
                </c:pt>
                <c:pt idx="597">
                  <c:v>2017-07-12</c:v>
                </c:pt>
                <c:pt idx="598">
                  <c:v>2017-07-13</c:v>
                </c:pt>
                <c:pt idx="599">
                  <c:v>2017-07-14</c:v>
                </c:pt>
                <c:pt idx="600">
                  <c:v>2017-07-17</c:v>
                </c:pt>
                <c:pt idx="601">
                  <c:v>2017-07-18</c:v>
                </c:pt>
                <c:pt idx="602">
                  <c:v>2017-07-19</c:v>
                </c:pt>
                <c:pt idx="603">
                  <c:v>2017-07-20</c:v>
                </c:pt>
                <c:pt idx="604">
                  <c:v>2017-07-21</c:v>
                </c:pt>
                <c:pt idx="605">
                  <c:v>2017-07-24</c:v>
                </c:pt>
                <c:pt idx="606">
                  <c:v>2017-07-25</c:v>
                </c:pt>
                <c:pt idx="607">
                  <c:v>2017-07-26</c:v>
                </c:pt>
                <c:pt idx="608">
                  <c:v>2017-07-27</c:v>
                </c:pt>
                <c:pt idx="609">
                  <c:v>2017-07-28</c:v>
                </c:pt>
                <c:pt idx="610">
                  <c:v>2017-07-31</c:v>
                </c:pt>
                <c:pt idx="611">
                  <c:v>2017-08-01</c:v>
                </c:pt>
                <c:pt idx="612">
                  <c:v>2017-08-02</c:v>
                </c:pt>
                <c:pt idx="613">
                  <c:v>2017-08-03</c:v>
                </c:pt>
                <c:pt idx="614">
                  <c:v>2017-08-04</c:v>
                </c:pt>
                <c:pt idx="615">
                  <c:v>2017-08-07</c:v>
                </c:pt>
                <c:pt idx="616">
                  <c:v>2017-08-08</c:v>
                </c:pt>
                <c:pt idx="617">
                  <c:v>2017-08-10</c:v>
                </c:pt>
                <c:pt idx="618">
                  <c:v>2017-08-11</c:v>
                </c:pt>
                <c:pt idx="619">
                  <c:v>2017-08-14</c:v>
                </c:pt>
                <c:pt idx="620">
                  <c:v>2017-08-15</c:v>
                </c:pt>
                <c:pt idx="621">
                  <c:v>2017-08-16</c:v>
                </c:pt>
                <c:pt idx="622">
                  <c:v>2017-08-17</c:v>
                </c:pt>
                <c:pt idx="623">
                  <c:v>2017-08-18</c:v>
                </c:pt>
                <c:pt idx="624">
                  <c:v>2017-08-21</c:v>
                </c:pt>
                <c:pt idx="625">
                  <c:v>2017-08-22</c:v>
                </c:pt>
                <c:pt idx="626">
                  <c:v>2017-08-23</c:v>
                </c:pt>
                <c:pt idx="627">
                  <c:v>2017-08-24</c:v>
                </c:pt>
                <c:pt idx="628">
                  <c:v>2017-08-25</c:v>
                </c:pt>
                <c:pt idx="629">
                  <c:v>2017-08-28</c:v>
                </c:pt>
                <c:pt idx="630">
                  <c:v>2017-08-29</c:v>
                </c:pt>
                <c:pt idx="631">
                  <c:v>2017-08-30</c:v>
                </c:pt>
                <c:pt idx="632">
                  <c:v>2017-08-31</c:v>
                </c:pt>
                <c:pt idx="633">
                  <c:v>2017-09-04</c:v>
                </c:pt>
                <c:pt idx="634">
                  <c:v>2017-09-05</c:v>
                </c:pt>
                <c:pt idx="635">
                  <c:v>2017-09-06</c:v>
                </c:pt>
                <c:pt idx="636">
                  <c:v>2017-09-07</c:v>
                </c:pt>
                <c:pt idx="637">
                  <c:v>2017-09-08</c:v>
                </c:pt>
                <c:pt idx="638">
                  <c:v>2017-09-11</c:v>
                </c:pt>
                <c:pt idx="639">
                  <c:v>2017-09-12</c:v>
                </c:pt>
                <c:pt idx="640">
                  <c:v>2017-09-13</c:v>
                </c:pt>
                <c:pt idx="641">
                  <c:v>2017-09-14</c:v>
                </c:pt>
                <c:pt idx="642">
                  <c:v>2017-09-15</c:v>
                </c:pt>
                <c:pt idx="643">
                  <c:v>2017-09-18</c:v>
                </c:pt>
                <c:pt idx="644">
                  <c:v>2017-09-19</c:v>
                </c:pt>
                <c:pt idx="645">
                  <c:v>2017-09-20</c:v>
                </c:pt>
                <c:pt idx="646">
                  <c:v>2017-09-21</c:v>
                </c:pt>
                <c:pt idx="647">
                  <c:v>2017-09-22</c:v>
                </c:pt>
                <c:pt idx="648">
                  <c:v>2017-09-25</c:v>
                </c:pt>
                <c:pt idx="649">
                  <c:v>2017-09-26</c:v>
                </c:pt>
                <c:pt idx="650">
                  <c:v>2017-09-27</c:v>
                </c:pt>
                <c:pt idx="651">
                  <c:v>2017-09-28</c:v>
                </c:pt>
                <c:pt idx="652">
                  <c:v>2017-09-29</c:v>
                </c:pt>
                <c:pt idx="653">
                  <c:v>2017-10-09</c:v>
                </c:pt>
                <c:pt idx="654">
                  <c:v>2017-10-10</c:v>
                </c:pt>
                <c:pt idx="655">
                  <c:v>2017-10-11</c:v>
                </c:pt>
                <c:pt idx="656">
                  <c:v>2017-10-12</c:v>
                </c:pt>
                <c:pt idx="657">
                  <c:v>2017-10-13</c:v>
                </c:pt>
                <c:pt idx="658">
                  <c:v>2017-10-16</c:v>
                </c:pt>
                <c:pt idx="659">
                  <c:v>2017-10-17</c:v>
                </c:pt>
                <c:pt idx="660">
                  <c:v>2017-10-19</c:v>
                </c:pt>
                <c:pt idx="661">
                  <c:v>2017-10-20</c:v>
                </c:pt>
                <c:pt idx="662">
                  <c:v>2017-10-23</c:v>
                </c:pt>
                <c:pt idx="663">
                  <c:v>2017-10-24</c:v>
                </c:pt>
                <c:pt idx="664">
                  <c:v>2017-10-25</c:v>
                </c:pt>
                <c:pt idx="665">
                  <c:v>2017-10-26</c:v>
                </c:pt>
                <c:pt idx="666">
                  <c:v>2017-10-27</c:v>
                </c:pt>
                <c:pt idx="667">
                  <c:v>2017-10-30</c:v>
                </c:pt>
                <c:pt idx="668">
                  <c:v>2017-11-01</c:v>
                </c:pt>
                <c:pt idx="669">
                  <c:v>2017-11-02</c:v>
                </c:pt>
                <c:pt idx="670">
                  <c:v>2017-11-03</c:v>
                </c:pt>
                <c:pt idx="671">
                  <c:v>2017-11-06</c:v>
                </c:pt>
                <c:pt idx="672">
                  <c:v>2017-11-07</c:v>
                </c:pt>
                <c:pt idx="673">
                  <c:v>2017-11-08</c:v>
                </c:pt>
                <c:pt idx="674">
                  <c:v>2017-11-09</c:v>
                </c:pt>
                <c:pt idx="675">
                  <c:v>2017-11-10</c:v>
                </c:pt>
                <c:pt idx="676">
                  <c:v>2017-11-13</c:v>
                </c:pt>
                <c:pt idx="677">
                  <c:v>2017-11-14</c:v>
                </c:pt>
                <c:pt idx="678">
                  <c:v>2017-11-15</c:v>
                </c:pt>
                <c:pt idx="679">
                  <c:v>2017-11-16</c:v>
                </c:pt>
                <c:pt idx="680">
                  <c:v>2017-11-17</c:v>
                </c:pt>
                <c:pt idx="681">
                  <c:v>2017-11-20</c:v>
                </c:pt>
                <c:pt idx="682">
                  <c:v>2017-11-21</c:v>
                </c:pt>
                <c:pt idx="683">
                  <c:v>2017-11-22</c:v>
                </c:pt>
                <c:pt idx="684">
                  <c:v>2017-11-23</c:v>
                </c:pt>
                <c:pt idx="685">
                  <c:v>2017-11-24</c:v>
                </c:pt>
                <c:pt idx="686">
                  <c:v>2017-11-27</c:v>
                </c:pt>
                <c:pt idx="687">
                  <c:v>2017-11-28</c:v>
                </c:pt>
                <c:pt idx="688">
                  <c:v>2017-11-29</c:v>
                </c:pt>
                <c:pt idx="689">
                  <c:v>2017-11-30</c:v>
                </c:pt>
                <c:pt idx="690">
                  <c:v>2017-12-01</c:v>
                </c:pt>
                <c:pt idx="691">
                  <c:v>2017-12-04</c:v>
                </c:pt>
                <c:pt idx="692">
                  <c:v>2017-12-05</c:v>
                </c:pt>
                <c:pt idx="693">
                  <c:v>2017-12-06</c:v>
                </c:pt>
                <c:pt idx="694">
                  <c:v>2017-12-07</c:v>
                </c:pt>
                <c:pt idx="695">
                  <c:v>2017-12-08</c:v>
                </c:pt>
                <c:pt idx="696">
                  <c:v>2017-12-11</c:v>
                </c:pt>
                <c:pt idx="697">
                  <c:v>2017-12-12</c:v>
                </c:pt>
                <c:pt idx="698">
                  <c:v>2017-12-13</c:v>
                </c:pt>
                <c:pt idx="699">
                  <c:v>2017-12-14</c:v>
                </c:pt>
                <c:pt idx="700">
                  <c:v>2017-12-15</c:v>
                </c:pt>
                <c:pt idx="701">
                  <c:v>2017-12-18</c:v>
                </c:pt>
                <c:pt idx="702">
                  <c:v>2017-12-19</c:v>
                </c:pt>
                <c:pt idx="703">
                  <c:v>2017-12-20</c:v>
                </c:pt>
                <c:pt idx="704">
                  <c:v>2017-12-21</c:v>
                </c:pt>
                <c:pt idx="705">
                  <c:v>2017-12-22</c:v>
                </c:pt>
                <c:pt idx="706">
                  <c:v>2017-12-26</c:v>
                </c:pt>
                <c:pt idx="707">
                  <c:v>2017-12-27</c:v>
                </c:pt>
                <c:pt idx="708">
                  <c:v>2017-12-28</c:v>
                </c:pt>
                <c:pt idx="709">
                  <c:v>2017-12-29</c:v>
                </c:pt>
                <c:pt idx="710">
                  <c:v>2018-01-02</c:v>
                </c:pt>
                <c:pt idx="711">
                  <c:v>2018-01-03</c:v>
                </c:pt>
                <c:pt idx="712">
                  <c:v>2018-01-04</c:v>
                </c:pt>
                <c:pt idx="713">
                  <c:v>2018-01-05</c:v>
                </c:pt>
                <c:pt idx="714">
                  <c:v>2018-01-08</c:v>
                </c:pt>
                <c:pt idx="715">
                  <c:v>2018-01-09</c:v>
                </c:pt>
                <c:pt idx="716">
                  <c:v>2018-01-10</c:v>
                </c:pt>
                <c:pt idx="717">
                  <c:v>2018-01-11</c:v>
                </c:pt>
                <c:pt idx="718">
                  <c:v>2018-01-12</c:v>
                </c:pt>
                <c:pt idx="719">
                  <c:v>2018-01-15</c:v>
                </c:pt>
                <c:pt idx="720">
                  <c:v>2018-01-16</c:v>
                </c:pt>
                <c:pt idx="721">
                  <c:v>2018-01-17</c:v>
                </c:pt>
                <c:pt idx="722">
                  <c:v>2018-01-18</c:v>
                </c:pt>
                <c:pt idx="723">
                  <c:v>2018-01-19</c:v>
                </c:pt>
                <c:pt idx="724">
                  <c:v>2018-01-22</c:v>
                </c:pt>
                <c:pt idx="725">
                  <c:v>2018-01-23</c:v>
                </c:pt>
                <c:pt idx="726">
                  <c:v>2018-01-24</c:v>
                </c:pt>
                <c:pt idx="727">
                  <c:v>2018-01-25</c:v>
                </c:pt>
                <c:pt idx="728">
                  <c:v>2018-01-26</c:v>
                </c:pt>
                <c:pt idx="729">
                  <c:v>2018-01-29</c:v>
                </c:pt>
                <c:pt idx="730">
                  <c:v>2018-01-30</c:v>
                </c:pt>
                <c:pt idx="731">
                  <c:v>2018-01-31</c:v>
                </c:pt>
                <c:pt idx="732">
                  <c:v>2018-02-01</c:v>
                </c:pt>
                <c:pt idx="733">
                  <c:v>2018-02-02</c:v>
                </c:pt>
                <c:pt idx="734">
                  <c:v>2018-02-05</c:v>
                </c:pt>
                <c:pt idx="735">
                  <c:v>2018-02-06</c:v>
                </c:pt>
                <c:pt idx="736">
                  <c:v>2018-02-07</c:v>
                </c:pt>
                <c:pt idx="737">
                  <c:v>2018-02-08</c:v>
                </c:pt>
                <c:pt idx="738">
                  <c:v>2018-02-09</c:v>
                </c:pt>
                <c:pt idx="739">
                  <c:v>2018-02-12</c:v>
                </c:pt>
                <c:pt idx="740">
                  <c:v>2018-02-13</c:v>
                </c:pt>
                <c:pt idx="741">
                  <c:v>2018-02-14</c:v>
                </c:pt>
                <c:pt idx="742">
                  <c:v>2018-02-22</c:v>
                </c:pt>
                <c:pt idx="743">
                  <c:v>2018-02-23</c:v>
                </c:pt>
                <c:pt idx="744">
                  <c:v>2018-02-26</c:v>
                </c:pt>
                <c:pt idx="745">
                  <c:v>2018-02-27</c:v>
                </c:pt>
                <c:pt idx="746">
                  <c:v>2018-02-28</c:v>
                </c:pt>
                <c:pt idx="747">
                  <c:v>2018-03-01</c:v>
                </c:pt>
                <c:pt idx="748">
                  <c:v>2018-03-02</c:v>
                </c:pt>
                <c:pt idx="749">
                  <c:v>2018-03-05</c:v>
                </c:pt>
                <c:pt idx="750">
                  <c:v>2018-03-06</c:v>
                </c:pt>
                <c:pt idx="751">
                  <c:v>2018-03-07</c:v>
                </c:pt>
                <c:pt idx="752">
                  <c:v>2018-03-08</c:v>
                </c:pt>
                <c:pt idx="753">
                  <c:v>2018-03-09</c:v>
                </c:pt>
                <c:pt idx="754">
                  <c:v>2018-03-12</c:v>
                </c:pt>
                <c:pt idx="755">
                  <c:v>2018-03-13</c:v>
                </c:pt>
                <c:pt idx="756">
                  <c:v>2018-03-14</c:v>
                </c:pt>
                <c:pt idx="757">
                  <c:v>2018-03-15</c:v>
                </c:pt>
                <c:pt idx="758">
                  <c:v>2018-03-16</c:v>
                </c:pt>
                <c:pt idx="759">
                  <c:v>2018-03-19</c:v>
                </c:pt>
                <c:pt idx="760">
                  <c:v>2018-03-20</c:v>
                </c:pt>
                <c:pt idx="761">
                  <c:v>2018-03-21</c:v>
                </c:pt>
                <c:pt idx="762">
                  <c:v>2018-03-22</c:v>
                </c:pt>
                <c:pt idx="763">
                  <c:v>2018-03-23</c:v>
                </c:pt>
                <c:pt idx="764">
                  <c:v>2018-03-26</c:v>
                </c:pt>
                <c:pt idx="765">
                  <c:v>2018-03-27</c:v>
                </c:pt>
                <c:pt idx="766">
                  <c:v>2018-03-28</c:v>
                </c:pt>
                <c:pt idx="767">
                  <c:v>2018-03-29</c:v>
                </c:pt>
                <c:pt idx="768">
                  <c:v>2018-04-02</c:v>
                </c:pt>
                <c:pt idx="769">
                  <c:v>2018-04-03</c:v>
                </c:pt>
                <c:pt idx="770">
                  <c:v>2018-04-04</c:v>
                </c:pt>
                <c:pt idx="771">
                  <c:v>2018-04-09</c:v>
                </c:pt>
                <c:pt idx="772">
                  <c:v>2018-04-10</c:v>
                </c:pt>
                <c:pt idx="773">
                  <c:v>2018-04-11</c:v>
                </c:pt>
                <c:pt idx="774">
                  <c:v>2018-04-12</c:v>
                </c:pt>
                <c:pt idx="775">
                  <c:v>2018-04-13</c:v>
                </c:pt>
                <c:pt idx="776">
                  <c:v>2018-04-16</c:v>
                </c:pt>
                <c:pt idx="777">
                  <c:v>2018-04-17</c:v>
                </c:pt>
                <c:pt idx="778">
                  <c:v>2018-04-18</c:v>
                </c:pt>
                <c:pt idx="779">
                  <c:v>2018-04-19</c:v>
                </c:pt>
                <c:pt idx="780">
                  <c:v>2018-04-20</c:v>
                </c:pt>
                <c:pt idx="781">
                  <c:v>2018-04-23</c:v>
                </c:pt>
                <c:pt idx="782">
                  <c:v>2018-04-24</c:v>
                </c:pt>
                <c:pt idx="783">
                  <c:v>2018-04-25</c:v>
                </c:pt>
                <c:pt idx="784">
                  <c:v>2018-04-26</c:v>
                </c:pt>
                <c:pt idx="785">
                  <c:v>2018-04-27</c:v>
                </c:pt>
                <c:pt idx="786">
                  <c:v>2018-05-02</c:v>
                </c:pt>
                <c:pt idx="787">
                  <c:v>2018-05-03</c:v>
                </c:pt>
                <c:pt idx="788">
                  <c:v>2018-05-04</c:v>
                </c:pt>
                <c:pt idx="789">
                  <c:v>2018-05-07</c:v>
                </c:pt>
                <c:pt idx="790">
                  <c:v>2018-05-08</c:v>
                </c:pt>
                <c:pt idx="791">
                  <c:v>2018-05-09</c:v>
                </c:pt>
                <c:pt idx="792">
                  <c:v>2018-05-10</c:v>
                </c:pt>
                <c:pt idx="793">
                  <c:v>2018-05-11</c:v>
                </c:pt>
                <c:pt idx="794">
                  <c:v>2018-05-14</c:v>
                </c:pt>
                <c:pt idx="795">
                  <c:v>2018-05-15</c:v>
                </c:pt>
                <c:pt idx="796">
                  <c:v>2018-05-16</c:v>
                </c:pt>
                <c:pt idx="797">
                  <c:v>2018-05-17</c:v>
                </c:pt>
                <c:pt idx="798">
                  <c:v>2018-05-18</c:v>
                </c:pt>
                <c:pt idx="799">
                  <c:v>2018-05-21</c:v>
                </c:pt>
                <c:pt idx="800">
                  <c:v>2018-05-22</c:v>
                </c:pt>
                <c:pt idx="801">
                  <c:v>2018-05-23</c:v>
                </c:pt>
                <c:pt idx="802">
                  <c:v>2018-05-24</c:v>
                </c:pt>
                <c:pt idx="803">
                  <c:v>2018-05-25</c:v>
                </c:pt>
                <c:pt idx="804">
                  <c:v>2018-05-30</c:v>
                </c:pt>
                <c:pt idx="805">
                  <c:v>2018-05-31</c:v>
                </c:pt>
                <c:pt idx="806">
                  <c:v>2018-06-01</c:v>
                </c:pt>
                <c:pt idx="807">
                  <c:v>2018-06-04</c:v>
                </c:pt>
                <c:pt idx="808">
                  <c:v>2018-06-05</c:v>
                </c:pt>
                <c:pt idx="809">
                  <c:v>2018-06-06</c:v>
                </c:pt>
                <c:pt idx="810">
                  <c:v>2018-06-07</c:v>
                </c:pt>
                <c:pt idx="811">
                  <c:v>2018-06-08</c:v>
                </c:pt>
                <c:pt idx="812">
                  <c:v>2018-06-11</c:v>
                </c:pt>
                <c:pt idx="813">
                  <c:v>2018-06-12</c:v>
                </c:pt>
                <c:pt idx="814">
                  <c:v>2018-06-13</c:v>
                </c:pt>
                <c:pt idx="815">
                  <c:v>2018-06-14</c:v>
                </c:pt>
                <c:pt idx="816">
                  <c:v>2018-06-19</c:v>
                </c:pt>
                <c:pt idx="817">
                  <c:v>2018-06-20</c:v>
                </c:pt>
                <c:pt idx="818">
                  <c:v>2018-06-21</c:v>
                </c:pt>
                <c:pt idx="819">
                  <c:v>2018-06-22</c:v>
                </c:pt>
                <c:pt idx="820">
                  <c:v>2018-06-25</c:v>
                </c:pt>
                <c:pt idx="821">
                  <c:v>2018-06-26</c:v>
                </c:pt>
                <c:pt idx="822">
                  <c:v>2018-06-27</c:v>
                </c:pt>
                <c:pt idx="823">
                  <c:v>2018-06-28</c:v>
                </c:pt>
                <c:pt idx="824">
                  <c:v>2018-07-02</c:v>
                </c:pt>
                <c:pt idx="825">
                  <c:v>2018-07-03</c:v>
                </c:pt>
                <c:pt idx="826">
                  <c:v>2018-07-04</c:v>
                </c:pt>
                <c:pt idx="827">
                  <c:v>2018-07-05</c:v>
                </c:pt>
                <c:pt idx="828">
                  <c:v>2018-07-06</c:v>
                </c:pt>
                <c:pt idx="829">
                  <c:v>2018-07-09</c:v>
                </c:pt>
                <c:pt idx="830">
                  <c:v>2018-07-10</c:v>
                </c:pt>
                <c:pt idx="831">
                  <c:v>2018-07-11</c:v>
                </c:pt>
                <c:pt idx="832">
                  <c:v>2018-07-12</c:v>
                </c:pt>
                <c:pt idx="833">
                  <c:v>2018-07-13</c:v>
                </c:pt>
                <c:pt idx="834">
                  <c:v>2018-07-16</c:v>
                </c:pt>
                <c:pt idx="835">
                  <c:v>2018-07-17</c:v>
                </c:pt>
                <c:pt idx="836">
                  <c:v>2018-07-18</c:v>
                </c:pt>
                <c:pt idx="837">
                  <c:v>2018-07-19</c:v>
                </c:pt>
                <c:pt idx="838">
                  <c:v>2018-07-20</c:v>
                </c:pt>
                <c:pt idx="839">
                  <c:v>2018-07-23</c:v>
                </c:pt>
                <c:pt idx="840">
                  <c:v>2018-07-24</c:v>
                </c:pt>
                <c:pt idx="841">
                  <c:v>2018-07-25</c:v>
                </c:pt>
                <c:pt idx="842">
                  <c:v>2018-07-26</c:v>
                </c:pt>
                <c:pt idx="843">
                  <c:v>2018-07-27</c:v>
                </c:pt>
                <c:pt idx="844">
                  <c:v>2018-07-30</c:v>
                </c:pt>
                <c:pt idx="845">
                  <c:v>2018-07-31</c:v>
                </c:pt>
                <c:pt idx="846">
                  <c:v>2018-08-01</c:v>
                </c:pt>
                <c:pt idx="847">
                  <c:v>2018-08-02</c:v>
                </c:pt>
                <c:pt idx="848">
                  <c:v>2018-08-03</c:v>
                </c:pt>
                <c:pt idx="849">
                  <c:v>2018-08-06</c:v>
                </c:pt>
                <c:pt idx="850">
                  <c:v>2018-08-07</c:v>
                </c:pt>
                <c:pt idx="851">
                  <c:v>2018-08-08</c:v>
                </c:pt>
                <c:pt idx="852">
                  <c:v>2018-08-10</c:v>
                </c:pt>
                <c:pt idx="853">
                  <c:v>2018-08-13</c:v>
                </c:pt>
                <c:pt idx="854">
                  <c:v>2018-08-14</c:v>
                </c:pt>
                <c:pt idx="855">
                  <c:v>2018-08-15</c:v>
                </c:pt>
                <c:pt idx="856">
                  <c:v>2018-08-16</c:v>
                </c:pt>
                <c:pt idx="857">
                  <c:v>2018-08-17</c:v>
                </c:pt>
                <c:pt idx="858">
                  <c:v>2018-08-20</c:v>
                </c:pt>
                <c:pt idx="859">
                  <c:v>2018-08-21</c:v>
                </c:pt>
                <c:pt idx="860">
                  <c:v>2018-08-23</c:v>
                </c:pt>
                <c:pt idx="861">
                  <c:v>2018-08-24</c:v>
                </c:pt>
                <c:pt idx="862">
                  <c:v>2018-08-27</c:v>
                </c:pt>
                <c:pt idx="863">
                  <c:v>2018-08-28</c:v>
                </c:pt>
                <c:pt idx="864">
                  <c:v>2018-08-29</c:v>
                </c:pt>
                <c:pt idx="865">
                  <c:v>2018-08-30</c:v>
                </c:pt>
                <c:pt idx="866">
                  <c:v>2018-09-03</c:v>
                </c:pt>
                <c:pt idx="867">
                  <c:v>2018-09-04</c:v>
                </c:pt>
                <c:pt idx="868">
                  <c:v>2018-09-05</c:v>
                </c:pt>
                <c:pt idx="869">
                  <c:v>2018-09-06</c:v>
                </c:pt>
                <c:pt idx="870">
                  <c:v>2018-09-07</c:v>
                </c:pt>
                <c:pt idx="871">
                  <c:v>2018-09-10</c:v>
                </c:pt>
                <c:pt idx="872">
                  <c:v>2018-09-11</c:v>
                </c:pt>
                <c:pt idx="873">
                  <c:v>2018-09-12</c:v>
                </c:pt>
                <c:pt idx="874">
                  <c:v>2018-09-13</c:v>
                </c:pt>
                <c:pt idx="875">
                  <c:v>2018-09-14</c:v>
                </c:pt>
                <c:pt idx="876">
                  <c:v>2018-09-17</c:v>
                </c:pt>
                <c:pt idx="877">
                  <c:v>2018-09-18</c:v>
                </c:pt>
                <c:pt idx="878">
                  <c:v>2018-09-19</c:v>
                </c:pt>
                <c:pt idx="879">
                  <c:v>2018-09-20</c:v>
                </c:pt>
                <c:pt idx="880">
                  <c:v>2018-09-21</c:v>
                </c:pt>
                <c:pt idx="881">
                  <c:v>2018-09-25</c:v>
                </c:pt>
                <c:pt idx="882">
                  <c:v>2018-09-26</c:v>
                </c:pt>
                <c:pt idx="883">
                  <c:v>2018-09-27</c:v>
                </c:pt>
                <c:pt idx="884">
                  <c:v>2018-09-28</c:v>
                </c:pt>
                <c:pt idx="885">
                  <c:v>2018-10-08</c:v>
                </c:pt>
                <c:pt idx="886">
                  <c:v>2018-10-09</c:v>
                </c:pt>
                <c:pt idx="887">
                  <c:v>2018-10-10</c:v>
                </c:pt>
                <c:pt idx="888">
                  <c:v>2018-10-11</c:v>
                </c:pt>
                <c:pt idx="889">
                  <c:v>2018-10-12</c:v>
                </c:pt>
                <c:pt idx="890">
                  <c:v>2018-10-15</c:v>
                </c:pt>
                <c:pt idx="891">
                  <c:v>2018-10-16</c:v>
                </c:pt>
                <c:pt idx="892">
                  <c:v>2018-10-17</c:v>
                </c:pt>
                <c:pt idx="893">
                  <c:v>2018-10-18</c:v>
                </c:pt>
                <c:pt idx="894">
                  <c:v>2018-10-19</c:v>
                </c:pt>
                <c:pt idx="895">
                  <c:v>2018-10-22</c:v>
                </c:pt>
                <c:pt idx="896">
                  <c:v>2018-10-23</c:v>
                </c:pt>
                <c:pt idx="897">
                  <c:v>2018-10-24</c:v>
                </c:pt>
                <c:pt idx="898">
                  <c:v>2018-10-25</c:v>
                </c:pt>
                <c:pt idx="899">
                  <c:v>2018-10-26</c:v>
                </c:pt>
                <c:pt idx="900">
                  <c:v>2018-10-29</c:v>
                </c:pt>
                <c:pt idx="901">
                  <c:v>2018-10-30</c:v>
                </c:pt>
                <c:pt idx="902">
                  <c:v>2018-10-31</c:v>
                </c:pt>
                <c:pt idx="903">
                  <c:v>2018-11-01</c:v>
                </c:pt>
                <c:pt idx="904">
                  <c:v>2018-11-02</c:v>
                </c:pt>
                <c:pt idx="905">
                  <c:v>2018-11-05</c:v>
                </c:pt>
                <c:pt idx="906">
                  <c:v>2018-11-07</c:v>
                </c:pt>
                <c:pt idx="907">
                  <c:v>2018-11-08</c:v>
                </c:pt>
                <c:pt idx="908">
                  <c:v>2018-11-09</c:v>
                </c:pt>
                <c:pt idx="909">
                  <c:v>2018-11-12</c:v>
                </c:pt>
                <c:pt idx="910">
                  <c:v>2018-11-13</c:v>
                </c:pt>
                <c:pt idx="911">
                  <c:v>2018-11-14</c:v>
                </c:pt>
                <c:pt idx="912">
                  <c:v>2018-11-15</c:v>
                </c:pt>
                <c:pt idx="913">
                  <c:v>2018-11-16</c:v>
                </c:pt>
                <c:pt idx="914">
                  <c:v>2018-11-19</c:v>
                </c:pt>
                <c:pt idx="915">
                  <c:v>2018-11-20</c:v>
                </c:pt>
                <c:pt idx="916">
                  <c:v>2018-11-21</c:v>
                </c:pt>
                <c:pt idx="917">
                  <c:v>2018-11-22</c:v>
                </c:pt>
                <c:pt idx="918">
                  <c:v>2018-11-23</c:v>
                </c:pt>
                <c:pt idx="919">
                  <c:v>2018-11-26</c:v>
                </c:pt>
                <c:pt idx="920">
                  <c:v>2018-11-27</c:v>
                </c:pt>
                <c:pt idx="921">
                  <c:v>2018-11-28</c:v>
                </c:pt>
                <c:pt idx="922">
                  <c:v>2018-11-29</c:v>
                </c:pt>
                <c:pt idx="923">
                  <c:v>2018-12-03</c:v>
                </c:pt>
                <c:pt idx="924">
                  <c:v>2018-12-04</c:v>
                </c:pt>
                <c:pt idx="925">
                  <c:v>2018-12-05</c:v>
                </c:pt>
                <c:pt idx="926">
                  <c:v>2018-12-06</c:v>
                </c:pt>
                <c:pt idx="927">
                  <c:v>2018-12-07</c:v>
                </c:pt>
                <c:pt idx="928">
                  <c:v>2018-12-10</c:v>
                </c:pt>
                <c:pt idx="929">
                  <c:v>2018-12-11</c:v>
                </c:pt>
                <c:pt idx="930">
                  <c:v>2018-12-12</c:v>
                </c:pt>
                <c:pt idx="931">
                  <c:v>2018-12-13</c:v>
                </c:pt>
                <c:pt idx="932">
                  <c:v>2018-12-14</c:v>
                </c:pt>
                <c:pt idx="933">
                  <c:v>2018-12-17</c:v>
                </c:pt>
                <c:pt idx="934">
                  <c:v>2018-12-18</c:v>
                </c:pt>
                <c:pt idx="935">
                  <c:v>2018-12-19</c:v>
                </c:pt>
                <c:pt idx="936">
                  <c:v>2018-12-20</c:v>
                </c:pt>
                <c:pt idx="937">
                  <c:v>2018-12-21</c:v>
                </c:pt>
                <c:pt idx="938">
                  <c:v>2018-12-26</c:v>
                </c:pt>
                <c:pt idx="939">
                  <c:v>2018-12-27</c:v>
                </c:pt>
                <c:pt idx="940">
                  <c:v>2018-12-28</c:v>
                </c:pt>
                <c:pt idx="941">
                  <c:v>2019-01-02</c:v>
                </c:pt>
                <c:pt idx="942">
                  <c:v>2019-01-03</c:v>
                </c:pt>
                <c:pt idx="943">
                  <c:v>2019-01-04</c:v>
                </c:pt>
                <c:pt idx="944">
                  <c:v>2019-01-07</c:v>
                </c:pt>
                <c:pt idx="945">
                  <c:v>2019-01-08</c:v>
                </c:pt>
                <c:pt idx="946">
                  <c:v>2019-01-09</c:v>
                </c:pt>
                <c:pt idx="947">
                  <c:v>2019-01-10</c:v>
                </c:pt>
                <c:pt idx="948">
                  <c:v>2019-01-11</c:v>
                </c:pt>
                <c:pt idx="949">
                  <c:v>2019-01-14</c:v>
                </c:pt>
                <c:pt idx="950">
                  <c:v>2019-01-15</c:v>
                </c:pt>
                <c:pt idx="951">
                  <c:v>2019-01-16</c:v>
                </c:pt>
                <c:pt idx="952">
                  <c:v>2019-01-17</c:v>
                </c:pt>
                <c:pt idx="953">
                  <c:v>2019-01-18</c:v>
                </c:pt>
                <c:pt idx="954">
                  <c:v>2019-01-21</c:v>
                </c:pt>
                <c:pt idx="955">
                  <c:v>2019-01-22</c:v>
                </c:pt>
                <c:pt idx="956">
                  <c:v>2019-01-23</c:v>
                </c:pt>
                <c:pt idx="957">
                  <c:v>2019-01-24</c:v>
                </c:pt>
                <c:pt idx="958">
                  <c:v>2019-01-25</c:v>
                </c:pt>
                <c:pt idx="959">
                  <c:v>2019-01-28</c:v>
                </c:pt>
                <c:pt idx="960">
                  <c:v>2019-01-29</c:v>
                </c:pt>
                <c:pt idx="961">
                  <c:v>2019-01-30</c:v>
                </c:pt>
                <c:pt idx="962">
                  <c:v>2019-01-31</c:v>
                </c:pt>
                <c:pt idx="963">
                  <c:v>2019-02-01</c:v>
                </c:pt>
                <c:pt idx="964">
                  <c:v>2019-02-11</c:v>
                </c:pt>
                <c:pt idx="965">
                  <c:v>2019-02-12</c:v>
                </c:pt>
                <c:pt idx="966">
                  <c:v>2019-02-13</c:v>
                </c:pt>
                <c:pt idx="967">
                  <c:v>2019-02-14</c:v>
                </c:pt>
                <c:pt idx="968">
                  <c:v>2019-02-15</c:v>
                </c:pt>
                <c:pt idx="969">
                  <c:v>2019-02-18</c:v>
                </c:pt>
                <c:pt idx="970">
                  <c:v>2019-02-19</c:v>
                </c:pt>
                <c:pt idx="971">
                  <c:v>2019-02-20</c:v>
                </c:pt>
                <c:pt idx="972">
                  <c:v>2019-02-21</c:v>
                </c:pt>
                <c:pt idx="973">
                  <c:v>2019-02-22</c:v>
                </c:pt>
                <c:pt idx="974">
                  <c:v>2019-02-25</c:v>
                </c:pt>
                <c:pt idx="975">
                  <c:v>2019-02-26</c:v>
                </c:pt>
                <c:pt idx="976">
                  <c:v>2019-02-27</c:v>
                </c:pt>
                <c:pt idx="977">
                  <c:v>2019-02-28</c:v>
                </c:pt>
                <c:pt idx="978">
                  <c:v>2019-03-01</c:v>
                </c:pt>
                <c:pt idx="979">
                  <c:v>2019-03-04</c:v>
                </c:pt>
                <c:pt idx="980">
                  <c:v>2019-03-05</c:v>
                </c:pt>
                <c:pt idx="981">
                  <c:v>2019-03-06</c:v>
                </c:pt>
                <c:pt idx="982">
                  <c:v>2019-03-07</c:v>
                </c:pt>
                <c:pt idx="983">
                  <c:v>2019-03-08</c:v>
                </c:pt>
                <c:pt idx="984">
                  <c:v>2019-03-11</c:v>
                </c:pt>
                <c:pt idx="985">
                  <c:v>2019-03-12</c:v>
                </c:pt>
                <c:pt idx="986">
                  <c:v>2019-03-13</c:v>
                </c:pt>
                <c:pt idx="987">
                  <c:v>2019-03-14</c:v>
                </c:pt>
                <c:pt idx="988">
                  <c:v>2019-03-15</c:v>
                </c:pt>
                <c:pt idx="989">
                  <c:v>2019-03-18</c:v>
                </c:pt>
                <c:pt idx="990">
                  <c:v>2019-03-19</c:v>
                </c:pt>
                <c:pt idx="991">
                  <c:v>2019-03-20</c:v>
                </c:pt>
                <c:pt idx="992">
                  <c:v>2019-03-21</c:v>
                </c:pt>
                <c:pt idx="993">
                  <c:v>2019-03-22</c:v>
                </c:pt>
                <c:pt idx="994">
                  <c:v>2019-03-25</c:v>
                </c:pt>
                <c:pt idx="995">
                  <c:v>2019-03-26</c:v>
                </c:pt>
                <c:pt idx="996">
                  <c:v>2019-03-27</c:v>
                </c:pt>
                <c:pt idx="997">
                  <c:v>2019-03-28</c:v>
                </c:pt>
                <c:pt idx="998">
                  <c:v>2019-03-29</c:v>
                </c:pt>
                <c:pt idx="999">
                  <c:v>2019-04-01</c:v>
                </c:pt>
                <c:pt idx="1000">
                  <c:v>2019-04-02</c:v>
                </c:pt>
                <c:pt idx="1001">
                  <c:v>2019-04-03</c:v>
                </c:pt>
                <c:pt idx="1002">
                  <c:v>2019-04-04</c:v>
                </c:pt>
                <c:pt idx="1003">
                  <c:v>2019-04-08</c:v>
                </c:pt>
                <c:pt idx="1004">
                  <c:v>2019-04-09</c:v>
                </c:pt>
                <c:pt idx="1005">
                  <c:v>2019-04-10</c:v>
                </c:pt>
                <c:pt idx="1006">
                  <c:v>2019-04-11</c:v>
                </c:pt>
                <c:pt idx="1007">
                  <c:v>2019-04-12</c:v>
                </c:pt>
                <c:pt idx="1008">
                  <c:v>2019-04-15</c:v>
                </c:pt>
                <c:pt idx="1009">
                  <c:v>2019-04-16</c:v>
                </c:pt>
                <c:pt idx="1010">
                  <c:v>2019-04-17</c:v>
                </c:pt>
                <c:pt idx="1011">
                  <c:v>2019-04-18</c:v>
                </c:pt>
                <c:pt idx="1012">
                  <c:v>2019-04-19</c:v>
                </c:pt>
                <c:pt idx="1013">
                  <c:v>2019-04-22</c:v>
                </c:pt>
                <c:pt idx="1014">
                  <c:v>2019-04-23</c:v>
                </c:pt>
                <c:pt idx="1015">
                  <c:v>2019-04-24</c:v>
                </c:pt>
                <c:pt idx="1016">
                  <c:v>2019-04-25</c:v>
                </c:pt>
                <c:pt idx="1017">
                  <c:v>2019-04-26</c:v>
                </c:pt>
                <c:pt idx="1018">
                  <c:v>2019-04-29</c:v>
                </c:pt>
                <c:pt idx="1019">
                  <c:v>2019-04-30</c:v>
                </c:pt>
                <c:pt idx="1020">
                  <c:v>2019-05-06</c:v>
                </c:pt>
                <c:pt idx="1021">
                  <c:v>2019-05-07</c:v>
                </c:pt>
                <c:pt idx="1022">
                  <c:v>2019-05-08</c:v>
                </c:pt>
                <c:pt idx="1023">
                  <c:v>2019-05-09</c:v>
                </c:pt>
                <c:pt idx="1024">
                  <c:v>2019-05-10</c:v>
                </c:pt>
                <c:pt idx="1025">
                  <c:v>2019-05-13</c:v>
                </c:pt>
                <c:pt idx="1026">
                  <c:v>2019-05-14</c:v>
                </c:pt>
                <c:pt idx="1027">
                  <c:v>2019-05-15</c:v>
                </c:pt>
                <c:pt idx="1028">
                  <c:v>2019-05-16</c:v>
                </c:pt>
                <c:pt idx="1029">
                  <c:v>2019-05-17</c:v>
                </c:pt>
                <c:pt idx="1030">
                  <c:v>2019-05-21</c:v>
                </c:pt>
                <c:pt idx="1031">
                  <c:v>2019-05-22</c:v>
                </c:pt>
                <c:pt idx="1032">
                  <c:v>2019-05-23</c:v>
                </c:pt>
                <c:pt idx="1033">
                  <c:v>2019-05-24</c:v>
                </c:pt>
                <c:pt idx="1034">
                  <c:v>2019-05-27</c:v>
                </c:pt>
                <c:pt idx="1035">
                  <c:v>2019-05-28</c:v>
                </c:pt>
                <c:pt idx="1036">
                  <c:v>2019-05-29</c:v>
                </c:pt>
                <c:pt idx="1037">
                  <c:v>2019-05-30</c:v>
                </c:pt>
                <c:pt idx="1038">
                  <c:v>2019-05-31</c:v>
                </c:pt>
                <c:pt idx="1039">
                  <c:v>2019-06-03</c:v>
                </c:pt>
                <c:pt idx="1040">
                  <c:v>2019-06-04</c:v>
                </c:pt>
                <c:pt idx="1041">
                  <c:v>2019-06-06</c:v>
                </c:pt>
                <c:pt idx="1042">
                  <c:v>2019-06-10</c:v>
                </c:pt>
                <c:pt idx="1043">
                  <c:v>2019-06-11</c:v>
                </c:pt>
                <c:pt idx="1044">
                  <c:v>2019-06-12</c:v>
                </c:pt>
                <c:pt idx="1045">
                  <c:v>2019-06-13</c:v>
                </c:pt>
                <c:pt idx="1046">
                  <c:v>2019-06-14</c:v>
                </c:pt>
                <c:pt idx="1047">
                  <c:v>2019-06-17</c:v>
                </c:pt>
                <c:pt idx="1048">
                  <c:v>2019-06-18</c:v>
                </c:pt>
                <c:pt idx="1049">
                  <c:v>2019-06-19</c:v>
                </c:pt>
                <c:pt idx="1050">
                  <c:v>2019-06-20</c:v>
                </c:pt>
                <c:pt idx="1051">
                  <c:v>2019-06-21</c:v>
                </c:pt>
                <c:pt idx="1052">
                  <c:v>2019-06-24</c:v>
                </c:pt>
                <c:pt idx="1053">
                  <c:v>2019-06-25</c:v>
                </c:pt>
                <c:pt idx="1054">
                  <c:v>2019-06-26</c:v>
                </c:pt>
                <c:pt idx="1055">
                  <c:v>2019-06-27</c:v>
                </c:pt>
                <c:pt idx="1056">
                  <c:v>2019-06-28</c:v>
                </c:pt>
                <c:pt idx="1057">
                  <c:v>2019-07-01</c:v>
                </c:pt>
                <c:pt idx="1058">
                  <c:v>2019-07-02</c:v>
                </c:pt>
                <c:pt idx="1059">
                  <c:v>2019-07-03</c:v>
                </c:pt>
                <c:pt idx="1060">
                  <c:v>2019-07-04</c:v>
                </c:pt>
                <c:pt idx="1061">
                  <c:v>2019-07-05</c:v>
                </c:pt>
                <c:pt idx="1062">
                  <c:v>2019-07-08</c:v>
                </c:pt>
                <c:pt idx="1063">
                  <c:v>2019-07-09</c:v>
                </c:pt>
                <c:pt idx="1064">
                  <c:v>2019-07-10</c:v>
                </c:pt>
                <c:pt idx="1065">
                  <c:v>2019-07-11</c:v>
                </c:pt>
                <c:pt idx="1066">
                  <c:v>2019-07-12</c:v>
                </c:pt>
                <c:pt idx="1067">
                  <c:v>2019-07-15</c:v>
                </c:pt>
                <c:pt idx="1068">
                  <c:v>2019-07-16</c:v>
                </c:pt>
                <c:pt idx="1069">
                  <c:v>2019-07-17</c:v>
                </c:pt>
                <c:pt idx="1070">
                  <c:v>2019-07-18</c:v>
                </c:pt>
                <c:pt idx="1071">
                  <c:v>2019-07-19</c:v>
                </c:pt>
                <c:pt idx="1072">
                  <c:v>2019-07-22</c:v>
                </c:pt>
                <c:pt idx="1073">
                  <c:v>2019-07-23</c:v>
                </c:pt>
                <c:pt idx="1074">
                  <c:v>2019-07-24</c:v>
                </c:pt>
                <c:pt idx="1075">
                  <c:v>2019-07-25</c:v>
                </c:pt>
                <c:pt idx="1076">
                  <c:v>2019-07-26</c:v>
                </c:pt>
                <c:pt idx="1077">
                  <c:v>2019-07-29</c:v>
                </c:pt>
                <c:pt idx="1078">
                  <c:v>2019-07-30</c:v>
                </c:pt>
                <c:pt idx="1079">
                  <c:v>2019-07-31</c:v>
                </c:pt>
                <c:pt idx="1080">
                  <c:v>2019-08-01</c:v>
                </c:pt>
                <c:pt idx="1081">
                  <c:v>2019-08-02</c:v>
                </c:pt>
                <c:pt idx="1082">
                  <c:v>2019-08-05</c:v>
                </c:pt>
                <c:pt idx="1083">
                  <c:v>2019-08-06</c:v>
                </c:pt>
                <c:pt idx="1084">
                  <c:v>2019-08-07</c:v>
                </c:pt>
                <c:pt idx="1085">
                  <c:v>2019-08-08</c:v>
                </c:pt>
                <c:pt idx="1086">
                  <c:v>2019-08-13</c:v>
                </c:pt>
                <c:pt idx="1087">
                  <c:v>2019-08-14</c:v>
                </c:pt>
                <c:pt idx="1088">
                  <c:v>2019-08-15</c:v>
                </c:pt>
                <c:pt idx="1089">
                  <c:v>2019-08-16</c:v>
                </c:pt>
                <c:pt idx="1090">
                  <c:v>2019-08-19</c:v>
                </c:pt>
                <c:pt idx="1091">
                  <c:v>2019-08-20</c:v>
                </c:pt>
                <c:pt idx="1092">
                  <c:v>2019-08-21</c:v>
                </c:pt>
                <c:pt idx="1093">
                  <c:v>2019-08-22</c:v>
                </c:pt>
                <c:pt idx="1094">
                  <c:v>2019-08-23</c:v>
                </c:pt>
                <c:pt idx="1095">
                  <c:v>2019-08-26</c:v>
                </c:pt>
                <c:pt idx="1096">
                  <c:v>2019-08-27</c:v>
                </c:pt>
                <c:pt idx="1097">
                  <c:v>2019-08-28</c:v>
                </c:pt>
                <c:pt idx="1098">
                  <c:v>2019-08-29</c:v>
                </c:pt>
                <c:pt idx="1099">
                  <c:v>2019-08-30</c:v>
                </c:pt>
                <c:pt idx="1100">
                  <c:v>2019-09-02</c:v>
                </c:pt>
                <c:pt idx="1101">
                  <c:v>2019-09-03</c:v>
                </c:pt>
                <c:pt idx="1102">
                  <c:v>2019-09-04</c:v>
                </c:pt>
                <c:pt idx="1103">
                  <c:v>2019-09-05</c:v>
                </c:pt>
                <c:pt idx="1104">
                  <c:v>2019-09-06</c:v>
                </c:pt>
                <c:pt idx="1105">
                  <c:v>2019-09-09</c:v>
                </c:pt>
                <c:pt idx="1106">
                  <c:v>2019-09-10</c:v>
                </c:pt>
                <c:pt idx="1107">
                  <c:v>2019-09-11</c:v>
                </c:pt>
                <c:pt idx="1108">
                  <c:v>2019-09-12</c:v>
                </c:pt>
                <c:pt idx="1109">
                  <c:v>2019-09-16</c:v>
                </c:pt>
                <c:pt idx="1110">
                  <c:v>2019-09-17</c:v>
                </c:pt>
                <c:pt idx="1111">
                  <c:v>2019-09-18</c:v>
                </c:pt>
                <c:pt idx="1112">
                  <c:v>2019-09-19</c:v>
                </c:pt>
                <c:pt idx="1113">
                  <c:v>2019-09-20</c:v>
                </c:pt>
                <c:pt idx="1114">
                  <c:v>2019-09-23</c:v>
                </c:pt>
                <c:pt idx="1115">
                  <c:v>2019-09-24</c:v>
                </c:pt>
                <c:pt idx="1116">
                  <c:v>2019-09-25</c:v>
                </c:pt>
                <c:pt idx="1117">
                  <c:v>2019-09-26</c:v>
                </c:pt>
                <c:pt idx="1118">
                  <c:v>2019-09-27</c:v>
                </c:pt>
                <c:pt idx="1119">
                  <c:v>2019-09-30</c:v>
                </c:pt>
                <c:pt idx="1120">
                  <c:v>2019-10-08</c:v>
                </c:pt>
                <c:pt idx="1121">
                  <c:v>2019-10-09</c:v>
                </c:pt>
                <c:pt idx="1122">
                  <c:v>2019-10-10</c:v>
                </c:pt>
                <c:pt idx="1123">
                  <c:v>2019-10-11</c:v>
                </c:pt>
                <c:pt idx="1124">
                  <c:v>2019-10-14</c:v>
                </c:pt>
                <c:pt idx="1125">
                  <c:v>2019-10-15</c:v>
                </c:pt>
                <c:pt idx="1126">
                  <c:v>2019-10-16</c:v>
                </c:pt>
                <c:pt idx="1127">
                  <c:v>2019-10-17</c:v>
                </c:pt>
                <c:pt idx="1128">
                  <c:v>2019-10-18</c:v>
                </c:pt>
                <c:pt idx="1129">
                  <c:v>2019-10-21</c:v>
                </c:pt>
                <c:pt idx="1130">
                  <c:v>2019-10-22</c:v>
                </c:pt>
                <c:pt idx="1131">
                  <c:v>2019-10-23</c:v>
                </c:pt>
                <c:pt idx="1132">
                  <c:v>2019-10-24</c:v>
                </c:pt>
                <c:pt idx="1133">
                  <c:v>2019-10-25</c:v>
                </c:pt>
                <c:pt idx="1134">
                  <c:v>2019-10-29</c:v>
                </c:pt>
                <c:pt idx="1135">
                  <c:v>2019-10-30</c:v>
                </c:pt>
                <c:pt idx="1136">
                  <c:v>2019-10-31</c:v>
                </c:pt>
                <c:pt idx="1137">
                  <c:v>2019-11-01</c:v>
                </c:pt>
                <c:pt idx="1138">
                  <c:v>2019-11-04</c:v>
                </c:pt>
                <c:pt idx="1139">
                  <c:v>2019-11-05</c:v>
                </c:pt>
                <c:pt idx="1140">
                  <c:v>2019-11-06</c:v>
                </c:pt>
                <c:pt idx="1141">
                  <c:v>2019-11-07</c:v>
                </c:pt>
                <c:pt idx="1142">
                  <c:v>2019-11-08</c:v>
                </c:pt>
                <c:pt idx="1143">
                  <c:v>2019-11-11</c:v>
                </c:pt>
                <c:pt idx="1144">
                  <c:v>2019-11-12</c:v>
                </c:pt>
                <c:pt idx="1145">
                  <c:v>2019-11-13</c:v>
                </c:pt>
                <c:pt idx="1146">
                  <c:v>2019-11-14</c:v>
                </c:pt>
                <c:pt idx="1147">
                  <c:v>2019-11-15</c:v>
                </c:pt>
                <c:pt idx="1148">
                  <c:v>2019-11-18</c:v>
                </c:pt>
                <c:pt idx="1149">
                  <c:v>2019-11-19</c:v>
                </c:pt>
                <c:pt idx="1150">
                  <c:v>2019-11-20</c:v>
                </c:pt>
                <c:pt idx="1151">
                  <c:v>2019-11-21</c:v>
                </c:pt>
                <c:pt idx="1152">
                  <c:v>2019-11-22</c:v>
                </c:pt>
                <c:pt idx="1153">
                  <c:v>2019-11-25</c:v>
                </c:pt>
                <c:pt idx="1154">
                  <c:v>2019-11-26</c:v>
                </c:pt>
                <c:pt idx="1155">
                  <c:v>2019-11-27</c:v>
                </c:pt>
                <c:pt idx="1156">
                  <c:v>2019-11-28</c:v>
                </c:pt>
                <c:pt idx="1157">
                  <c:v>2019-11-29</c:v>
                </c:pt>
                <c:pt idx="1158">
                  <c:v>2019-12-02</c:v>
                </c:pt>
                <c:pt idx="1159">
                  <c:v>2019-12-03</c:v>
                </c:pt>
                <c:pt idx="1160">
                  <c:v>2019-12-04</c:v>
                </c:pt>
                <c:pt idx="1161">
                  <c:v>2019-12-05</c:v>
                </c:pt>
                <c:pt idx="1162">
                  <c:v>2019-12-06</c:v>
                </c:pt>
                <c:pt idx="1163">
                  <c:v>2019-12-09</c:v>
                </c:pt>
                <c:pt idx="1164">
                  <c:v>2019-12-10</c:v>
                </c:pt>
                <c:pt idx="1165">
                  <c:v>2019-12-11</c:v>
                </c:pt>
                <c:pt idx="1166">
                  <c:v>2019-12-12</c:v>
                </c:pt>
                <c:pt idx="1167">
                  <c:v>2019-12-13</c:v>
                </c:pt>
                <c:pt idx="1168">
                  <c:v>2019-12-16</c:v>
                </c:pt>
                <c:pt idx="1169">
                  <c:v>2019-12-17</c:v>
                </c:pt>
                <c:pt idx="1170">
                  <c:v>2019-12-18</c:v>
                </c:pt>
                <c:pt idx="1171">
                  <c:v>2019-12-19</c:v>
                </c:pt>
                <c:pt idx="1172">
                  <c:v>2019-12-20</c:v>
                </c:pt>
                <c:pt idx="1173">
                  <c:v>2019-12-23</c:v>
                </c:pt>
                <c:pt idx="1174">
                  <c:v>2019-12-24</c:v>
                </c:pt>
                <c:pt idx="1175">
                  <c:v>2019-12-26</c:v>
                </c:pt>
                <c:pt idx="1176">
                  <c:v>2019-12-27</c:v>
                </c:pt>
                <c:pt idx="1177">
                  <c:v>2019-12-30</c:v>
                </c:pt>
                <c:pt idx="1178">
                  <c:v>2019-12-31</c:v>
                </c:pt>
                <c:pt idx="1179">
                  <c:v>2020-01-02</c:v>
                </c:pt>
                <c:pt idx="1180">
                  <c:v>2020-01-03</c:v>
                </c:pt>
                <c:pt idx="1181">
                  <c:v>2020-01-06</c:v>
                </c:pt>
                <c:pt idx="1182">
                  <c:v>2020-01-07</c:v>
                </c:pt>
                <c:pt idx="1183">
                  <c:v>2020-01-08</c:v>
                </c:pt>
                <c:pt idx="1184">
                  <c:v>2020-01-09</c:v>
                </c:pt>
                <c:pt idx="1185">
                  <c:v>2020-01-10</c:v>
                </c:pt>
                <c:pt idx="1186">
                  <c:v>2020-01-13</c:v>
                </c:pt>
                <c:pt idx="1187">
                  <c:v>2020-01-14</c:v>
                </c:pt>
                <c:pt idx="1188">
                  <c:v>2020-01-15</c:v>
                </c:pt>
                <c:pt idx="1189">
                  <c:v>2020-01-16</c:v>
                </c:pt>
                <c:pt idx="1190">
                  <c:v>2020-01-17</c:v>
                </c:pt>
                <c:pt idx="1191">
                  <c:v>2020-01-20</c:v>
                </c:pt>
                <c:pt idx="1192">
                  <c:v>2020-01-21</c:v>
                </c:pt>
                <c:pt idx="1193">
                  <c:v>2020-01-22</c:v>
                </c:pt>
                <c:pt idx="1194">
                  <c:v>2020-01-23</c:v>
                </c:pt>
                <c:pt idx="1195">
                  <c:v>2020-02-03</c:v>
                </c:pt>
                <c:pt idx="1196">
                  <c:v>2020-02-04</c:v>
                </c:pt>
                <c:pt idx="1197">
                  <c:v>2020-02-05</c:v>
                </c:pt>
                <c:pt idx="1198">
                  <c:v>2020-02-06</c:v>
                </c:pt>
                <c:pt idx="1199">
                  <c:v>2020-02-07</c:v>
                </c:pt>
                <c:pt idx="1200">
                  <c:v>2020-02-10</c:v>
                </c:pt>
                <c:pt idx="1201">
                  <c:v>2020-02-11</c:v>
                </c:pt>
                <c:pt idx="1202">
                  <c:v>2020-02-12</c:v>
                </c:pt>
                <c:pt idx="1203">
                  <c:v>2020-02-13</c:v>
                </c:pt>
                <c:pt idx="1204">
                  <c:v>2020-02-14</c:v>
                </c:pt>
                <c:pt idx="1205">
                  <c:v>2020-02-17</c:v>
                </c:pt>
                <c:pt idx="1206">
                  <c:v>2020-02-18</c:v>
                </c:pt>
                <c:pt idx="1207">
                  <c:v>2020-02-19</c:v>
                </c:pt>
                <c:pt idx="1208">
                  <c:v>2020-02-20</c:v>
                </c:pt>
                <c:pt idx="1209">
                  <c:v>2020-02-21</c:v>
                </c:pt>
                <c:pt idx="1210">
                  <c:v>2020-02-24</c:v>
                </c:pt>
                <c:pt idx="1211">
                  <c:v>2020-02-25</c:v>
                </c:pt>
                <c:pt idx="1212">
                  <c:v>2020-02-26</c:v>
                </c:pt>
                <c:pt idx="1213">
                  <c:v>2020-02-27</c:v>
                </c:pt>
                <c:pt idx="1214">
                  <c:v>2020-02-28</c:v>
                </c:pt>
                <c:pt idx="1215">
                  <c:v>2020-03-02</c:v>
                </c:pt>
                <c:pt idx="1216">
                  <c:v>2020-03-03</c:v>
                </c:pt>
                <c:pt idx="1217">
                  <c:v>2020-03-04</c:v>
                </c:pt>
                <c:pt idx="1218">
                  <c:v>2020-03-05</c:v>
                </c:pt>
                <c:pt idx="1219">
                  <c:v>2020-03-06</c:v>
                </c:pt>
                <c:pt idx="1220">
                  <c:v>2020-03-09</c:v>
                </c:pt>
                <c:pt idx="1221">
                  <c:v>2020-03-10</c:v>
                </c:pt>
                <c:pt idx="1222">
                  <c:v>2020-03-11</c:v>
                </c:pt>
                <c:pt idx="1223">
                  <c:v>2020-03-12</c:v>
                </c:pt>
                <c:pt idx="1224">
                  <c:v>2020-03-13</c:v>
                </c:pt>
                <c:pt idx="1225">
                  <c:v>2020-03-16</c:v>
                </c:pt>
                <c:pt idx="1226">
                  <c:v>2020-03-17</c:v>
                </c:pt>
                <c:pt idx="1227">
                  <c:v>2020-03-18</c:v>
                </c:pt>
                <c:pt idx="1228">
                  <c:v>2020-03-19</c:v>
                </c:pt>
                <c:pt idx="1229">
                  <c:v>2020-03-20</c:v>
                </c:pt>
                <c:pt idx="1230">
                  <c:v>2020-03-23</c:v>
                </c:pt>
                <c:pt idx="1231">
                  <c:v>2020-03-24</c:v>
                </c:pt>
                <c:pt idx="1232">
                  <c:v>2020-03-25</c:v>
                </c:pt>
                <c:pt idx="1233">
                  <c:v>2020-03-26</c:v>
                </c:pt>
                <c:pt idx="1234">
                  <c:v>2020-03-27</c:v>
                </c:pt>
                <c:pt idx="1235">
                  <c:v>2020-03-30</c:v>
                </c:pt>
                <c:pt idx="1236">
                  <c:v>2020-03-31</c:v>
                </c:pt>
                <c:pt idx="1237">
                  <c:v>2020-04-01</c:v>
                </c:pt>
                <c:pt idx="1238">
                  <c:v>2020-04-02</c:v>
                </c:pt>
                <c:pt idx="1239">
                  <c:v>2020-04-03</c:v>
                </c:pt>
                <c:pt idx="1240">
                  <c:v>2020-04-07</c:v>
                </c:pt>
                <c:pt idx="1241">
                  <c:v>2020-04-08</c:v>
                </c:pt>
                <c:pt idx="1242">
                  <c:v>2020-04-09</c:v>
                </c:pt>
                <c:pt idx="1243">
                  <c:v>2020-04-13</c:v>
                </c:pt>
                <c:pt idx="1244">
                  <c:v>2020-04-14</c:v>
                </c:pt>
                <c:pt idx="1245">
                  <c:v>2020-04-15</c:v>
                </c:pt>
                <c:pt idx="1246">
                  <c:v>2020-04-16</c:v>
                </c:pt>
                <c:pt idx="1247">
                  <c:v>2020-04-17</c:v>
                </c:pt>
                <c:pt idx="1248">
                  <c:v>2020-04-20</c:v>
                </c:pt>
                <c:pt idx="1249">
                  <c:v>2020-04-21</c:v>
                </c:pt>
                <c:pt idx="1250">
                  <c:v>2020-04-22</c:v>
                </c:pt>
                <c:pt idx="1251">
                  <c:v>2020-04-23</c:v>
                </c:pt>
                <c:pt idx="1252">
                  <c:v>2020-04-24</c:v>
                </c:pt>
                <c:pt idx="1253">
                  <c:v>2020-04-27</c:v>
                </c:pt>
                <c:pt idx="1254">
                  <c:v>2020-04-28</c:v>
                </c:pt>
                <c:pt idx="1255">
                  <c:v>2020-04-29</c:v>
                </c:pt>
                <c:pt idx="1256">
                  <c:v>2020-04-30</c:v>
                </c:pt>
                <c:pt idx="1257">
                  <c:v>2020-05-06</c:v>
                </c:pt>
                <c:pt idx="1258">
                  <c:v>2020-05-08</c:v>
                </c:pt>
                <c:pt idx="1259">
                  <c:v>2020-05-11</c:v>
                </c:pt>
                <c:pt idx="1260">
                  <c:v>2020-05-12</c:v>
                </c:pt>
                <c:pt idx="1261">
                  <c:v>2020-05-13</c:v>
                </c:pt>
                <c:pt idx="1262">
                  <c:v>2020-05-14</c:v>
                </c:pt>
                <c:pt idx="1263">
                  <c:v>2020-05-15</c:v>
                </c:pt>
                <c:pt idx="1264">
                  <c:v>2020-05-18</c:v>
                </c:pt>
                <c:pt idx="1265">
                  <c:v>2020-05-19</c:v>
                </c:pt>
                <c:pt idx="1266">
                  <c:v>2020-05-20</c:v>
                </c:pt>
                <c:pt idx="1267">
                  <c:v>2020-05-21</c:v>
                </c:pt>
                <c:pt idx="1268">
                  <c:v>2020-05-22</c:v>
                </c:pt>
                <c:pt idx="1269">
                  <c:v>2020-05-26</c:v>
                </c:pt>
                <c:pt idx="1270">
                  <c:v>2020-05-27</c:v>
                </c:pt>
                <c:pt idx="1271">
                  <c:v>2020-05-28</c:v>
                </c:pt>
                <c:pt idx="1272">
                  <c:v>2020-05-29</c:v>
                </c:pt>
                <c:pt idx="1273">
                  <c:v>2020-06-01</c:v>
                </c:pt>
                <c:pt idx="1274">
                  <c:v>2020-06-02</c:v>
                </c:pt>
                <c:pt idx="1275">
                  <c:v>2020-06-03</c:v>
                </c:pt>
                <c:pt idx="1276">
                  <c:v>2020-06-04</c:v>
                </c:pt>
                <c:pt idx="1277">
                  <c:v>2020-06-05</c:v>
                </c:pt>
                <c:pt idx="1278">
                  <c:v>2020-06-08</c:v>
                </c:pt>
                <c:pt idx="1279">
                  <c:v>2020-06-09</c:v>
                </c:pt>
                <c:pt idx="1280">
                  <c:v>2020-06-10</c:v>
                </c:pt>
                <c:pt idx="1281">
                  <c:v>2020-06-11</c:v>
                </c:pt>
                <c:pt idx="1282">
                  <c:v>2020-06-12</c:v>
                </c:pt>
                <c:pt idx="1283">
                  <c:v>2020-06-15</c:v>
                </c:pt>
                <c:pt idx="1284">
                  <c:v>2020-06-16</c:v>
                </c:pt>
                <c:pt idx="1285">
                  <c:v>2020-06-17</c:v>
                </c:pt>
                <c:pt idx="1286">
                  <c:v>2020-06-18</c:v>
                </c:pt>
                <c:pt idx="1287">
                  <c:v>2020-06-19</c:v>
                </c:pt>
                <c:pt idx="1288">
                  <c:v>2020-06-22</c:v>
                </c:pt>
                <c:pt idx="1289">
                  <c:v>2020-06-23</c:v>
                </c:pt>
                <c:pt idx="1290">
                  <c:v>2020-06-24</c:v>
                </c:pt>
                <c:pt idx="1291">
                  <c:v>2020-06-29</c:v>
                </c:pt>
                <c:pt idx="1292">
                  <c:v>2020-06-30</c:v>
                </c:pt>
                <c:pt idx="1293">
                  <c:v>2020-07-01</c:v>
                </c:pt>
                <c:pt idx="1294">
                  <c:v>2020-07-02</c:v>
                </c:pt>
                <c:pt idx="1295">
                  <c:v>2020-07-03</c:v>
                </c:pt>
                <c:pt idx="1296">
                  <c:v>2020-07-06</c:v>
                </c:pt>
                <c:pt idx="1297">
                  <c:v>2020-07-07</c:v>
                </c:pt>
                <c:pt idx="1298">
                  <c:v>2020-07-08</c:v>
                </c:pt>
                <c:pt idx="1299">
                  <c:v>2020-07-09</c:v>
                </c:pt>
                <c:pt idx="1300">
                  <c:v>2020-07-13</c:v>
                </c:pt>
                <c:pt idx="1301">
                  <c:v>2020-07-14</c:v>
                </c:pt>
                <c:pt idx="1302">
                  <c:v>2020-07-15</c:v>
                </c:pt>
                <c:pt idx="1303">
                  <c:v>2020-07-16</c:v>
                </c:pt>
                <c:pt idx="1304">
                  <c:v>2020-07-17</c:v>
                </c:pt>
                <c:pt idx="1305">
                  <c:v>2020-07-20</c:v>
                </c:pt>
                <c:pt idx="1306">
                  <c:v>2020-07-21</c:v>
                </c:pt>
                <c:pt idx="1307">
                  <c:v>2020-07-22</c:v>
                </c:pt>
                <c:pt idx="1308">
                  <c:v>2020-07-23</c:v>
                </c:pt>
                <c:pt idx="1309">
                  <c:v>2020-07-24</c:v>
                </c:pt>
                <c:pt idx="1310">
                  <c:v>2020-07-27</c:v>
                </c:pt>
                <c:pt idx="1311">
                  <c:v>2020-07-28</c:v>
                </c:pt>
                <c:pt idx="1312">
                  <c:v>2020-07-29</c:v>
                </c:pt>
                <c:pt idx="1313">
                  <c:v>2020-07-30</c:v>
                </c:pt>
                <c:pt idx="1314">
                  <c:v>2020-08-03</c:v>
                </c:pt>
                <c:pt idx="1315">
                  <c:v>2020-08-04</c:v>
                </c:pt>
                <c:pt idx="1316">
                  <c:v>2020-08-05</c:v>
                </c:pt>
                <c:pt idx="1317">
                  <c:v>2020-08-06</c:v>
                </c:pt>
                <c:pt idx="1318">
                  <c:v>2020-08-07</c:v>
                </c:pt>
                <c:pt idx="1319">
                  <c:v>2020-08-11</c:v>
                </c:pt>
                <c:pt idx="1320">
                  <c:v>2020-08-12</c:v>
                </c:pt>
                <c:pt idx="1321">
                  <c:v>2020-08-13</c:v>
                </c:pt>
                <c:pt idx="1322">
                  <c:v>2020-08-14</c:v>
                </c:pt>
                <c:pt idx="1323">
                  <c:v>2020-08-17</c:v>
                </c:pt>
                <c:pt idx="1324">
                  <c:v>2020-08-18</c:v>
                </c:pt>
                <c:pt idx="1325">
                  <c:v>2020-08-19</c:v>
                </c:pt>
                <c:pt idx="1326">
                  <c:v>2020-08-20</c:v>
                </c:pt>
                <c:pt idx="1327">
                  <c:v>2020-08-21</c:v>
                </c:pt>
                <c:pt idx="1328">
                  <c:v>2020-08-24</c:v>
                </c:pt>
                <c:pt idx="1329">
                  <c:v>2020-08-25</c:v>
                </c:pt>
                <c:pt idx="1330">
                  <c:v>2020-08-26</c:v>
                </c:pt>
                <c:pt idx="1331">
                  <c:v>2020-08-27</c:v>
                </c:pt>
                <c:pt idx="1332">
                  <c:v>2020-08-28</c:v>
                </c:pt>
                <c:pt idx="1333">
                  <c:v>2020-08-31</c:v>
                </c:pt>
                <c:pt idx="1334">
                  <c:v>2020-09-01</c:v>
                </c:pt>
                <c:pt idx="1335">
                  <c:v>2020-09-02</c:v>
                </c:pt>
                <c:pt idx="1336">
                  <c:v>2020-09-03</c:v>
                </c:pt>
                <c:pt idx="1337">
                  <c:v>2020-09-04</c:v>
                </c:pt>
                <c:pt idx="1338">
                  <c:v>2020-09-07</c:v>
                </c:pt>
                <c:pt idx="1339">
                  <c:v>2020-09-08</c:v>
                </c:pt>
                <c:pt idx="1340">
                  <c:v>2020-09-09</c:v>
                </c:pt>
                <c:pt idx="1341">
                  <c:v>2020-09-10</c:v>
                </c:pt>
                <c:pt idx="1342">
                  <c:v>2020-09-11</c:v>
                </c:pt>
                <c:pt idx="1343">
                  <c:v>2020-09-14</c:v>
                </c:pt>
                <c:pt idx="1344">
                  <c:v>2020-09-15</c:v>
                </c:pt>
                <c:pt idx="1345">
                  <c:v>2020-09-16</c:v>
                </c:pt>
                <c:pt idx="1346">
                  <c:v>2020-09-17</c:v>
                </c:pt>
                <c:pt idx="1347">
                  <c:v>2020-09-18</c:v>
                </c:pt>
                <c:pt idx="1348">
                  <c:v>2020-09-21</c:v>
                </c:pt>
                <c:pt idx="1349">
                  <c:v>2020-09-22</c:v>
                </c:pt>
                <c:pt idx="1350">
                  <c:v>2020-09-23</c:v>
                </c:pt>
                <c:pt idx="1351">
                  <c:v>2020-09-24</c:v>
                </c:pt>
                <c:pt idx="1352">
                  <c:v>2020-09-25</c:v>
                </c:pt>
                <c:pt idx="1353">
                  <c:v>2020-09-28</c:v>
                </c:pt>
                <c:pt idx="1354">
                  <c:v>2020-09-29</c:v>
                </c:pt>
                <c:pt idx="1355">
                  <c:v>2020-09-30</c:v>
                </c:pt>
                <c:pt idx="1356">
                  <c:v>2020-10-09</c:v>
                </c:pt>
                <c:pt idx="1357">
                  <c:v>2020-10-12</c:v>
                </c:pt>
                <c:pt idx="1358">
                  <c:v>2020-10-13</c:v>
                </c:pt>
                <c:pt idx="1359">
                  <c:v>2020-10-14</c:v>
                </c:pt>
                <c:pt idx="1360">
                  <c:v>2020-10-15</c:v>
                </c:pt>
                <c:pt idx="1361">
                  <c:v>2020-10-16</c:v>
                </c:pt>
                <c:pt idx="1362">
                  <c:v>2020-10-19</c:v>
                </c:pt>
                <c:pt idx="1363">
                  <c:v>2020-10-20</c:v>
                </c:pt>
                <c:pt idx="1364">
                  <c:v>2020-10-21</c:v>
                </c:pt>
                <c:pt idx="1365">
                  <c:v>2020-10-22</c:v>
                </c:pt>
                <c:pt idx="1366">
                  <c:v>2020-10-23</c:v>
                </c:pt>
                <c:pt idx="1367">
                  <c:v>2020-10-26</c:v>
                </c:pt>
                <c:pt idx="1368">
                  <c:v>2020-10-27</c:v>
                </c:pt>
                <c:pt idx="1369">
                  <c:v>2020-10-28</c:v>
                </c:pt>
                <c:pt idx="1370">
                  <c:v>2020-10-29</c:v>
                </c:pt>
                <c:pt idx="1371">
                  <c:v>2020-10-30</c:v>
                </c:pt>
                <c:pt idx="1372">
                  <c:v>2020-11-02</c:v>
                </c:pt>
                <c:pt idx="1373">
                  <c:v>2020-11-03</c:v>
                </c:pt>
                <c:pt idx="1374">
                  <c:v>2020-11-04</c:v>
                </c:pt>
                <c:pt idx="1375">
                  <c:v>2020-11-05</c:v>
                </c:pt>
                <c:pt idx="1376">
                  <c:v>2020-11-06</c:v>
                </c:pt>
                <c:pt idx="1377">
                  <c:v>2020-11-09</c:v>
                </c:pt>
                <c:pt idx="1378">
                  <c:v>2020-11-10</c:v>
                </c:pt>
                <c:pt idx="1379">
                  <c:v>2020-11-11</c:v>
                </c:pt>
                <c:pt idx="1380">
                  <c:v>2020-11-12</c:v>
                </c:pt>
                <c:pt idx="1381">
                  <c:v>2020-11-13</c:v>
                </c:pt>
                <c:pt idx="1382">
                  <c:v>2020-11-16</c:v>
                </c:pt>
                <c:pt idx="1383">
                  <c:v>2020-11-17</c:v>
                </c:pt>
                <c:pt idx="1384">
                  <c:v>2020-11-18</c:v>
                </c:pt>
                <c:pt idx="1385">
                  <c:v>2020-11-19</c:v>
                </c:pt>
                <c:pt idx="1386">
                  <c:v>2020-11-20</c:v>
                </c:pt>
                <c:pt idx="1387">
                  <c:v>2020-11-23</c:v>
                </c:pt>
                <c:pt idx="1388">
                  <c:v>2020-11-24</c:v>
                </c:pt>
                <c:pt idx="1389">
                  <c:v>2020-11-25</c:v>
                </c:pt>
                <c:pt idx="1390">
                  <c:v>2020-11-26</c:v>
                </c:pt>
                <c:pt idx="1391">
                  <c:v>2020-11-27</c:v>
                </c:pt>
                <c:pt idx="1392">
                  <c:v>2020-11-30</c:v>
                </c:pt>
                <c:pt idx="1393">
                  <c:v>2020-12-01</c:v>
                </c:pt>
                <c:pt idx="1394">
                  <c:v>2020-12-02</c:v>
                </c:pt>
                <c:pt idx="1395">
                  <c:v>2020-12-03</c:v>
                </c:pt>
                <c:pt idx="1396">
                  <c:v>2020-12-04</c:v>
                </c:pt>
                <c:pt idx="1397">
                  <c:v>2020-12-07</c:v>
                </c:pt>
                <c:pt idx="1398">
                  <c:v>2020-12-08</c:v>
                </c:pt>
                <c:pt idx="1399">
                  <c:v>2020-12-09</c:v>
                </c:pt>
                <c:pt idx="1400">
                  <c:v>2020-12-10</c:v>
                </c:pt>
                <c:pt idx="1401">
                  <c:v>2020-12-11</c:v>
                </c:pt>
                <c:pt idx="1402">
                  <c:v>2020-12-14</c:v>
                </c:pt>
                <c:pt idx="1403">
                  <c:v>2020-12-15</c:v>
                </c:pt>
                <c:pt idx="1404">
                  <c:v>2020-12-16</c:v>
                </c:pt>
                <c:pt idx="1405">
                  <c:v>2020-12-17</c:v>
                </c:pt>
                <c:pt idx="1406">
                  <c:v>2020-12-18</c:v>
                </c:pt>
                <c:pt idx="1407">
                  <c:v>2020-12-21</c:v>
                </c:pt>
                <c:pt idx="1408">
                  <c:v>2020-12-22</c:v>
                </c:pt>
                <c:pt idx="1409">
                  <c:v>2020-12-23</c:v>
                </c:pt>
                <c:pt idx="1410">
                  <c:v>2020-12-24</c:v>
                </c:pt>
                <c:pt idx="1411">
                  <c:v>2020-12-28</c:v>
                </c:pt>
                <c:pt idx="1412">
                  <c:v>2020-12-29</c:v>
                </c:pt>
                <c:pt idx="1413">
                  <c:v>2020-12-30</c:v>
                </c:pt>
                <c:pt idx="1414">
                  <c:v>2020-12-31</c:v>
                </c:pt>
                <c:pt idx="1415">
                  <c:v>2021-01-04</c:v>
                </c:pt>
                <c:pt idx="1416">
                  <c:v>2021-01-05</c:v>
                </c:pt>
                <c:pt idx="1417">
                  <c:v>2021-01-06</c:v>
                </c:pt>
                <c:pt idx="1418">
                  <c:v>2021-01-07</c:v>
                </c:pt>
                <c:pt idx="1419">
                  <c:v>2021-01-08</c:v>
                </c:pt>
                <c:pt idx="1420">
                  <c:v>2021-01-11</c:v>
                </c:pt>
                <c:pt idx="1421">
                  <c:v>2021-01-12</c:v>
                </c:pt>
                <c:pt idx="1422">
                  <c:v>2021-01-13</c:v>
                </c:pt>
                <c:pt idx="1423">
                  <c:v>2021-01-14</c:v>
                </c:pt>
                <c:pt idx="1424">
                  <c:v>2021-01-15</c:v>
                </c:pt>
                <c:pt idx="1425">
                  <c:v>2021-01-18</c:v>
                </c:pt>
                <c:pt idx="1426">
                  <c:v>2021-01-19</c:v>
                </c:pt>
                <c:pt idx="1427">
                  <c:v>2021-01-20</c:v>
                </c:pt>
                <c:pt idx="1428">
                  <c:v>2021-01-21</c:v>
                </c:pt>
                <c:pt idx="1429">
                  <c:v>2021-01-22</c:v>
                </c:pt>
                <c:pt idx="1430">
                  <c:v>2021-01-25</c:v>
                </c:pt>
                <c:pt idx="1431">
                  <c:v>2021-01-26</c:v>
                </c:pt>
                <c:pt idx="1432">
                  <c:v>2021-01-27</c:v>
                </c:pt>
                <c:pt idx="1433">
                  <c:v>2021-01-28</c:v>
                </c:pt>
                <c:pt idx="1434">
                  <c:v>2021-01-29</c:v>
                </c:pt>
                <c:pt idx="1435">
                  <c:v>2021-02-01</c:v>
                </c:pt>
                <c:pt idx="1436">
                  <c:v>2021-02-02</c:v>
                </c:pt>
                <c:pt idx="1437">
                  <c:v>2021-02-03</c:v>
                </c:pt>
                <c:pt idx="1438">
                  <c:v>2021-02-04</c:v>
                </c:pt>
                <c:pt idx="1439">
                  <c:v>2021-02-05</c:v>
                </c:pt>
                <c:pt idx="1440">
                  <c:v>2021-02-08</c:v>
                </c:pt>
                <c:pt idx="1441">
                  <c:v>2021-02-09</c:v>
                </c:pt>
                <c:pt idx="1442">
                  <c:v>2021-02-10</c:v>
                </c:pt>
                <c:pt idx="1443">
                  <c:v>2021-02-18</c:v>
                </c:pt>
                <c:pt idx="1444">
                  <c:v>2021-02-19</c:v>
                </c:pt>
                <c:pt idx="1445">
                  <c:v>2021-02-22</c:v>
                </c:pt>
                <c:pt idx="1446">
                  <c:v>2021-02-23</c:v>
                </c:pt>
                <c:pt idx="1447">
                  <c:v>2021-02-24</c:v>
                </c:pt>
                <c:pt idx="1448">
                  <c:v>2021-02-25</c:v>
                </c:pt>
                <c:pt idx="1449">
                  <c:v>2021-02-26</c:v>
                </c:pt>
                <c:pt idx="1450">
                  <c:v>2021-03-01</c:v>
                </c:pt>
                <c:pt idx="1451">
                  <c:v>2021-03-02</c:v>
                </c:pt>
                <c:pt idx="1452">
                  <c:v>2021-03-03</c:v>
                </c:pt>
                <c:pt idx="1453">
                  <c:v>2021-03-04</c:v>
                </c:pt>
                <c:pt idx="1454">
                  <c:v>2021-03-05</c:v>
                </c:pt>
                <c:pt idx="1455">
                  <c:v>2021-03-08</c:v>
                </c:pt>
                <c:pt idx="1456">
                  <c:v>2021-03-09</c:v>
                </c:pt>
                <c:pt idx="1457">
                  <c:v>2021-03-10</c:v>
                </c:pt>
                <c:pt idx="1458">
                  <c:v>2021-03-11</c:v>
                </c:pt>
                <c:pt idx="1459">
                  <c:v>2021-03-12</c:v>
                </c:pt>
                <c:pt idx="1460">
                  <c:v>2021-03-15</c:v>
                </c:pt>
                <c:pt idx="1461">
                  <c:v>2021-03-16</c:v>
                </c:pt>
                <c:pt idx="1462">
                  <c:v>2021-03-17</c:v>
                </c:pt>
                <c:pt idx="1463">
                  <c:v>2021-03-18</c:v>
                </c:pt>
                <c:pt idx="1464">
                  <c:v>2021-03-19</c:v>
                </c:pt>
                <c:pt idx="1465">
                  <c:v>2021-03-22</c:v>
                </c:pt>
                <c:pt idx="1466">
                  <c:v>2021-03-23</c:v>
                </c:pt>
                <c:pt idx="1467">
                  <c:v>2021-03-24</c:v>
                </c:pt>
                <c:pt idx="1468">
                  <c:v>2021-03-25</c:v>
                </c:pt>
                <c:pt idx="1469">
                  <c:v>2021-03-26</c:v>
                </c:pt>
                <c:pt idx="1470">
                  <c:v>2021-03-29</c:v>
                </c:pt>
                <c:pt idx="1471">
                  <c:v>2021-03-30</c:v>
                </c:pt>
                <c:pt idx="1472">
                  <c:v>2021-03-31</c:v>
                </c:pt>
                <c:pt idx="1473">
                  <c:v>2021-04-01</c:v>
                </c:pt>
                <c:pt idx="1474">
                  <c:v>2021-04-06</c:v>
                </c:pt>
                <c:pt idx="1475">
                  <c:v>2021-04-07</c:v>
                </c:pt>
                <c:pt idx="1476">
                  <c:v>2021-04-08</c:v>
                </c:pt>
                <c:pt idx="1477">
                  <c:v>2021-04-09</c:v>
                </c:pt>
                <c:pt idx="1478">
                  <c:v>2021-04-12</c:v>
                </c:pt>
                <c:pt idx="1479">
                  <c:v>2021-04-13</c:v>
                </c:pt>
                <c:pt idx="1480">
                  <c:v>2021-04-14</c:v>
                </c:pt>
                <c:pt idx="1481">
                  <c:v>2021-04-15</c:v>
                </c:pt>
                <c:pt idx="1482">
                  <c:v>2021-04-16</c:v>
                </c:pt>
                <c:pt idx="1483">
                  <c:v>2021-04-19</c:v>
                </c:pt>
                <c:pt idx="1484">
                  <c:v>2021-04-20</c:v>
                </c:pt>
                <c:pt idx="1485">
                  <c:v>2021-04-21</c:v>
                </c:pt>
                <c:pt idx="1486">
                  <c:v>2021-04-22</c:v>
                </c:pt>
                <c:pt idx="1487">
                  <c:v>2021-04-23</c:v>
                </c:pt>
                <c:pt idx="1488">
                  <c:v>2021-04-26</c:v>
                </c:pt>
                <c:pt idx="1489">
                  <c:v>2021-04-27</c:v>
                </c:pt>
                <c:pt idx="1490">
                  <c:v>2021-04-28</c:v>
                </c:pt>
                <c:pt idx="1491">
                  <c:v>2021-04-29</c:v>
                </c:pt>
                <c:pt idx="1492">
                  <c:v>2021-04-30</c:v>
                </c:pt>
                <c:pt idx="1493">
                  <c:v>2021-05-06</c:v>
                </c:pt>
                <c:pt idx="1494">
                  <c:v>2021-05-07</c:v>
                </c:pt>
                <c:pt idx="1495">
                  <c:v>2021-05-10</c:v>
                </c:pt>
                <c:pt idx="1496">
                  <c:v>2021-05-11</c:v>
                </c:pt>
                <c:pt idx="1497">
                  <c:v>2021-05-12</c:v>
                </c:pt>
                <c:pt idx="1498">
                  <c:v>2021-05-13</c:v>
                </c:pt>
                <c:pt idx="1499">
                  <c:v>2021-05-14</c:v>
                </c:pt>
                <c:pt idx="1500">
                  <c:v>2021-05-17</c:v>
                </c:pt>
                <c:pt idx="1501">
                  <c:v>2021-05-18</c:v>
                </c:pt>
                <c:pt idx="1502">
                  <c:v>2021-05-19</c:v>
                </c:pt>
                <c:pt idx="1503">
                  <c:v>2021-05-20</c:v>
                </c:pt>
                <c:pt idx="1504">
                  <c:v>2021-05-21</c:v>
                </c:pt>
                <c:pt idx="1505">
                  <c:v>2021-05-24</c:v>
                </c:pt>
                <c:pt idx="1506">
                  <c:v>2021-05-25</c:v>
                </c:pt>
                <c:pt idx="1507">
                  <c:v>2021-05-27</c:v>
                </c:pt>
                <c:pt idx="1508">
                  <c:v>2021-05-28</c:v>
                </c:pt>
                <c:pt idx="1509">
                  <c:v>2021-05-31</c:v>
                </c:pt>
                <c:pt idx="1510">
                  <c:v>2021-06-01</c:v>
                </c:pt>
                <c:pt idx="1511">
                  <c:v>2021-06-02</c:v>
                </c:pt>
                <c:pt idx="1512">
                  <c:v>2021-06-03</c:v>
                </c:pt>
                <c:pt idx="1513">
                  <c:v>2021-06-04</c:v>
                </c:pt>
                <c:pt idx="1514">
                  <c:v>2021-06-07</c:v>
                </c:pt>
                <c:pt idx="1515">
                  <c:v>2021-06-08</c:v>
                </c:pt>
                <c:pt idx="1516">
                  <c:v>2021-06-09</c:v>
                </c:pt>
                <c:pt idx="1517">
                  <c:v>2021-06-10</c:v>
                </c:pt>
                <c:pt idx="1518">
                  <c:v>2021-06-11</c:v>
                </c:pt>
                <c:pt idx="1519">
                  <c:v>2021-06-15</c:v>
                </c:pt>
                <c:pt idx="1520">
                  <c:v>2021-06-16</c:v>
                </c:pt>
                <c:pt idx="1521">
                  <c:v>2021-06-17</c:v>
                </c:pt>
                <c:pt idx="1522">
                  <c:v>2021-06-18</c:v>
                </c:pt>
                <c:pt idx="1523">
                  <c:v>2021-06-21</c:v>
                </c:pt>
                <c:pt idx="1524">
                  <c:v>2021-06-22</c:v>
                </c:pt>
                <c:pt idx="1525">
                  <c:v>2021-06-23</c:v>
                </c:pt>
                <c:pt idx="1526">
                  <c:v>2021-06-24</c:v>
                </c:pt>
                <c:pt idx="1527">
                  <c:v>2021-06-25</c:v>
                </c:pt>
                <c:pt idx="1528">
                  <c:v>2021-06-28</c:v>
                </c:pt>
                <c:pt idx="1529">
                  <c:v>2021-06-29</c:v>
                </c:pt>
                <c:pt idx="1530">
                  <c:v>2021-06-30</c:v>
                </c:pt>
                <c:pt idx="1531">
                  <c:v>2021-07-01</c:v>
                </c:pt>
                <c:pt idx="1532">
                  <c:v>2021-07-02</c:v>
                </c:pt>
                <c:pt idx="1533">
                  <c:v>2021-07-05</c:v>
                </c:pt>
                <c:pt idx="1534">
                  <c:v>2021-07-06</c:v>
                </c:pt>
                <c:pt idx="1535">
                  <c:v>2021-07-07</c:v>
                </c:pt>
                <c:pt idx="1536">
                  <c:v>2021-07-08</c:v>
                </c:pt>
                <c:pt idx="1537">
                  <c:v>2021-07-09</c:v>
                </c:pt>
                <c:pt idx="1538">
                  <c:v>2021-07-12</c:v>
                </c:pt>
                <c:pt idx="1539">
                  <c:v>2021-07-13</c:v>
                </c:pt>
                <c:pt idx="1540">
                  <c:v>2021-07-14</c:v>
                </c:pt>
                <c:pt idx="1541">
                  <c:v>2021-07-15</c:v>
                </c:pt>
                <c:pt idx="1542">
                  <c:v>2021-07-16</c:v>
                </c:pt>
                <c:pt idx="1543">
                  <c:v>2021-07-19</c:v>
                </c:pt>
                <c:pt idx="1544">
                  <c:v>2021-07-21</c:v>
                </c:pt>
                <c:pt idx="1545">
                  <c:v>2021-07-22</c:v>
                </c:pt>
                <c:pt idx="1546">
                  <c:v>2021-07-23</c:v>
                </c:pt>
                <c:pt idx="1547">
                  <c:v>2021-07-26</c:v>
                </c:pt>
                <c:pt idx="1548">
                  <c:v>2021-07-27</c:v>
                </c:pt>
                <c:pt idx="1549">
                  <c:v>2021-07-28</c:v>
                </c:pt>
                <c:pt idx="1550">
                  <c:v>2021-07-29</c:v>
                </c:pt>
                <c:pt idx="1551">
                  <c:v>2021-07-30</c:v>
                </c:pt>
                <c:pt idx="1552">
                  <c:v>2021-08-02</c:v>
                </c:pt>
                <c:pt idx="1553">
                  <c:v>2021-08-03</c:v>
                </c:pt>
                <c:pt idx="1554">
                  <c:v>2021-08-04</c:v>
                </c:pt>
                <c:pt idx="1555">
                  <c:v>2021-08-05</c:v>
                </c:pt>
                <c:pt idx="1556">
                  <c:v>2021-08-06</c:v>
                </c:pt>
                <c:pt idx="1557">
                  <c:v>2021-08-10</c:v>
                </c:pt>
                <c:pt idx="1558">
                  <c:v>2021-08-11</c:v>
                </c:pt>
                <c:pt idx="1559">
                  <c:v>2021-08-12</c:v>
                </c:pt>
                <c:pt idx="1560">
                  <c:v>2021-08-13</c:v>
                </c:pt>
                <c:pt idx="1561">
                  <c:v>2021-08-16</c:v>
                </c:pt>
                <c:pt idx="1562">
                  <c:v>2021-08-17</c:v>
                </c:pt>
                <c:pt idx="1563">
                  <c:v>2021-08-18</c:v>
                </c:pt>
                <c:pt idx="1564">
                  <c:v>2021-08-19</c:v>
                </c:pt>
                <c:pt idx="1565">
                  <c:v>2021-08-20</c:v>
                </c:pt>
                <c:pt idx="1566">
                  <c:v>2021-08-23</c:v>
                </c:pt>
                <c:pt idx="1567">
                  <c:v>2021-08-24</c:v>
                </c:pt>
                <c:pt idx="1568">
                  <c:v>2021-08-25</c:v>
                </c:pt>
                <c:pt idx="1569">
                  <c:v>2021-08-26</c:v>
                </c:pt>
                <c:pt idx="1570">
                  <c:v>2021-08-27</c:v>
                </c:pt>
                <c:pt idx="1571">
                  <c:v>2021-08-30</c:v>
                </c:pt>
                <c:pt idx="1572">
                  <c:v>2021-08-31</c:v>
                </c:pt>
                <c:pt idx="1573">
                  <c:v>2021-09-01</c:v>
                </c:pt>
                <c:pt idx="1574">
                  <c:v>2021-09-02</c:v>
                </c:pt>
                <c:pt idx="1575">
                  <c:v>2021-09-03</c:v>
                </c:pt>
                <c:pt idx="1576">
                  <c:v>2021-09-06</c:v>
                </c:pt>
                <c:pt idx="1577">
                  <c:v>2021-09-07</c:v>
                </c:pt>
                <c:pt idx="1578">
                  <c:v>2021-09-08</c:v>
                </c:pt>
                <c:pt idx="1579">
                  <c:v>2021-09-09</c:v>
                </c:pt>
                <c:pt idx="1580">
                  <c:v>2021-09-10</c:v>
                </c:pt>
                <c:pt idx="1581">
                  <c:v>2021-09-13</c:v>
                </c:pt>
                <c:pt idx="1582">
                  <c:v>2021-09-14</c:v>
                </c:pt>
                <c:pt idx="1583">
                  <c:v>2021-09-15</c:v>
                </c:pt>
                <c:pt idx="1584">
                  <c:v>2021-09-16</c:v>
                </c:pt>
                <c:pt idx="1585">
                  <c:v>2021-09-17</c:v>
                </c:pt>
                <c:pt idx="1586">
                  <c:v>2021-09-22</c:v>
                </c:pt>
                <c:pt idx="1587">
                  <c:v>2021-09-23</c:v>
                </c:pt>
                <c:pt idx="1588">
                  <c:v>2021-09-24</c:v>
                </c:pt>
                <c:pt idx="1589">
                  <c:v>2021-09-27</c:v>
                </c:pt>
                <c:pt idx="1590">
                  <c:v>2021-09-28</c:v>
                </c:pt>
                <c:pt idx="1591">
                  <c:v>2021-09-29</c:v>
                </c:pt>
                <c:pt idx="1592">
                  <c:v>2021-09-30</c:v>
                </c:pt>
                <c:pt idx="1593">
                  <c:v>2021-10-08</c:v>
                </c:pt>
                <c:pt idx="1594">
                  <c:v>2021-10-11</c:v>
                </c:pt>
                <c:pt idx="1595">
                  <c:v>2021-10-12</c:v>
                </c:pt>
                <c:pt idx="1596">
                  <c:v>2021-10-13</c:v>
                </c:pt>
                <c:pt idx="1597">
                  <c:v>2021-10-14</c:v>
                </c:pt>
                <c:pt idx="1598">
                  <c:v>2021-10-15</c:v>
                </c:pt>
                <c:pt idx="1599">
                  <c:v>2021-10-18</c:v>
                </c:pt>
                <c:pt idx="1600">
                  <c:v>2021-10-19</c:v>
                </c:pt>
                <c:pt idx="1601">
                  <c:v>2021-10-20</c:v>
                </c:pt>
                <c:pt idx="1602">
                  <c:v>2021-10-21</c:v>
                </c:pt>
                <c:pt idx="1603">
                  <c:v>2021-10-22</c:v>
                </c:pt>
                <c:pt idx="1604">
                  <c:v>2021-10-25</c:v>
                </c:pt>
                <c:pt idx="1605">
                  <c:v>2021-10-26</c:v>
                </c:pt>
                <c:pt idx="1606">
                  <c:v>2021-10-27</c:v>
                </c:pt>
                <c:pt idx="1607">
                  <c:v>2021-10-28</c:v>
                </c:pt>
                <c:pt idx="1608">
                  <c:v>2021-10-29</c:v>
                </c:pt>
                <c:pt idx="1609">
                  <c:v>2021-11-01</c:v>
                </c:pt>
                <c:pt idx="1610">
                  <c:v>2021-11-02</c:v>
                </c:pt>
                <c:pt idx="1611">
                  <c:v>2021-11-03</c:v>
                </c:pt>
                <c:pt idx="1612">
                  <c:v>2021-11-05</c:v>
                </c:pt>
                <c:pt idx="1613">
                  <c:v>2021-11-08</c:v>
                </c:pt>
                <c:pt idx="1614">
                  <c:v>2021-11-09</c:v>
                </c:pt>
                <c:pt idx="1615">
                  <c:v>2021-11-10</c:v>
                </c:pt>
                <c:pt idx="1616">
                  <c:v>2021-11-11</c:v>
                </c:pt>
                <c:pt idx="1617">
                  <c:v>2021-11-12</c:v>
                </c:pt>
                <c:pt idx="1618">
                  <c:v>2021-11-15</c:v>
                </c:pt>
                <c:pt idx="1619">
                  <c:v>2021-11-16</c:v>
                </c:pt>
                <c:pt idx="1620">
                  <c:v>2021-11-17</c:v>
                </c:pt>
                <c:pt idx="1621">
                  <c:v>2021-11-18</c:v>
                </c:pt>
                <c:pt idx="1622">
                  <c:v>2021-11-19</c:v>
                </c:pt>
                <c:pt idx="1623">
                  <c:v>2021-11-22</c:v>
                </c:pt>
                <c:pt idx="1624">
                  <c:v>2021-11-23</c:v>
                </c:pt>
                <c:pt idx="1625">
                  <c:v>2021-11-24</c:v>
                </c:pt>
                <c:pt idx="1626">
                  <c:v>2021-11-25</c:v>
                </c:pt>
                <c:pt idx="1627">
                  <c:v>2021-11-26</c:v>
                </c:pt>
                <c:pt idx="1628">
                  <c:v>2021-11-29</c:v>
                </c:pt>
                <c:pt idx="1629">
                  <c:v>2021-11-30</c:v>
                </c:pt>
                <c:pt idx="1630">
                  <c:v>2021-12-01</c:v>
                </c:pt>
                <c:pt idx="1631">
                  <c:v>2021-12-02</c:v>
                </c:pt>
                <c:pt idx="1632">
                  <c:v>2021-12-03</c:v>
                </c:pt>
                <c:pt idx="1633">
                  <c:v>2021-12-06</c:v>
                </c:pt>
                <c:pt idx="1634">
                  <c:v>2021-12-07</c:v>
                </c:pt>
                <c:pt idx="1635">
                  <c:v>2021-12-08</c:v>
                </c:pt>
                <c:pt idx="1636">
                  <c:v>2021-12-09</c:v>
                </c:pt>
                <c:pt idx="1637">
                  <c:v>2021-12-10</c:v>
                </c:pt>
                <c:pt idx="1638">
                  <c:v>2021-12-13</c:v>
                </c:pt>
                <c:pt idx="1639">
                  <c:v>2021-12-14</c:v>
                </c:pt>
                <c:pt idx="1640">
                  <c:v>2021-12-15</c:v>
                </c:pt>
                <c:pt idx="1641">
                  <c:v>2021-12-16</c:v>
                </c:pt>
                <c:pt idx="1642">
                  <c:v>2021-12-17</c:v>
                </c:pt>
                <c:pt idx="1643">
                  <c:v>2021-12-20</c:v>
                </c:pt>
                <c:pt idx="1644">
                  <c:v>2021-12-21</c:v>
                </c:pt>
                <c:pt idx="1645">
                  <c:v>2021-12-22</c:v>
                </c:pt>
                <c:pt idx="1646">
                  <c:v>2021-12-23</c:v>
                </c:pt>
                <c:pt idx="1647">
                  <c:v>2021-12-24</c:v>
                </c:pt>
                <c:pt idx="1648">
                  <c:v>2021-12-28</c:v>
                </c:pt>
                <c:pt idx="1649">
                  <c:v>2021-12-29</c:v>
                </c:pt>
                <c:pt idx="1650">
                  <c:v>2021-12-30</c:v>
                </c:pt>
                <c:pt idx="1651">
                  <c:v>2021-12-31</c:v>
                </c:pt>
                <c:pt idx="1652">
                  <c:v>2022-01-04</c:v>
                </c:pt>
                <c:pt idx="1653">
                  <c:v>2022-01-05</c:v>
                </c:pt>
                <c:pt idx="1654">
                  <c:v>2022-01-06</c:v>
                </c:pt>
                <c:pt idx="1655">
                  <c:v>2022-01-07</c:v>
                </c:pt>
                <c:pt idx="1656">
                  <c:v>2022-01-10</c:v>
                </c:pt>
                <c:pt idx="1657">
                  <c:v>2022-01-11</c:v>
                </c:pt>
                <c:pt idx="1658">
                  <c:v>2022-01-12</c:v>
                </c:pt>
                <c:pt idx="1659">
                  <c:v>2022-01-13</c:v>
                </c:pt>
                <c:pt idx="1660">
                  <c:v>2022-01-14</c:v>
                </c:pt>
                <c:pt idx="1661">
                  <c:v>2022-01-17</c:v>
                </c:pt>
                <c:pt idx="1662">
                  <c:v>2022-01-18</c:v>
                </c:pt>
                <c:pt idx="1663">
                  <c:v>2022-01-19</c:v>
                </c:pt>
                <c:pt idx="1664">
                  <c:v>2022-01-20</c:v>
                </c:pt>
                <c:pt idx="1665">
                  <c:v>2022-01-21</c:v>
                </c:pt>
                <c:pt idx="1666">
                  <c:v>2022-01-24</c:v>
                </c:pt>
                <c:pt idx="1667">
                  <c:v>2022-01-25</c:v>
                </c:pt>
                <c:pt idx="1668">
                  <c:v>2022-01-26</c:v>
                </c:pt>
                <c:pt idx="1669">
                  <c:v>2022-01-27</c:v>
                </c:pt>
                <c:pt idx="1670">
                  <c:v>2022-01-28</c:v>
                </c:pt>
                <c:pt idx="1671">
                  <c:v>2022-02-07</c:v>
                </c:pt>
                <c:pt idx="1672">
                  <c:v>2022-02-08</c:v>
                </c:pt>
                <c:pt idx="1673">
                  <c:v>2022-02-09</c:v>
                </c:pt>
                <c:pt idx="1674">
                  <c:v>2022-02-10</c:v>
                </c:pt>
                <c:pt idx="1675">
                  <c:v>2022-02-11</c:v>
                </c:pt>
                <c:pt idx="1676">
                  <c:v>2022-02-14</c:v>
                </c:pt>
                <c:pt idx="1677">
                  <c:v>2022-02-15</c:v>
                </c:pt>
                <c:pt idx="1678">
                  <c:v>2022-02-16</c:v>
                </c:pt>
                <c:pt idx="1679">
                  <c:v>2022-02-17</c:v>
                </c:pt>
                <c:pt idx="1680">
                  <c:v>2022-02-18</c:v>
                </c:pt>
                <c:pt idx="1681">
                  <c:v>2022-02-21</c:v>
                </c:pt>
                <c:pt idx="1682">
                  <c:v>2022-02-22</c:v>
                </c:pt>
                <c:pt idx="1683">
                  <c:v>2022-02-23</c:v>
                </c:pt>
                <c:pt idx="1684">
                  <c:v>2022-02-24</c:v>
                </c:pt>
                <c:pt idx="1685">
                  <c:v>2022-02-25</c:v>
                </c:pt>
                <c:pt idx="1686">
                  <c:v>2022-02-28</c:v>
                </c:pt>
                <c:pt idx="1687">
                  <c:v>2022-03-01</c:v>
                </c:pt>
                <c:pt idx="1688">
                  <c:v>2022-03-02</c:v>
                </c:pt>
                <c:pt idx="1689">
                  <c:v>2022-03-03</c:v>
                </c:pt>
                <c:pt idx="1690">
                  <c:v>2022-03-04</c:v>
                </c:pt>
                <c:pt idx="1691">
                  <c:v>2022-03-07</c:v>
                </c:pt>
                <c:pt idx="1692">
                  <c:v>2022-03-08</c:v>
                </c:pt>
                <c:pt idx="1693">
                  <c:v>2022-03-09</c:v>
                </c:pt>
                <c:pt idx="1694">
                  <c:v>2022-03-10</c:v>
                </c:pt>
                <c:pt idx="1695">
                  <c:v>2022-03-11</c:v>
                </c:pt>
                <c:pt idx="1696">
                  <c:v>2022-03-14</c:v>
                </c:pt>
                <c:pt idx="1697">
                  <c:v>2022-03-15</c:v>
                </c:pt>
                <c:pt idx="1698">
                  <c:v>2022-03-16</c:v>
                </c:pt>
                <c:pt idx="1699">
                  <c:v>2022-03-17</c:v>
                </c:pt>
                <c:pt idx="1700">
                  <c:v>2022-03-18</c:v>
                </c:pt>
                <c:pt idx="1701">
                  <c:v>2022-03-21</c:v>
                </c:pt>
                <c:pt idx="1702">
                  <c:v>2022-03-22</c:v>
                </c:pt>
                <c:pt idx="1703">
                  <c:v>2022-03-23</c:v>
                </c:pt>
                <c:pt idx="1704">
                  <c:v>2022-03-24</c:v>
                </c:pt>
                <c:pt idx="1705">
                  <c:v>2022-03-25</c:v>
                </c:pt>
                <c:pt idx="1706">
                  <c:v>2022-03-28</c:v>
                </c:pt>
                <c:pt idx="1707">
                  <c:v>2022-03-29</c:v>
                </c:pt>
                <c:pt idx="1708">
                  <c:v>2022-03-30</c:v>
                </c:pt>
                <c:pt idx="1709">
                  <c:v>2022-03-31</c:v>
                </c:pt>
                <c:pt idx="1710">
                  <c:v>2022-04-01</c:v>
                </c:pt>
                <c:pt idx="1711">
                  <c:v>2022-04-06</c:v>
                </c:pt>
                <c:pt idx="1712">
                  <c:v>2022-04-07</c:v>
                </c:pt>
                <c:pt idx="1713">
                  <c:v>2022-04-08</c:v>
                </c:pt>
                <c:pt idx="1714">
                  <c:v>2022-04-11</c:v>
                </c:pt>
                <c:pt idx="1715">
                  <c:v>2022-04-12</c:v>
                </c:pt>
                <c:pt idx="1716">
                  <c:v>2022-04-13</c:v>
                </c:pt>
                <c:pt idx="1717">
                  <c:v>2022-04-14</c:v>
                </c:pt>
                <c:pt idx="1718">
                  <c:v>2022-04-18</c:v>
                </c:pt>
                <c:pt idx="1719">
                  <c:v>2022-04-19</c:v>
                </c:pt>
                <c:pt idx="1720">
                  <c:v>2022-04-20</c:v>
                </c:pt>
                <c:pt idx="1721">
                  <c:v>2022-04-21</c:v>
                </c:pt>
                <c:pt idx="1722">
                  <c:v>2022-04-22</c:v>
                </c:pt>
                <c:pt idx="1723">
                  <c:v>2022-04-25</c:v>
                </c:pt>
                <c:pt idx="1724">
                  <c:v>2022-04-26</c:v>
                </c:pt>
                <c:pt idx="1725">
                  <c:v>2022-04-27</c:v>
                </c:pt>
                <c:pt idx="1726">
                  <c:v>2022-04-28</c:v>
                </c:pt>
                <c:pt idx="1727">
                  <c:v>2022-04-29</c:v>
                </c:pt>
                <c:pt idx="1728">
                  <c:v>2022-05-05</c:v>
                </c:pt>
                <c:pt idx="1729">
                  <c:v>2022-05-06</c:v>
                </c:pt>
                <c:pt idx="1730">
                  <c:v>2022-05-09</c:v>
                </c:pt>
                <c:pt idx="1731">
                  <c:v>2022-05-10</c:v>
                </c:pt>
                <c:pt idx="1732">
                  <c:v>2022-05-11</c:v>
                </c:pt>
                <c:pt idx="1733">
                  <c:v>2022-05-12</c:v>
                </c:pt>
                <c:pt idx="1734">
                  <c:v>2022-05-13</c:v>
                </c:pt>
                <c:pt idx="1735">
                  <c:v>2022-05-17</c:v>
                </c:pt>
                <c:pt idx="1736">
                  <c:v>2022-05-18</c:v>
                </c:pt>
                <c:pt idx="1737">
                  <c:v>2022-05-19</c:v>
                </c:pt>
                <c:pt idx="1738">
                  <c:v>2022-05-20</c:v>
                </c:pt>
                <c:pt idx="1739">
                  <c:v>2022-05-23</c:v>
                </c:pt>
                <c:pt idx="1740">
                  <c:v>2022-05-24</c:v>
                </c:pt>
                <c:pt idx="1741">
                  <c:v>2022-05-25</c:v>
                </c:pt>
                <c:pt idx="1742">
                  <c:v>2022-05-26</c:v>
                </c:pt>
                <c:pt idx="1743">
                  <c:v>2022-05-27</c:v>
                </c:pt>
                <c:pt idx="1744">
                  <c:v>2022-05-30</c:v>
                </c:pt>
                <c:pt idx="1745">
                  <c:v>2022-05-31</c:v>
                </c:pt>
                <c:pt idx="1746">
                  <c:v>2022-06-01</c:v>
                </c:pt>
                <c:pt idx="1747">
                  <c:v>2022-06-02</c:v>
                </c:pt>
                <c:pt idx="1748">
                  <c:v>2022-06-06</c:v>
                </c:pt>
                <c:pt idx="1749">
                  <c:v>2022-06-07</c:v>
                </c:pt>
                <c:pt idx="1750">
                  <c:v>2022-06-08</c:v>
                </c:pt>
                <c:pt idx="1751">
                  <c:v>2022-06-09</c:v>
                </c:pt>
                <c:pt idx="1752">
                  <c:v>2022-06-10</c:v>
                </c:pt>
                <c:pt idx="1753">
                  <c:v>2022-06-13</c:v>
                </c:pt>
                <c:pt idx="1754">
                  <c:v>2022-06-14</c:v>
                </c:pt>
                <c:pt idx="1755">
                  <c:v>2022-06-15</c:v>
                </c:pt>
                <c:pt idx="1756">
                  <c:v>2022-06-16</c:v>
                </c:pt>
                <c:pt idx="1757">
                  <c:v>2022-06-17</c:v>
                </c:pt>
                <c:pt idx="1758">
                  <c:v>2022-06-20</c:v>
                </c:pt>
                <c:pt idx="1759">
                  <c:v>2022-06-21</c:v>
                </c:pt>
                <c:pt idx="1760">
                  <c:v>2022-06-22</c:v>
                </c:pt>
                <c:pt idx="1761">
                  <c:v>2022-06-23</c:v>
                </c:pt>
                <c:pt idx="1762">
                  <c:v>2022-06-24</c:v>
                </c:pt>
                <c:pt idx="1763">
                  <c:v>2022-06-27</c:v>
                </c:pt>
                <c:pt idx="1764">
                  <c:v>2022-06-28</c:v>
                </c:pt>
                <c:pt idx="1765">
                  <c:v>2022-06-29</c:v>
                </c:pt>
                <c:pt idx="1766">
                  <c:v>2022-06-30</c:v>
                </c:pt>
                <c:pt idx="1767">
                  <c:v>2022-07-01</c:v>
                </c:pt>
                <c:pt idx="1768">
                  <c:v>2022-07-04</c:v>
                </c:pt>
                <c:pt idx="1769">
                  <c:v>2022-07-05</c:v>
                </c:pt>
                <c:pt idx="1770">
                  <c:v>2022-07-06</c:v>
                </c:pt>
                <c:pt idx="1771">
                  <c:v>2022-07-07</c:v>
                </c:pt>
                <c:pt idx="1772">
                  <c:v>2022-07-08</c:v>
                </c:pt>
                <c:pt idx="1773">
                  <c:v>2022-07-12</c:v>
                </c:pt>
                <c:pt idx="1774">
                  <c:v>2022-07-13</c:v>
                </c:pt>
                <c:pt idx="1775">
                  <c:v>2022-07-14</c:v>
                </c:pt>
                <c:pt idx="1776">
                  <c:v>2022-07-15</c:v>
                </c:pt>
                <c:pt idx="1777">
                  <c:v>2022-07-18</c:v>
                </c:pt>
                <c:pt idx="1778">
                  <c:v>2022-07-19</c:v>
                </c:pt>
                <c:pt idx="1779">
                  <c:v>2022-07-20</c:v>
                </c:pt>
                <c:pt idx="1780">
                  <c:v>2022-07-21</c:v>
                </c:pt>
                <c:pt idx="1781">
                  <c:v>2022-07-22</c:v>
                </c:pt>
                <c:pt idx="1782">
                  <c:v>2022-07-25</c:v>
                </c:pt>
                <c:pt idx="1783">
                  <c:v>2022-07-26</c:v>
                </c:pt>
                <c:pt idx="1784">
                  <c:v>2022-07-27</c:v>
                </c:pt>
                <c:pt idx="1785">
                  <c:v>2022-07-28</c:v>
                </c:pt>
                <c:pt idx="1786">
                  <c:v>2022-07-29</c:v>
                </c:pt>
                <c:pt idx="1787">
                  <c:v>2022-08-01</c:v>
                </c:pt>
                <c:pt idx="1788">
                  <c:v>2022-08-02</c:v>
                </c:pt>
                <c:pt idx="1789">
                  <c:v>2022-08-03</c:v>
                </c:pt>
                <c:pt idx="1790">
                  <c:v>2022-08-04</c:v>
                </c:pt>
                <c:pt idx="1791">
                  <c:v>2022-08-05</c:v>
                </c:pt>
                <c:pt idx="1792">
                  <c:v>2022-08-08</c:v>
                </c:pt>
                <c:pt idx="1793">
                  <c:v>2022-08-10</c:v>
                </c:pt>
                <c:pt idx="1794">
                  <c:v>2022-08-11</c:v>
                </c:pt>
                <c:pt idx="1795">
                  <c:v>2022-08-12</c:v>
                </c:pt>
                <c:pt idx="1796">
                  <c:v>2022-08-15</c:v>
                </c:pt>
                <c:pt idx="1797">
                  <c:v>2022-08-16</c:v>
                </c:pt>
                <c:pt idx="1798">
                  <c:v>2022-08-17</c:v>
                </c:pt>
                <c:pt idx="1799">
                  <c:v>2022-08-18</c:v>
                </c:pt>
                <c:pt idx="1800">
                  <c:v>2022-08-19</c:v>
                </c:pt>
                <c:pt idx="1801">
                  <c:v>2022-08-22</c:v>
                </c:pt>
                <c:pt idx="1802">
                  <c:v>2022-08-23</c:v>
                </c:pt>
                <c:pt idx="1803">
                  <c:v>2022-08-24</c:v>
                </c:pt>
                <c:pt idx="1804">
                  <c:v>2022-08-25</c:v>
                </c:pt>
                <c:pt idx="1805">
                  <c:v>2022-08-26</c:v>
                </c:pt>
                <c:pt idx="1806">
                  <c:v>2022-08-29</c:v>
                </c:pt>
                <c:pt idx="1807">
                  <c:v>2022-08-30</c:v>
                </c:pt>
                <c:pt idx="1808">
                  <c:v>2022-08-31</c:v>
                </c:pt>
                <c:pt idx="1809">
                  <c:v>2022-09-01</c:v>
                </c:pt>
                <c:pt idx="1810">
                  <c:v>2022-09-02</c:v>
                </c:pt>
                <c:pt idx="1811">
                  <c:v>2022-09-05</c:v>
                </c:pt>
                <c:pt idx="1812">
                  <c:v>2022-09-06</c:v>
                </c:pt>
                <c:pt idx="1813">
                  <c:v>2022-09-07</c:v>
                </c:pt>
                <c:pt idx="1814">
                  <c:v>2022-09-08</c:v>
                </c:pt>
                <c:pt idx="1815">
                  <c:v>2022-09-09</c:v>
                </c:pt>
                <c:pt idx="1816">
                  <c:v>2022-09-13</c:v>
                </c:pt>
                <c:pt idx="1817">
                  <c:v>2022-09-14</c:v>
                </c:pt>
                <c:pt idx="1818">
                  <c:v>2022-09-15</c:v>
                </c:pt>
                <c:pt idx="1819">
                  <c:v>2022-09-16</c:v>
                </c:pt>
                <c:pt idx="1820">
                  <c:v>2022-09-19</c:v>
                </c:pt>
                <c:pt idx="1821">
                  <c:v>2022-09-20</c:v>
                </c:pt>
                <c:pt idx="1822">
                  <c:v>2022-09-21</c:v>
                </c:pt>
                <c:pt idx="1823">
                  <c:v>2022-09-22</c:v>
                </c:pt>
                <c:pt idx="1824">
                  <c:v>2022-09-23</c:v>
                </c:pt>
                <c:pt idx="1825">
                  <c:v>2022-09-26</c:v>
                </c:pt>
                <c:pt idx="1826">
                  <c:v>2022-09-27</c:v>
                </c:pt>
                <c:pt idx="1827">
                  <c:v>2022-09-28</c:v>
                </c:pt>
                <c:pt idx="1828">
                  <c:v>2022-09-29</c:v>
                </c:pt>
                <c:pt idx="1829">
                  <c:v>2022-09-30</c:v>
                </c:pt>
                <c:pt idx="1830">
                  <c:v>2022-10-10</c:v>
                </c:pt>
                <c:pt idx="1831">
                  <c:v>2022-10-11</c:v>
                </c:pt>
                <c:pt idx="1832">
                  <c:v>2022-10-12</c:v>
                </c:pt>
                <c:pt idx="1833">
                  <c:v>2022-10-13</c:v>
                </c:pt>
                <c:pt idx="1834">
                  <c:v>2022-10-14</c:v>
                </c:pt>
                <c:pt idx="1835">
                  <c:v>2022-10-17</c:v>
                </c:pt>
                <c:pt idx="1836">
                  <c:v>2022-10-18</c:v>
                </c:pt>
                <c:pt idx="1837">
                  <c:v>2022-10-19</c:v>
                </c:pt>
                <c:pt idx="1838">
                  <c:v>2022-10-20</c:v>
                </c:pt>
                <c:pt idx="1839">
                  <c:v>2022-10-21</c:v>
                </c:pt>
                <c:pt idx="1840">
                  <c:v>2022-10-25</c:v>
                </c:pt>
                <c:pt idx="1841">
                  <c:v>2022-10-26</c:v>
                </c:pt>
                <c:pt idx="1842">
                  <c:v>2022-10-27</c:v>
                </c:pt>
                <c:pt idx="1843">
                  <c:v>2022-10-28</c:v>
                </c:pt>
                <c:pt idx="1844">
                  <c:v>2022-10-31</c:v>
                </c:pt>
                <c:pt idx="1845">
                  <c:v>2022-11-01</c:v>
                </c:pt>
                <c:pt idx="1846">
                  <c:v>2022-11-02</c:v>
                </c:pt>
                <c:pt idx="1847">
                  <c:v>2022-11-03</c:v>
                </c:pt>
                <c:pt idx="1848">
                  <c:v>2022-11-04</c:v>
                </c:pt>
                <c:pt idx="1849">
                  <c:v>2022-11-07</c:v>
                </c:pt>
                <c:pt idx="1850">
                  <c:v>2022-11-08</c:v>
                </c:pt>
                <c:pt idx="1851">
                  <c:v>2022-11-09</c:v>
                </c:pt>
                <c:pt idx="1852">
                  <c:v>2022-11-10</c:v>
                </c:pt>
                <c:pt idx="1853">
                  <c:v>2022-11-11</c:v>
                </c:pt>
                <c:pt idx="1854">
                  <c:v>2022-11-14</c:v>
                </c:pt>
                <c:pt idx="1855">
                  <c:v>2022-11-15</c:v>
                </c:pt>
                <c:pt idx="1856">
                  <c:v>2022-11-16</c:v>
                </c:pt>
                <c:pt idx="1857">
                  <c:v>2022-11-17</c:v>
                </c:pt>
                <c:pt idx="1858">
                  <c:v>2022-11-18</c:v>
                </c:pt>
                <c:pt idx="1859">
                  <c:v>2022-11-21</c:v>
                </c:pt>
                <c:pt idx="1860">
                  <c:v>2022-11-22</c:v>
                </c:pt>
                <c:pt idx="1861">
                  <c:v>2022-11-23</c:v>
                </c:pt>
                <c:pt idx="1862">
                  <c:v>2022-11-24</c:v>
                </c:pt>
                <c:pt idx="1863">
                  <c:v>2022-11-25</c:v>
                </c:pt>
                <c:pt idx="1864">
                  <c:v>2022-11-28</c:v>
                </c:pt>
                <c:pt idx="1865">
                  <c:v>2022-11-29</c:v>
                </c:pt>
                <c:pt idx="1866">
                  <c:v>2022-11-30</c:v>
                </c:pt>
                <c:pt idx="1867">
                  <c:v>2022-12-01</c:v>
                </c:pt>
                <c:pt idx="1868">
                  <c:v>2022-12-02</c:v>
                </c:pt>
                <c:pt idx="1869">
                  <c:v>2022-12-05</c:v>
                </c:pt>
                <c:pt idx="1870">
                  <c:v>2022-12-06</c:v>
                </c:pt>
                <c:pt idx="1871">
                  <c:v>2022-12-07</c:v>
                </c:pt>
                <c:pt idx="1872">
                  <c:v>2022-12-08</c:v>
                </c:pt>
                <c:pt idx="1873">
                  <c:v>2022-12-09</c:v>
                </c:pt>
                <c:pt idx="1874">
                  <c:v>2022-12-12</c:v>
                </c:pt>
                <c:pt idx="1875">
                  <c:v>2022-12-13</c:v>
                </c:pt>
                <c:pt idx="1876">
                  <c:v>2022-12-14</c:v>
                </c:pt>
                <c:pt idx="1877">
                  <c:v>2022-12-15</c:v>
                </c:pt>
                <c:pt idx="1878">
                  <c:v>2022-12-16</c:v>
                </c:pt>
                <c:pt idx="1879">
                  <c:v>2022-12-19</c:v>
                </c:pt>
                <c:pt idx="1880">
                  <c:v>2022-12-20</c:v>
                </c:pt>
                <c:pt idx="1881">
                  <c:v>2022-12-21</c:v>
                </c:pt>
                <c:pt idx="1882">
                  <c:v>2022-12-22</c:v>
                </c:pt>
                <c:pt idx="1883">
                  <c:v>2022-12-23</c:v>
                </c:pt>
                <c:pt idx="1884">
                  <c:v>2022-12-27</c:v>
                </c:pt>
                <c:pt idx="1885">
                  <c:v>2022-12-28</c:v>
                </c:pt>
                <c:pt idx="1886">
                  <c:v>2022-12-29</c:v>
                </c:pt>
                <c:pt idx="1887">
                  <c:v>2022-12-30</c:v>
                </c:pt>
                <c:pt idx="1888">
                  <c:v>2023-01-03</c:v>
                </c:pt>
                <c:pt idx="1889">
                  <c:v>2023-01-04</c:v>
                </c:pt>
                <c:pt idx="1890">
                  <c:v>2023-01-05</c:v>
                </c:pt>
                <c:pt idx="1891">
                  <c:v>2023-01-06</c:v>
                </c:pt>
                <c:pt idx="1892">
                  <c:v>2023-01-09</c:v>
                </c:pt>
                <c:pt idx="1893">
                  <c:v>2023-01-10</c:v>
                </c:pt>
                <c:pt idx="1894">
                  <c:v>2023-01-11</c:v>
                </c:pt>
                <c:pt idx="1895">
                  <c:v>2023-01-12</c:v>
                </c:pt>
                <c:pt idx="1896">
                  <c:v>2023-01-13</c:v>
                </c:pt>
                <c:pt idx="1897">
                  <c:v>2023-01-16</c:v>
                </c:pt>
                <c:pt idx="1898">
                  <c:v>2023-01-17</c:v>
                </c:pt>
                <c:pt idx="1899">
                  <c:v>2023-01-18</c:v>
                </c:pt>
                <c:pt idx="1900">
                  <c:v>2023-01-19</c:v>
                </c:pt>
                <c:pt idx="1901">
                  <c:v>2023-01-20</c:v>
                </c:pt>
                <c:pt idx="1902">
                  <c:v>2023-01-30</c:v>
                </c:pt>
                <c:pt idx="1903">
                  <c:v>2023-01-31</c:v>
                </c:pt>
                <c:pt idx="1904">
                  <c:v>2023-02-01</c:v>
                </c:pt>
                <c:pt idx="1905">
                  <c:v>2023-02-02</c:v>
                </c:pt>
                <c:pt idx="1906">
                  <c:v>2023-02-03</c:v>
                </c:pt>
                <c:pt idx="1907">
                  <c:v>2023-02-06</c:v>
                </c:pt>
                <c:pt idx="1908">
                  <c:v>2023-02-07</c:v>
                </c:pt>
                <c:pt idx="1909">
                  <c:v>2023-02-08</c:v>
                </c:pt>
                <c:pt idx="1910">
                  <c:v>2023-02-09</c:v>
                </c:pt>
                <c:pt idx="1911">
                  <c:v>2023-02-10</c:v>
                </c:pt>
                <c:pt idx="1912">
                  <c:v>2023-02-13</c:v>
                </c:pt>
                <c:pt idx="1913">
                  <c:v>2023-02-14</c:v>
                </c:pt>
                <c:pt idx="1914">
                  <c:v>2023-02-15</c:v>
                </c:pt>
                <c:pt idx="1915">
                  <c:v>2023-02-16</c:v>
                </c:pt>
                <c:pt idx="1916">
                  <c:v>2023-02-17</c:v>
                </c:pt>
                <c:pt idx="1917">
                  <c:v>2023-02-20</c:v>
                </c:pt>
                <c:pt idx="1918">
                  <c:v>2023-02-21</c:v>
                </c:pt>
                <c:pt idx="1919">
                  <c:v>2023-02-22</c:v>
                </c:pt>
                <c:pt idx="1920">
                  <c:v>2023-02-23</c:v>
                </c:pt>
                <c:pt idx="1921">
                  <c:v>2023-02-24</c:v>
                </c:pt>
                <c:pt idx="1922">
                  <c:v>2023-02-27</c:v>
                </c:pt>
                <c:pt idx="1923">
                  <c:v>2023-02-28</c:v>
                </c:pt>
                <c:pt idx="1924">
                  <c:v>2023-03-01</c:v>
                </c:pt>
                <c:pt idx="1925">
                  <c:v>2023-03-02</c:v>
                </c:pt>
                <c:pt idx="1926">
                  <c:v>2023-03-03</c:v>
                </c:pt>
                <c:pt idx="1927">
                  <c:v>2023-03-06</c:v>
                </c:pt>
                <c:pt idx="1928">
                  <c:v>2023-03-07</c:v>
                </c:pt>
                <c:pt idx="1929">
                  <c:v>2023-03-08</c:v>
                </c:pt>
                <c:pt idx="1930">
                  <c:v>2023-03-09</c:v>
                </c:pt>
                <c:pt idx="1931">
                  <c:v>2023-03-10</c:v>
                </c:pt>
                <c:pt idx="1932">
                  <c:v>2023-03-13</c:v>
                </c:pt>
                <c:pt idx="1933">
                  <c:v>2023-03-14</c:v>
                </c:pt>
                <c:pt idx="1934">
                  <c:v>2023-03-15</c:v>
                </c:pt>
                <c:pt idx="1935">
                  <c:v>2023-03-16</c:v>
                </c:pt>
                <c:pt idx="1936">
                  <c:v>2023-03-17</c:v>
                </c:pt>
                <c:pt idx="1937">
                  <c:v>2023-03-20</c:v>
                </c:pt>
                <c:pt idx="1938">
                  <c:v>2023-03-21</c:v>
                </c:pt>
                <c:pt idx="1939">
                  <c:v>2023-03-22</c:v>
                </c:pt>
                <c:pt idx="1940">
                  <c:v>2023-03-23</c:v>
                </c:pt>
                <c:pt idx="1941">
                  <c:v>2023-03-24</c:v>
                </c:pt>
                <c:pt idx="1942">
                  <c:v>2023-03-27</c:v>
                </c:pt>
                <c:pt idx="1943">
                  <c:v>2023-03-28</c:v>
                </c:pt>
                <c:pt idx="1944">
                  <c:v>2023-03-29</c:v>
                </c:pt>
                <c:pt idx="1945">
                  <c:v>2023-03-30</c:v>
                </c:pt>
                <c:pt idx="1946">
                  <c:v>2023-03-31</c:v>
                </c:pt>
                <c:pt idx="1947">
                  <c:v>2023-04-03</c:v>
                </c:pt>
                <c:pt idx="1948">
                  <c:v>2023-04-04</c:v>
                </c:pt>
                <c:pt idx="1949">
                  <c:v>2023-04-06</c:v>
                </c:pt>
                <c:pt idx="1950">
                  <c:v>2023-04-10</c:v>
                </c:pt>
                <c:pt idx="1951">
                  <c:v>2023-04-11</c:v>
                </c:pt>
                <c:pt idx="1952">
                  <c:v>2023-04-12</c:v>
                </c:pt>
                <c:pt idx="1953">
                  <c:v>2023-04-13</c:v>
                </c:pt>
                <c:pt idx="1954">
                  <c:v>2023-04-14</c:v>
                </c:pt>
                <c:pt idx="1955">
                  <c:v>2023-04-17</c:v>
                </c:pt>
                <c:pt idx="1956">
                  <c:v>2023-04-18</c:v>
                </c:pt>
                <c:pt idx="1957">
                  <c:v>2023-04-19</c:v>
                </c:pt>
                <c:pt idx="1958">
                  <c:v>2023-04-20</c:v>
                </c:pt>
                <c:pt idx="1959">
                  <c:v>2023-04-21</c:v>
                </c:pt>
                <c:pt idx="1960">
                  <c:v>2023-04-24</c:v>
                </c:pt>
                <c:pt idx="1961">
                  <c:v>2023-04-25</c:v>
                </c:pt>
                <c:pt idx="1962">
                  <c:v>2023-04-26</c:v>
                </c:pt>
                <c:pt idx="1963">
                  <c:v>2023-04-27</c:v>
                </c:pt>
                <c:pt idx="1964">
                  <c:v>2023-04-28</c:v>
                </c:pt>
                <c:pt idx="1965">
                  <c:v>2023-05-04</c:v>
                </c:pt>
                <c:pt idx="1966">
                  <c:v>2023-05-05</c:v>
                </c:pt>
                <c:pt idx="1967">
                  <c:v>2023-05-08</c:v>
                </c:pt>
                <c:pt idx="1968">
                  <c:v>2023-05-09</c:v>
                </c:pt>
                <c:pt idx="1969">
                  <c:v>2023-05-10</c:v>
                </c:pt>
                <c:pt idx="1970">
                  <c:v>2023-05-11</c:v>
                </c:pt>
                <c:pt idx="1971">
                  <c:v>2023-05-12</c:v>
                </c:pt>
                <c:pt idx="1972">
                  <c:v>2023-05-15</c:v>
                </c:pt>
                <c:pt idx="1973">
                  <c:v>2023-05-16</c:v>
                </c:pt>
                <c:pt idx="1974">
                  <c:v>2023-05-17</c:v>
                </c:pt>
                <c:pt idx="1975">
                  <c:v>2023-05-18</c:v>
                </c:pt>
                <c:pt idx="1976">
                  <c:v>2023-05-19</c:v>
                </c:pt>
                <c:pt idx="1977">
                  <c:v>2023-05-22</c:v>
                </c:pt>
                <c:pt idx="1978">
                  <c:v>2023-05-23</c:v>
                </c:pt>
                <c:pt idx="1979">
                  <c:v>2023-05-24</c:v>
                </c:pt>
                <c:pt idx="1980">
                  <c:v>2023-05-25</c:v>
                </c:pt>
                <c:pt idx="1981">
                  <c:v>2023-05-26</c:v>
                </c:pt>
                <c:pt idx="1982">
                  <c:v>2023-05-29</c:v>
                </c:pt>
                <c:pt idx="1983">
                  <c:v>2023-05-30</c:v>
                </c:pt>
                <c:pt idx="1984">
                  <c:v>2023-05-31</c:v>
                </c:pt>
                <c:pt idx="1985">
                  <c:v>2023-06-01</c:v>
                </c:pt>
                <c:pt idx="1986">
                  <c:v>2023-06-05</c:v>
                </c:pt>
                <c:pt idx="1987">
                  <c:v>2023-06-06</c:v>
                </c:pt>
                <c:pt idx="1988">
                  <c:v>2023-06-07</c:v>
                </c:pt>
                <c:pt idx="1989">
                  <c:v>2023-06-08</c:v>
                </c:pt>
                <c:pt idx="1990">
                  <c:v>2023-06-09</c:v>
                </c:pt>
                <c:pt idx="1991">
                  <c:v>2023-06-12</c:v>
                </c:pt>
                <c:pt idx="1992">
                  <c:v>2023-06-13</c:v>
                </c:pt>
                <c:pt idx="1993">
                  <c:v>2023-06-14</c:v>
                </c:pt>
                <c:pt idx="1994">
                  <c:v>2023-06-15</c:v>
                </c:pt>
                <c:pt idx="1995">
                  <c:v>2023-06-16</c:v>
                </c:pt>
                <c:pt idx="1996">
                  <c:v>2023-06-19</c:v>
                </c:pt>
                <c:pt idx="1997">
                  <c:v>2023-06-20</c:v>
                </c:pt>
                <c:pt idx="1998">
                  <c:v>2023-06-21</c:v>
                </c:pt>
                <c:pt idx="1999">
                  <c:v>2023-06-26</c:v>
                </c:pt>
                <c:pt idx="2000">
                  <c:v>2023-06-27</c:v>
                </c:pt>
                <c:pt idx="2001">
                  <c:v>2023-06-28</c:v>
                </c:pt>
                <c:pt idx="2002">
                  <c:v>2023-06-30</c:v>
                </c:pt>
                <c:pt idx="2003">
                  <c:v>2023-07-03</c:v>
                </c:pt>
                <c:pt idx="2004">
                  <c:v>2023-07-04</c:v>
                </c:pt>
                <c:pt idx="2005">
                  <c:v>2023-07-05</c:v>
                </c:pt>
                <c:pt idx="2006">
                  <c:v>2023-07-06</c:v>
                </c:pt>
                <c:pt idx="2007">
                  <c:v>2023-07-07</c:v>
                </c:pt>
                <c:pt idx="2008">
                  <c:v>2023-07-10</c:v>
                </c:pt>
                <c:pt idx="2009">
                  <c:v>2023-07-11</c:v>
                </c:pt>
                <c:pt idx="2010">
                  <c:v>2023-07-12</c:v>
                </c:pt>
                <c:pt idx="2011">
                  <c:v>2023-07-13</c:v>
                </c:pt>
                <c:pt idx="2012">
                  <c:v>2023-07-14</c:v>
                </c:pt>
                <c:pt idx="2013">
                  <c:v>2023-07-17</c:v>
                </c:pt>
                <c:pt idx="2014">
                  <c:v>2023-07-18</c:v>
                </c:pt>
                <c:pt idx="2015">
                  <c:v>2023-07-19</c:v>
                </c:pt>
                <c:pt idx="2016">
                  <c:v>2023-07-20</c:v>
                </c:pt>
                <c:pt idx="2017">
                  <c:v>2023-07-21</c:v>
                </c:pt>
                <c:pt idx="2018">
                  <c:v>2023-07-24</c:v>
                </c:pt>
                <c:pt idx="2019">
                  <c:v>2023-07-25</c:v>
                </c:pt>
                <c:pt idx="2020">
                  <c:v>2023-07-26</c:v>
                </c:pt>
                <c:pt idx="2021">
                  <c:v>2023-07-27</c:v>
                </c:pt>
                <c:pt idx="2022">
                  <c:v>2023-07-28</c:v>
                </c:pt>
                <c:pt idx="2023">
                  <c:v>2023-07-31</c:v>
                </c:pt>
                <c:pt idx="2024">
                  <c:v>2023-08-01</c:v>
                </c:pt>
                <c:pt idx="2025">
                  <c:v>2023-08-02</c:v>
                </c:pt>
                <c:pt idx="2026">
                  <c:v>2023-08-03</c:v>
                </c:pt>
                <c:pt idx="2027">
                  <c:v>2023-08-04</c:v>
                </c:pt>
                <c:pt idx="2028">
                  <c:v>2023-08-07</c:v>
                </c:pt>
                <c:pt idx="2029">
                  <c:v>2023-08-08</c:v>
                </c:pt>
                <c:pt idx="2030">
                  <c:v>2023-08-10</c:v>
                </c:pt>
                <c:pt idx="2031">
                  <c:v>2023-08-11</c:v>
                </c:pt>
                <c:pt idx="2032">
                  <c:v>2023-08-14</c:v>
                </c:pt>
                <c:pt idx="2033">
                  <c:v>2023-08-15</c:v>
                </c:pt>
                <c:pt idx="2034">
                  <c:v>2023-08-16</c:v>
                </c:pt>
                <c:pt idx="2035">
                  <c:v>2023-08-17</c:v>
                </c:pt>
                <c:pt idx="2036">
                  <c:v>2023-08-18</c:v>
                </c:pt>
                <c:pt idx="2037">
                  <c:v>2023-08-21</c:v>
                </c:pt>
                <c:pt idx="2038">
                  <c:v>2023-08-22</c:v>
                </c:pt>
                <c:pt idx="2039">
                  <c:v>2023-08-23</c:v>
                </c:pt>
                <c:pt idx="2040">
                  <c:v>2023-08-24</c:v>
                </c:pt>
                <c:pt idx="2041">
                  <c:v>2023-08-25</c:v>
                </c:pt>
                <c:pt idx="2042">
                  <c:v>2023-08-28</c:v>
                </c:pt>
                <c:pt idx="2043">
                  <c:v>2023-08-29</c:v>
                </c:pt>
                <c:pt idx="2044">
                  <c:v>2023-08-30</c:v>
                </c:pt>
                <c:pt idx="2045">
                  <c:v>2023-08-31</c:v>
                </c:pt>
                <c:pt idx="2046">
                  <c:v>2023-09-04</c:v>
                </c:pt>
                <c:pt idx="2047">
                  <c:v>2023-09-05</c:v>
                </c:pt>
                <c:pt idx="2048">
                  <c:v>2023-09-06</c:v>
                </c:pt>
                <c:pt idx="2049">
                  <c:v>2023-09-07</c:v>
                </c:pt>
                <c:pt idx="2050">
                  <c:v>2023-09-08</c:v>
                </c:pt>
                <c:pt idx="2051">
                  <c:v>2023-09-11</c:v>
                </c:pt>
                <c:pt idx="2052">
                  <c:v>2023-09-12</c:v>
                </c:pt>
                <c:pt idx="2053">
                  <c:v>2023-09-13</c:v>
                </c:pt>
                <c:pt idx="2054">
                  <c:v>2023-09-14</c:v>
                </c:pt>
                <c:pt idx="2055">
                  <c:v>2023-09-15</c:v>
                </c:pt>
                <c:pt idx="2056">
                  <c:v>2023-09-18</c:v>
                </c:pt>
                <c:pt idx="2057">
                  <c:v>2023-09-19</c:v>
                </c:pt>
                <c:pt idx="2058">
                  <c:v>2023-09-20</c:v>
                </c:pt>
                <c:pt idx="2059">
                  <c:v>2023-09-21</c:v>
                </c:pt>
                <c:pt idx="2060">
                  <c:v>2023-09-22</c:v>
                </c:pt>
                <c:pt idx="2061">
                  <c:v>2023-09-25</c:v>
                </c:pt>
                <c:pt idx="2062">
                  <c:v>2023-09-26</c:v>
                </c:pt>
                <c:pt idx="2063">
                  <c:v>2023-09-27</c:v>
                </c:pt>
                <c:pt idx="2064">
                  <c:v>2023-09-28</c:v>
                </c:pt>
                <c:pt idx="2065">
                  <c:v>2023-10-09</c:v>
                </c:pt>
                <c:pt idx="2066">
                  <c:v>2023-10-10</c:v>
                </c:pt>
                <c:pt idx="2067">
                  <c:v>2023-10-11</c:v>
                </c:pt>
                <c:pt idx="2068">
                  <c:v>2023-10-12</c:v>
                </c:pt>
                <c:pt idx="2069">
                  <c:v>2023-10-13</c:v>
                </c:pt>
                <c:pt idx="2070">
                  <c:v>2023-10-16</c:v>
                </c:pt>
                <c:pt idx="2071">
                  <c:v>2023-10-17</c:v>
                </c:pt>
                <c:pt idx="2072">
                  <c:v>2023-10-18</c:v>
                </c:pt>
                <c:pt idx="2073">
                  <c:v>2023-10-19</c:v>
                </c:pt>
                <c:pt idx="2074">
                  <c:v>2023-10-20</c:v>
                </c:pt>
                <c:pt idx="2075">
                  <c:v>2023-10-23</c:v>
                </c:pt>
                <c:pt idx="2076">
                  <c:v>2023-10-24</c:v>
                </c:pt>
                <c:pt idx="2077">
                  <c:v>2023-10-25</c:v>
                </c:pt>
                <c:pt idx="2078">
                  <c:v>2023-10-26</c:v>
                </c:pt>
                <c:pt idx="2079">
                  <c:v>2023-10-27</c:v>
                </c:pt>
                <c:pt idx="2080">
                  <c:v>2023-10-30</c:v>
                </c:pt>
                <c:pt idx="2081">
                  <c:v>2023-10-31</c:v>
                </c:pt>
                <c:pt idx="2082">
                  <c:v>2023-11-01</c:v>
                </c:pt>
                <c:pt idx="2083">
                  <c:v>2023-11-02</c:v>
                </c:pt>
                <c:pt idx="2084">
                  <c:v>2023-11-03</c:v>
                </c:pt>
                <c:pt idx="2085">
                  <c:v>2023-11-06</c:v>
                </c:pt>
                <c:pt idx="2086">
                  <c:v>2023-11-07</c:v>
                </c:pt>
                <c:pt idx="2087">
                  <c:v>2023-11-08</c:v>
                </c:pt>
                <c:pt idx="2088">
                  <c:v>2023-11-09</c:v>
                </c:pt>
                <c:pt idx="2089">
                  <c:v>2023-11-10</c:v>
                </c:pt>
                <c:pt idx="2090">
                  <c:v>2023-11-14</c:v>
                </c:pt>
                <c:pt idx="2091">
                  <c:v>2023-11-15</c:v>
                </c:pt>
                <c:pt idx="2092">
                  <c:v>2023-11-16</c:v>
                </c:pt>
                <c:pt idx="2093">
                  <c:v>2023-11-17</c:v>
                </c:pt>
                <c:pt idx="2094">
                  <c:v>2023-11-20</c:v>
                </c:pt>
                <c:pt idx="2095">
                  <c:v>2023-11-21</c:v>
                </c:pt>
                <c:pt idx="2096">
                  <c:v>2023-11-22</c:v>
                </c:pt>
                <c:pt idx="2097">
                  <c:v>2023-11-23</c:v>
                </c:pt>
                <c:pt idx="2098">
                  <c:v>2023-11-24</c:v>
                </c:pt>
                <c:pt idx="2099">
                  <c:v>2023-11-27</c:v>
                </c:pt>
                <c:pt idx="2100">
                  <c:v>2023-11-28</c:v>
                </c:pt>
                <c:pt idx="2101">
                  <c:v>2023-11-29</c:v>
                </c:pt>
                <c:pt idx="2102">
                  <c:v>2023-11-30</c:v>
                </c:pt>
                <c:pt idx="2103">
                  <c:v>2023-12-01</c:v>
                </c:pt>
                <c:pt idx="2104">
                  <c:v>2023-12-04</c:v>
                </c:pt>
                <c:pt idx="2105">
                  <c:v>2023-12-05</c:v>
                </c:pt>
                <c:pt idx="2106">
                  <c:v>2023-12-06</c:v>
                </c:pt>
                <c:pt idx="2107">
                  <c:v>2023-12-07</c:v>
                </c:pt>
                <c:pt idx="2108">
                  <c:v>2023-12-08</c:v>
                </c:pt>
                <c:pt idx="2109">
                  <c:v>2023-12-11</c:v>
                </c:pt>
                <c:pt idx="2110">
                  <c:v>2023-12-12</c:v>
                </c:pt>
                <c:pt idx="2111">
                  <c:v>2023-12-13</c:v>
                </c:pt>
                <c:pt idx="2112">
                  <c:v>2023-12-14</c:v>
                </c:pt>
                <c:pt idx="2113">
                  <c:v>2023-12-15</c:v>
                </c:pt>
                <c:pt idx="2114">
                  <c:v>2023-12-18</c:v>
                </c:pt>
                <c:pt idx="2115">
                  <c:v>2023-12-19</c:v>
                </c:pt>
                <c:pt idx="2116">
                  <c:v>2023-12-20</c:v>
                </c:pt>
                <c:pt idx="2117">
                  <c:v>2023-12-21</c:v>
                </c:pt>
                <c:pt idx="2118">
                  <c:v>2023-12-22</c:v>
                </c:pt>
                <c:pt idx="2119">
                  <c:v>2023-12-26</c:v>
                </c:pt>
                <c:pt idx="2120">
                  <c:v>2023-12-27</c:v>
                </c:pt>
                <c:pt idx="2121">
                  <c:v>2023-12-28</c:v>
                </c:pt>
                <c:pt idx="2122">
                  <c:v>2023-12-29</c:v>
                </c:pt>
                <c:pt idx="2123">
                  <c:v>2024-01-02</c:v>
                </c:pt>
                <c:pt idx="2124">
                  <c:v>2024-01-03</c:v>
                </c:pt>
                <c:pt idx="2125">
                  <c:v>2024-01-04</c:v>
                </c:pt>
                <c:pt idx="2126">
                  <c:v>2024-01-05</c:v>
                </c:pt>
                <c:pt idx="2127">
                  <c:v>2024-01-08</c:v>
                </c:pt>
                <c:pt idx="2128">
                  <c:v>2024-01-09</c:v>
                </c:pt>
                <c:pt idx="2129">
                  <c:v>2024-01-10</c:v>
                </c:pt>
                <c:pt idx="2130">
                  <c:v>2024-01-11</c:v>
                </c:pt>
                <c:pt idx="2131">
                  <c:v>2024-01-12</c:v>
                </c:pt>
                <c:pt idx="2132">
                  <c:v>2024-01-15</c:v>
                </c:pt>
                <c:pt idx="2133">
                  <c:v>2024-01-16</c:v>
                </c:pt>
                <c:pt idx="2134">
                  <c:v>2024-01-17</c:v>
                </c:pt>
                <c:pt idx="2135">
                  <c:v>2024-01-18</c:v>
                </c:pt>
                <c:pt idx="2136">
                  <c:v>2024-01-19</c:v>
                </c:pt>
                <c:pt idx="2137">
                  <c:v>2024-01-22</c:v>
                </c:pt>
                <c:pt idx="2138">
                  <c:v>2024-01-23</c:v>
                </c:pt>
                <c:pt idx="2139">
                  <c:v>2024-01-24</c:v>
                </c:pt>
                <c:pt idx="2140">
                  <c:v>2024-01-25</c:v>
                </c:pt>
                <c:pt idx="2141">
                  <c:v>2024-01-26</c:v>
                </c:pt>
                <c:pt idx="2142">
                  <c:v>2024-01-29</c:v>
                </c:pt>
                <c:pt idx="2143">
                  <c:v>2024-01-30</c:v>
                </c:pt>
                <c:pt idx="2144">
                  <c:v>2024-01-31</c:v>
                </c:pt>
                <c:pt idx="2145">
                  <c:v>2024-02-01</c:v>
                </c:pt>
                <c:pt idx="2146">
                  <c:v>2024-02-02</c:v>
                </c:pt>
                <c:pt idx="2147">
                  <c:v>2024-02-05</c:v>
                </c:pt>
                <c:pt idx="2148">
                  <c:v>2024-02-06</c:v>
                </c:pt>
                <c:pt idx="2149">
                  <c:v>2024-02-07</c:v>
                </c:pt>
                <c:pt idx="2150">
                  <c:v>2024-02-08</c:v>
                </c:pt>
                <c:pt idx="2151">
                  <c:v>2024-02-19</c:v>
                </c:pt>
                <c:pt idx="2152">
                  <c:v>2024-02-20</c:v>
                </c:pt>
                <c:pt idx="2153">
                  <c:v>2024-02-21</c:v>
                </c:pt>
                <c:pt idx="2154">
                  <c:v>2024-02-22</c:v>
                </c:pt>
                <c:pt idx="2155">
                  <c:v>2024-02-23</c:v>
                </c:pt>
                <c:pt idx="2156">
                  <c:v>2024-02-26</c:v>
                </c:pt>
                <c:pt idx="2157">
                  <c:v>2024-02-27</c:v>
                </c:pt>
              </c:strCache>
            </c:strRef>
          </c:cat>
          <c:val>
            <c:numRef>
              <c:f>[铁矿供需库存.xlsx]Sheet2!$AE$3:$AE$2161</c:f>
              <c:numCache>
                <c:formatCode>General</c:formatCode>
                <c:ptCount val="2158"/>
                <c:pt idx="0">
                  <c:v>20.1557614495722</c:v>
                </c:pt>
                <c:pt idx="1">
                  <c:v>20.1557614495722</c:v>
                </c:pt>
                <c:pt idx="2">
                  <c:v>20.1557614495722</c:v>
                </c:pt>
                <c:pt idx="3">
                  <c:v>20.1557614495722</c:v>
                </c:pt>
                <c:pt idx="4">
                  <c:v>20.1557614495722</c:v>
                </c:pt>
                <c:pt idx="5">
                  <c:v>20.1557614495722</c:v>
                </c:pt>
                <c:pt idx="6">
                  <c:v>20.1557614495722</c:v>
                </c:pt>
                <c:pt idx="7">
                  <c:v>20.1557614495722</c:v>
                </c:pt>
                <c:pt idx="8">
                  <c:v>20.1557614495722</c:v>
                </c:pt>
                <c:pt idx="9">
                  <c:v>20.1557614495722</c:v>
                </c:pt>
                <c:pt idx="10">
                  <c:v>20.1557614495722</c:v>
                </c:pt>
                <c:pt idx="11">
                  <c:v>20.1557614495722</c:v>
                </c:pt>
                <c:pt idx="12">
                  <c:v>20.1557614495722</c:v>
                </c:pt>
                <c:pt idx="13">
                  <c:v>20.1557614495722</c:v>
                </c:pt>
                <c:pt idx="14">
                  <c:v>20.1557614495722</c:v>
                </c:pt>
                <c:pt idx="15">
                  <c:v>20.1557614495722</c:v>
                </c:pt>
                <c:pt idx="16">
                  <c:v>20.1557614495722</c:v>
                </c:pt>
                <c:pt idx="17">
                  <c:v>20.1557614495722</c:v>
                </c:pt>
                <c:pt idx="18">
                  <c:v>20.1557614495722</c:v>
                </c:pt>
                <c:pt idx="19">
                  <c:v>20.1557614495722</c:v>
                </c:pt>
                <c:pt idx="20">
                  <c:v>20.1557614495722</c:v>
                </c:pt>
                <c:pt idx="21">
                  <c:v>20.1557614495722</c:v>
                </c:pt>
                <c:pt idx="22">
                  <c:v>20.1557614495722</c:v>
                </c:pt>
                <c:pt idx="23">
                  <c:v>20.1557614495722</c:v>
                </c:pt>
                <c:pt idx="24">
                  <c:v>20.1557614495722</c:v>
                </c:pt>
                <c:pt idx="25">
                  <c:v>20.1557614495722</c:v>
                </c:pt>
                <c:pt idx="26">
                  <c:v>20.1557614495722</c:v>
                </c:pt>
                <c:pt idx="27">
                  <c:v>20.1557614495722</c:v>
                </c:pt>
                <c:pt idx="28">
                  <c:v>20.1557614495722</c:v>
                </c:pt>
                <c:pt idx="29">
                  <c:v>20.1557614495722</c:v>
                </c:pt>
                <c:pt idx="30">
                  <c:v>20.1557614495722</c:v>
                </c:pt>
                <c:pt idx="31">
                  <c:v>20.1557614495722</c:v>
                </c:pt>
                <c:pt idx="32">
                  <c:v>20.1557614495722</c:v>
                </c:pt>
                <c:pt idx="33">
                  <c:v>20.1557614495722</c:v>
                </c:pt>
                <c:pt idx="34">
                  <c:v>20.1557614495722</c:v>
                </c:pt>
                <c:pt idx="35">
                  <c:v>20.1557614495722</c:v>
                </c:pt>
                <c:pt idx="36">
                  <c:v>20.1557614495722</c:v>
                </c:pt>
                <c:pt idx="37">
                  <c:v>20.1557614495722</c:v>
                </c:pt>
                <c:pt idx="38">
                  <c:v>20.1557614495722</c:v>
                </c:pt>
                <c:pt idx="39">
                  <c:v>20.1557614495722</c:v>
                </c:pt>
                <c:pt idx="40">
                  <c:v>20.1557614495722</c:v>
                </c:pt>
                <c:pt idx="41">
                  <c:v>20.1557614495722</c:v>
                </c:pt>
                <c:pt idx="42">
                  <c:v>20.1557614495722</c:v>
                </c:pt>
                <c:pt idx="43">
                  <c:v>20.1557614495722</c:v>
                </c:pt>
                <c:pt idx="44">
                  <c:v>20.1557614495722</c:v>
                </c:pt>
                <c:pt idx="45">
                  <c:v>20.1557614495722</c:v>
                </c:pt>
                <c:pt idx="46">
                  <c:v>20.1557614495722</c:v>
                </c:pt>
                <c:pt idx="47">
                  <c:v>20.1557614495722</c:v>
                </c:pt>
                <c:pt idx="48">
                  <c:v>20.1557614495722</c:v>
                </c:pt>
                <c:pt idx="49">
                  <c:v>20.1557614495722</c:v>
                </c:pt>
                <c:pt idx="50">
                  <c:v>20.1557614495722</c:v>
                </c:pt>
                <c:pt idx="51">
                  <c:v>20.1557614495722</c:v>
                </c:pt>
                <c:pt idx="52">
                  <c:v>20.1557614495722</c:v>
                </c:pt>
                <c:pt idx="53">
                  <c:v>20.1557614495722</c:v>
                </c:pt>
                <c:pt idx="54">
                  <c:v>20.1557614495722</c:v>
                </c:pt>
                <c:pt idx="55">
                  <c:v>20.1557614495722</c:v>
                </c:pt>
                <c:pt idx="56">
                  <c:v>20.1557614495722</c:v>
                </c:pt>
                <c:pt idx="57">
                  <c:v>20.1557614495722</c:v>
                </c:pt>
                <c:pt idx="58">
                  <c:v>20.1557614495722</c:v>
                </c:pt>
                <c:pt idx="59">
                  <c:v>20.1557614495722</c:v>
                </c:pt>
                <c:pt idx="60">
                  <c:v>20.1557614495722</c:v>
                </c:pt>
                <c:pt idx="61">
                  <c:v>20.1557614495722</c:v>
                </c:pt>
                <c:pt idx="62">
                  <c:v>20.1557614495722</c:v>
                </c:pt>
                <c:pt idx="63">
                  <c:v>20.1557614495722</c:v>
                </c:pt>
                <c:pt idx="64">
                  <c:v>20.1557614495722</c:v>
                </c:pt>
                <c:pt idx="65">
                  <c:v>20.1557614495722</c:v>
                </c:pt>
                <c:pt idx="66">
                  <c:v>20.1557614495722</c:v>
                </c:pt>
                <c:pt idx="67">
                  <c:v>20.1557614495722</c:v>
                </c:pt>
                <c:pt idx="68">
                  <c:v>20.1557614495722</c:v>
                </c:pt>
                <c:pt idx="69">
                  <c:v>20.1557614495722</c:v>
                </c:pt>
                <c:pt idx="70">
                  <c:v>20.1557614495722</c:v>
                </c:pt>
                <c:pt idx="71">
                  <c:v>20.1557614495722</c:v>
                </c:pt>
                <c:pt idx="72">
                  <c:v>20.1557614495722</c:v>
                </c:pt>
                <c:pt idx="73">
                  <c:v>20.1557614495722</c:v>
                </c:pt>
                <c:pt idx="74">
                  <c:v>20.1557614495722</c:v>
                </c:pt>
                <c:pt idx="75">
                  <c:v>20.1557614495722</c:v>
                </c:pt>
                <c:pt idx="76">
                  <c:v>20.1557614495722</c:v>
                </c:pt>
                <c:pt idx="77">
                  <c:v>20.1557614495722</c:v>
                </c:pt>
                <c:pt idx="78">
                  <c:v>20.1557614495722</c:v>
                </c:pt>
                <c:pt idx="79">
                  <c:v>20.1557614495722</c:v>
                </c:pt>
                <c:pt idx="80">
                  <c:v>20.1557614495722</c:v>
                </c:pt>
                <c:pt idx="81">
                  <c:v>20.1557614495722</c:v>
                </c:pt>
                <c:pt idx="82">
                  <c:v>20.1557614495722</c:v>
                </c:pt>
                <c:pt idx="83">
                  <c:v>20.1557614495722</c:v>
                </c:pt>
                <c:pt idx="84">
                  <c:v>20.1557614495722</c:v>
                </c:pt>
                <c:pt idx="85">
                  <c:v>20.1557614495722</c:v>
                </c:pt>
                <c:pt idx="86">
                  <c:v>20.1557614495722</c:v>
                </c:pt>
                <c:pt idx="87">
                  <c:v>20.1557614495722</c:v>
                </c:pt>
                <c:pt idx="88">
                  <c:v>20.1557614495722</c:v>
                </c:pt>
                <c:pt idx="89">
                  <c:v>20.1557614495722</c:v>
                </c:pt>
                <c:pt idx="90">
                  <c:v>20.1557614495722</c:v>
                </c:pt>
                <c:pt idx="91">
                  <c:v>20.1557614495722</c:v>
                </c:pt>
                <c:pt idx="92">
                  <c:v>20.1557614495722</c:v>
                </c:pt>
                <c:pt idx="93">
                  <c:v>20.1557614495722</c:v>
                </c:pt>
                <c:pt idx="94">
                  <c:v>20.1557614495722</c:v>
                </c:pt>
                <c:pt idx="95">
                  <c:v>20.1557614495722</c:v>
                </c:pt>
                <c:pt idx="96">
                  <c:v>20.1557614495722</c:v>
                </c:pt>
                <c:pt idx="97">
                  <c:v>20.1557614495722</c:v>
                </c:pt>
                <c:pt idx="98">
                  <c:v>20.1557614495722</c:v>
                </c:pt>
                <c:pt idx="99">
                  <c:v>20.1557614495722</c:v>
                </c:pt>
                <c:pt idx="100">
                  <c:v>20.1557614495722</c:v>
                </c:pt>
                <c:pt idx="101">
                  <c:v>20.1557614495722</c:v>
                </c:pt>
                <c:pt idx="102">
                  <c:v>20.1557614495722</c:v>
                </c:pt>
                <c:pt idx="103">
                  <c:v>20.1557614495722</c:v>
                </c:pt>
                <c:pt idx="104">
                  <c:v>20.1557614495722</c:v>
                </c:pt>
                <c:pt idx="105">
                  <c:v>20.1557614495722</c:v>
                </c:pt>
                <c:pt idx="106">
                  <c:v>20.1557614495722</c:v>
                </c:pt>
                <c:pt idx="107">
                  <c:v>20.1557614495722</c:v>
                </c:pt>
                <c:pt idx="108">
                  <c:v>20.1557614495722</c:v>
                </c:pt>
                <c:pt idx="109">
                  <c:v>20.1557614495722</c:v>
                </c:pt>
                <c:pt idx="110">
                  <c:v>20.1557614495722</c:v>
                </c:pt>
                <c:pt idx="111">
                  <c:v>20.1557614495722</c:v>
                </c:pt>
                <c:pt idx="112">
                  <c:v>20.1557614495722</c:v>
                </c:pt>
                <c:pt idx="113">
                  <c:v>20.1557614495722</c:v>
                </c:pt>
                <c:pt idx="114">
                  <c:v>20.1557614495722</c:v>
                </c:pt>
                <c:pt idx="115">
                  <c:v>20.1557614495722</c:v>
                </c:pt>
                <c:pt idx="116">
                  <c:v>20.1557614495722</c:v>
                </c:pt>
                <c:pt idx="117">
                  <c:v>20.1557614495722</c:v>
                </c:pt>
                <c:pt idx="118">
                  <c:v>20.1557614495722</c:v>
                </c:pt>
                <c:pt idx="119">
                  <c:v>20.1557614495722</c:v>
                </c:pt>
                <c:pt idx="120">
                  <c:v>20.1557614495722</c:v>
                </c:pt>
                <c:pt idx="121">
                  <c:v>20.1557614495722</c:v>
                </c:pt>
                <c:pt idx="122">
                  <c:v>20.1557614495722</c:v>
                </c:pt>
                <c:pt idx="123">
                  <c:v>20.1557614495722</c:v>
                </c:pt>
                <c:pt idx="124">
                  <c:v>20.1557614495722</c:v>
                </c:pt>
                <c:pt idx="125">
                  <c:v>20.1557614495722</c:v>
                </c:pt>
                <c:pt idx="126">
                  <c:v>20.1557614495722</c:v>
                </c:pt>
                <c:pt idx="127">
                  <c:v>20.1557614495722</c:v>
                </c:pt>
                <c:pt idx="128">
                  <c:v>20.1557614495722</c:v>
                </c:pt>
                <c:pt idx="129">
                  <c:v>20.1557614495722</c:v>
                </c:pt>
                <c:pt idx="130">
                  <c:v>20.1557614495722</c:v>
                </c:pt>
                <c:pt idx="131">
                  <c:v>20.1557614495722</c:v>
                </c:pt>
                <c:pt idx="132">
                  <c:v>20.1557614495722</c:v>
                </c:pt>
                <c:pt idx="133">
                  <c:v>20.1557614495722</c:v>
                </c:pt>
                <c:pt idx="134">
                  <c:v>20.1557614495722</c:v>
                </c:pt>
                <c:pt idx="135">
                  <c:v>20.1557614495722</c:v>
                </c:pt>
                <c:pt idx="136">
                  <c:v>20.1557614495722</c:v>
                </c:pt>
                <c:pt idx="137">
                  <c:v>20.1557614495722</c:v>
                </c:pt>
                <c:pt idx="138">
                  <c:v>20.1557614495722</c:v>
                </c:pt>
                <c:pt idx="139">
                  <c:v>20.1557614495722</c:v>
                </c:pt>
                <c:pt idx="140">
                  <c:v>20.1557614495722</c:v>
                </c:pt>
                <c:pt idx="141">
                  <c:v>20.1557614495722</c:v>
                </c:pt>
                <c:pt idx="142">
                  <c:v>20.1557614495722</c:v>
                </c:pt>
                <c:pt idx="143">
                  <c:v>20.1557614495722</c:v>
                </c:pt>
                <c:pt idx="144">
                  <c:v>20.1557614495722</c:v>
                </c:pt>
                <c:pt idx="145">
                  <c:v>20.1557614495722</c:v>
                </c:pt>
                <c:pt idx="146">
                  <c:v>20.1557614495722</c:v>
                </c:pt>
                <c:pt idx="147">
                  <c:v>20.1557614495722</c:v>
                </c:pt>
                <c:pt idx="148">
                  <c:v>20.1557614495722</c:v>
                </c:pt>
                <c:pt idx="149">
                  <c:v>20.1557614495722</c:v>
                </c:pt>
                <c:pt idx="150">
                  <c:v>20.1557614495722</c:v>
                </c:pt>
                <c:pt idx="151">
                  <c:v>20.1557614495722</c:v>
                </c:pt>
                <c:pt idx="152">
                  <c:v>20.1557614495722</c:v>
                </c:pt>
                <c:pt idx="153">
                  <c:v>20.1557614495722</c:v>
                </c:pt>
                <c:pt idx="154">
                  <c:v>20.1557614495722</c:v>
                </c:pt>
                <c:pt idx="155">
                  <c:v>20.1557614495722</c:v>
                </c:pt>
                <c:pt idx="156">
                  <c:v>20.1557614495722</c:v>
                </c:pt>
                <c:pt idx="157">
                  <c:v>20.1557614495722</c:v>
                </c:pt>
                <c:pt idx="158">
                  <c:v>20.1557614495722</c:v>
                </c:pt>
                <c:pt idx="159">
                  <c:v>20.1557614495722</c:v>
                </c:pt>
                <c:pt idx="160">
                  <c:v>20.1557614495722</c:v>
                </c:pt>
                <c:pt idx="161">
                  <c:v>20.1557614495722</c:v>
                </c:pt>
                <c:pt idx="162">
                  <c:v>20.1557614495722</c:v>
                </c:pt>
                <c:pt idx="163">
                  <c:v>20.1557614495722</c:v>
                </c:pt>
                <c:pt idx="164">
                  <c:v>20.1557614495722</c:v>
                </c:pt>
                <c:pt idx="165">
                  <c:v>20.1557614495722</c:v>
                </c:pt>
                <c:pt idx="166">
                  <c:v>20.1557614495722</c:v>
                </c:pt>
                <c:pt idx="167">
                  <c:v>20.1557614495722</c:v>
                </c:pt>
                <c:pt idx="168">
                  <c:v>20.1557614495722</c:v>
                </c:pt>
                <c:pt idx="169">
                  <c:v>20.1557614495722</c:v>
                </c:pt>
                <c:pt idx="170">
                  <c:v>20.1557614495722</c:v>
                </c:pt>
                <c:pt idx="171">
                  <c:v>20.1557614495722</c:v>
                </c:pt>
                <c:pt idx="172">
                  <c:v>20.1557614495722</c:v>
                </c:pt>
                <c:pt idx="173">
                  <c:v>20.1557614495722</c:v>
                </c:pt>
                <c:pt idx="174">
                  <c:v>20.1557614495722</c:v>
                </c:pt>
                <c:pt idx="175">
                  <c:v>20.1557614495722</c:v>
                </c:pt>
                <c:pt idx="176">
                  <c:v>20.1557614495722</c:v>
                </c:pt>
                <c:pt idx="177">
                  <c:v>20.1557614495722</c:v>
                </c:pt>
                <c:pt idx="178">
                  <c:v>20.1557614495722</c:v>
                </c:pt>
                <c:pt idx="179">
                  <c:v>20.1557614495722</c:v>
                </c:pt>
                <c:pt idx="180">
                  <c:v>20.1557614495722</c:v>
                </c:pt>
                <c:pt idx="181">
                  <c:v>20.1557614495722</c:v>
                </c:pt>
                <c:pt idx="182">
                  <c:v>20.1557614495722</c:v>
                </c:pt>
                <c:pt idx="183">
                  <c:v>20.1557614495722</c:v>
                </c:pt>
                <c:pt idx="184">
                  <c:v>20.1557614495722</c:v>
                </c:pt>
                <c:pt idx="185">
                  <c:v>20.1557614495722</c:v>
                </c:pt>
                <c:pt idx="186">
                  <c:v>20.1557614495722</c:v>
                </c:pt>
                <c:pt idx="187">
                  <c:v>20.1557614495722</c:v>
                </c:pt>
                <c:pt idx="188">
                  <c:v>20.1557614495722</c:v>
                </c:pt>
                <c:pt idx="189">
                  <c:v>20.1557614495722</c:v>
                </c:pt>
                <c:pt idx="190">
                  <c:v>20.1557614495722</c:v>
                </c:pt>
                <c:pt idx="191">
                  <c:v>20.1557614495722</c:v>
                </c:pt>
                <c:pt idx="192">
                  <c:v>20.1557614495722</c:v>
                </c:pt>
                <c:pt idx="193">
                  <c:v>20.1557614495722</c:v>
                </c:pt>
                <c:pt idx="194">
                  <c:v>20.1557614495722</c:v>
                </c:pt>
                <c:pt idx="195">
                  <c:v>20.1557614495722</c:v>
                </c:pt>
                <c:pt idx="196">
                  <c:v>20.1557614495722</c:v>
                </c:pt>
                <c:pt idx="197">
                  <c:v>20.1557614495722</c:v>
                </c:pt>
                <c:pt idx="198">
                  <c:v>20.1557614495722</c:v>
                </c:pt>
                <c:pt idx="199">
                  <c:v>20.1557614495722</c:v>
                </c:pt>
                <c:pt idx="200">
                  <c:v>20.1557614495722</c:v>
                </c:pt>
                <c:pt idx="201">
                  <c:v>20.1557614495722</c:v>
                </c:pt>
                <c:pt idx="202">
                  <c:v>20.1557614495722</c:v>
                </c:pt>
                <c:pt idx="203">
                  <c:v>20.1557614495722</c:v>
                </c:pt>
                <c:pt idx="204">
                  <c:v>20.1557614495722</c:v>
                </c:pt>
                <c:pt idx="205">
                  <c:v>20.1557614495722</c:v>
                </c:pt>
                <c:pt idx="206">
                  <c:v>20.1557614495722</c:v>
                </c:pt>
                <c:pt idx="207">
                  <c:v>20.1557614495722</c:v>
                </c:pt>
                <c:pt idx="208">
                  <c:v>20.1557614495722</c:v>
                </c:pt>
                <c:pt idx="209">
                  <c:v>20.1557614495722</c:v>
                </c:pt>
                <c:pt idx="210">
                  <c:v>20.1557614495722</c:v>
                </c:pt>
                <c:pt idx="211">
                  <c:v>20.1557614495722</c:v>
                </c:pt>
                <c:pt idx="212">
                  <c:v>20.1557614495722</c:v>
                </c:pt>
                <c:pt idx="213">
                  <c:v>20.1557614495722</c:v>
                </c:pt>
                <c:pt idx="214">
                  <c:v>20.1557614495722</c:v>
                </c:pt>
                <c:pt idx="215">
                  <c:v>20.1557614495722</c:v>
                </c:pt>
                <c:pt idx="216">
                  <c:v>20.1557614495722</c:v>
                </c:pt>
                <c:pt idx="217">
                  <c:v>20.1557614495722</c:v>
                </c:pt>
                <c:pt idx="218">
                  <c:v>20.1557614495722</c:v>
                </c:pt>
                <c:pt idx="219">
                  <c:v>20.1557614495722</c:v>
                </c:pt>
                <c:pt idx="220">
                  <c:v>20.1557614495722</c:v>
                </c:pt>
                <c:pt idx="221">
                  <c:v>20.1557614495722</c:v>
                </c:pt>
                <c:pt idx="222">
                  <c:v>20.1557614495722</c:v>
                </c:pt>
                <c:pt idx="223">
                  <c:v>20.1557614495722</c:v>
                </c:pt>
                <c:pt idx="224">
                  <c:v>20.1557614495722</c:v>
                </c:pt>
                <c:pt idx="225">
                  <c:v>20.1557614495722</c:v>
                </c:pt>
                <c:pt idx="226">
                  <c:v>20.1557614495722</c:v>
                </c:pt>
                <c:pt idx="227">
                  <c:v>20.1557614495722</c:v>
                </c:pt>
                <c:pt idx="228">
                  <c:v>20.1557614495722</c:v>
                </c:pt>
                <c:pt idx="229">
                  <c:v>20.1557614495722</c:v>
                </c:pt>
                <c:pt idx="230">
                  <c:v>20.1557614495722</c:v>
                </c:pt>
                <c:pt idx="231">
                  <c:v>20.1557614495722</c:v>
                </c:pt>
                <c:pt idx="232">
                  <c:v>20.1557614495722</c:v>
                </c:pt>
                <c:pt idx="233">
                  <c:v>20.1557614495722</c:v>
                </c:pt>
                <c:pt idx="234">
                  <c:v>20.1557614495722</c:v>
                </c:pt>
                <c:pt idx="235">
                  <c:v>20.1557614495722</c:v>
                </c:pt>
                <c:pt idx="236">
                  <c:v>20.1557614495722</c:v>
                </c:pt>
                <c:pt idx="237">
                  <c:v>20.1557614495722</c:v>
                </c:pt>
                <c:pt idx="238">
                  <c:v>20.1557614495722</c:v>
                </c:pt>
                <c:pt idx="239">
                  <c:v>20.1557614495722</c:v>
                </c:pt>
                <c:pt idx="240">
                  <c:v>20.1557614495722</c:v>
                </c:pt>
                <c:pt idx="241">
                  <c:v>20.1557614495722</c:v>
                </c:pt>
                <c:pt idx="242">
                  <c:v>20.1557614495722</c:v>
                </c:pt>
                <c:pt idx="243">
                  <c:v>20.1557614495722</c:v>
                </c:pt>
                <c:pt idx="244">
                  <c:v>20.1557614495722</c:v>
                </c:pt>
                <c:pt idx="245">
                  <c:v>20.1557614495722</c:v>
                </c:pt>
                <c:pt idx="246">
                  <c:v>20.1557614495722</c:v>
                </c:pt>
                <c:pt idx="247">
                  <c:v>20.1557614495722</c:v>
                </c:pt>
                <c:pt idx="248">
                  <c:v>20.1557614495722</c:v>
                </c:pt>
                <c:pt idx="249">
                  <c:v>20.1557614495722</c:v>
                </c:pt>
                <c:pt idx="250">
                  <c:v>20.1557614495722</c:v>
                </c:pt>
                <c:pt idx="251">
                  <c:v>20.1557614495722</c:v>
                </c:pt>
                <c:pt idx="252">
                  <c:v>20.1557614495722</c:v>
                </c:pt>
                <c:pt idx="253">
                  <c:v>20.1557614495722</c:v>
                </c:pt>
                <c:pt idx="254">
                  <c:v>20.1557614495722</c:v>
                </c:pt>
                <c:pt idx="255">
                  <c:v>20.1557614495722</c:v>
                </c:pt>
                <c:pt idx="256">
                  <c:v>20.1557614495722</c:v>
                </c:pt>
                <c:pt idx="257">
                  <c:v>20.1557614495722</c:v>
                </c:pt>
                <c:pt idx="258">
                  <c:v>20.1557614495722</c:v>
                </c:pt>
                <c:pt idx="259">
                  <c:v>20.1557614495722</c:v>
                </c:pt>
                <c:pt idx="260">
                  <c:v>20.1557614495722</c:v>
                </c:pt>
                <c:pt idx="261">
                  <c:v>20.1557614495722</c:v>
                </c:pt>
                <c:pt idx="262">
                  <c:v>20.1557614495722</c:v>
                </c:pt>
                <c:pt idx="263">
                  <c:v>20.1557614495722</c:v>
                </c:pt>
                <c:pt idx="264">
                  <c:v>20.1557614495722</c:v>
                </c:pt>
                <c:pt idx="265">
                  <c:v>20.1557614495722</c:v>
                </c:pt>
                <c:pt idx="266">
                  <c:v>20.1557614495722</c:v>
                </c:pt>
                <c:pt idx="267">
                  <c:v>20.1557614495722</c:v>
                </c:pt>
                <c:pt idx="268">
                  <c:v>20.1557614495722</c:v>
                </c:pt>
                <c:pt idx="269">
                  <c:v>20.1557614495722</c:v>
                </c:pt>
                <c:pt idx="270">
                  <c:v>20.1557614495722</c:v>
                </c:pt>
                <c:pt idx="271">
                  <c:v>20.1557614495722</c:v>
                </c:pt>
                <c:pt idx="272">
                  <c:v>20.1557614495722</c:v>
                </c:pt>
                <c:pt idx="273">
                  <c:v>20.1557614495722</c:v>
                </c:pt>
                <c:pt idx="274">
                  <c:v>20.1557614495722</c:v>
                </c:pt>
                <c:pt idx="275">
                  <c:v>20.1557614495722</c:v>
                </c:pt>
                <c:pt idx="276">
                  <c:v>20.1557614495722</c:v>
                </c:pt>
                <c:pt idx="277">
                  <c:v>20.1557614495722</c:v>
                </c:pt>
                <c:pt idx="278">
                  <c:v>20.1557614495722</c:v>
                </c:pt>
                <c:pt idx="279">
                  <c:v>20.1557614495722</c:v>
                </c:pt>
                <c:pt idx="280">
                  <c:v>20.1557614495722</c:v>
                </c:pt>
                <c:pt idx="281">
                  <c:v>20.1557614495722</c:v>
                </c:pt>
                <c:pt idx="282">
                  <c:v>20.1557614495722</c:v>
                </c:pt>
                <c:pt idx="283">
                  <c:v>20.1557614495722</c:v>
                </c:pt>
                <c:pt idx="284">
                  <c:v>20.1557614495722</c:v>
                </c:pt>
                <c:pt idx="285">
                  <c:v>20.1557614495722</c:v>
                </c:pt>
                <c:pt idx="286">
                  <c:v>20.1557614495722</c:v>
                </c:pt>
                <c:pt idx="287">
                  <c:v>20.1557614495722</c:v>
                </c:pt>
                <c:pt idx="288">
                  <c:v>20.1557614495722</c:v>
                </c:pt>
                <c:pt idx="289">
                  <c:v>20.1557614495722</c:v>
                </c:pt>
                <c:pt idx="290">
                  <c:v>20.1557614495722</c:v>
                </c:pt>
                <c:pt idx="291">
                  <c:v>20.1557614495722</c:v>
                </c:pt>
                <c:pt idx="292">
                  <c:v>20.1557614495722</c:v>
                </c:pt>
                <c:pt idx="293">
                  <c:v>20.1557614495722</c:v>
                </c:pt>
                <c:pt idx="294">
                  <c:v>20.1557614495722</c:v>
                </c:pt>
                <c:pt idx="295">
                  <c:v>20.1557614495722</c:v>
                </c:pt>
                <c:pt idx="296">
                  <c:v>20.1557614495722</c:v>
                </c:pt>
                <c:pt idx="297">
                  <c:v>20.1557614495722</c:v>
                </c:pt>
                <c:pt idx="298">
                  <c:v>20.1557614495722</c:v>
                </c:pt>
                <c:pt idx="299">
                  <c:v>20.1557614495722</c:v>
                </c:pt>
                <c:pt idx="300">
                  <c:v>20.1557614495722</c:v>
                </c:pt>
                <c:pt idx="301">
                  <c:v>20.1557614495722</c:v>
                </c:pt>
                <c:pt idx="302">
                  <c:v>20.1557614495722</c:v>
                </c:pt>
                <c:pt idx="303">
                  <c:v>20.1557614495722</c:v>
                </c:pt>
                <c:pt idx="304">
                  <c:v>20.1557614495722</c:v>
                </c:pt>
                <c:pt idx="305">
                  <c:v>20.1557614495722</c:v>
                </c:pt>
                <c:pt idx="306">
                  <c:v>20.1557614495722</c:v>
                </c:pt>
                <c:pt idx="307">
                  <c:v>20.1557614495722</c:v>
                </c:pt>
                <c:pt idx="308">
                  <c:v>20.1557614495722</c:v>
                </c:pt>
                <c:pt idx="309">
                  <c:v>20.1557614495722</c:v>
                </c:pt>
                <c:pt idx="310">
                  <c:v>20.1557614495722</c:v>
                </c:pt>
                <c:pt idx="311">
                  <c:v>20.1557614495722</c:v>
                </c:pt>
                <c:pt idx="312">
                  <c:v>20.1557614495722</c:v>
                </c:pt>
                <c:pt idx="313">
                  <c:v>20.1557614495722</c:v>
                </c:pt>
                <c:pt idx="314">
                  <c:v>20.1557614495722</c:v>
                </c:pt>
                <c:pt idx="315">
                  <c:v>20.1557614495722</c:v>
                </c:pt>
                <c:pt idx="316">
                  <c:v>20.1557614495722</c:v>
                </c:pt>
                <c:pt idx="317">
                  <c:v>20.1557614495722</c:v>
                </c:pt>
                <c:pt idx="318">
                  <c:v>20.1557614495722</c:v>
                </c:pt>
                <c:pt idx="319">
                  <c:v>20.1557614495722</c:v>
                </c:pt>
                <c:pt idx="320">
                  <c:v>20.1557614495722</c:v>
                </c:pt>
                <c:pt idx="321">
                  <c:v>20.1557614495722</c:v>
                </c:pt>
                <c:pt idx="322">
                  <c:v>20.1557614495722</c:v>
                </c:pt>
                <c:pt idx="323">
                  <c:v>20.1557614495722</c:v>
                </c:pt>
                <c:pt idx="324">
                  <c:v>20.1557614495722</c:v>
                </c:pt>
                <c:pt idx="325">
                  <c:v>20.1557614495722</c:v>
                </c:pt>
                <c:pt idx="326">
                  <c:v>20.1557614495722</c:v>
                </c:pt>
                <c:pt idx="327">
                  <c:v>20.1557614495722</c:v>
                </c:pt>
                <c:pt idx="328">
                  <c:v>20.1557614495722</c:v>
                </c:pt>
                <c:pt idx="329">
                  <c:v>20.1557614495722</c:v>
                </c:pt>
                <c:pt idx="330">
                  <c:v>20.1557614495722</c:v>
                </c:pt>
                <c:pt idx="331">
                  <c:v>20.1557614495722</c:v>
                </c:pt>
                <c:pt idx="332">
                  <c:v>20.1557614495722</c:v>
                </c:pt>
                <c:pt idx="333">
                  <c:v>20.1557614495722</c:v>
                </c:pt>
                <c:pt idx="334">
                  <c:v>20.1557614495722</c:v>
                </c:pt>
                <c:pt idx="335">
                  <c:v>20.1557614495722</c:v>
                </c:pt>
                <c:pt idx="336">
                  <c:v>20.1557614495722</c:v>
                </c:pt>
                <c:pt idx="337">
                  <c:v>20.1557614495722</c:v>
                </c:pt>
                <c:pt idx="338">
                  <c:v>20.1557614495722</c:v>
                </c:pt>
                <c:pt idx="339">
                  <c:v>20.1557614495722</c:v>
                </c:pt>
                <c:pt idx="340">
                  <c:v>20.1557614495722</c:v>
                </c:pt>
                <c:pt idx="341">
                  <c:v>20.1557614495722</c:v>
                </c:pt>
                <c:pt idx="342">
                  <c:v>20.1557614495722</c:v>
                </c:pt>
                <c:pt idx="343">
                  <c:v>20.1557614495722</c:v>
                </c:pt>
                <c:pt idx="344">
                  <c:v>20.1557614495722</c:v>
                </c:pt>
                <c:pt idx="345">
                  <c:v>20.1557614495722</c:v>
                </c:pt>
                <c:pt idx="346">
                  <c:v>20.1557614495722</c:v>
                </c:pt>
                <c:pt idx="347">
                  <c:v>20.1557614495722</c:v>
                </c:pt>
                <c:pt idx="348">
                  <c:v>20.1557614495722</c:v>
                </c:pt>
                <c:pt idx="349">
                  <c:v>20.1557614495722</c:v>
                </c:pt>
                <c:pt idx="350">
                  <c:v>20.1557614495722</c:v>
                </c:pt>
                <c:pt idx="351">
                  <c:v>20.1557614495722</c:v>
                </c:pt>
                <c:pt idx="352">
                  <c:v>20.1557614495722</c:v>
                </c:pt>
                <c:pt idx="353">
                  <c:v>20.1557614495722</c:v>
                </c:pt>
                <c:pt idx="354">
                  <c:v>20.1557614495722</c:v>
                </c:pt>
                <c:pt idx="355">
                  <c:v>20.1557614495722</c:v>
                </c:pt>
                <c:pt idx="356">
                  <c:v>20.1557614495722</c:v>
                </c:pt>
                <c:pt idx="357">
                  <c:v>20.1557614495722</c:v>
                </c:pt>
                <c:pt idx="358">
                  <c:v>20.1557614495722</c:v>
                </c:pt>
                <c:pt idx="359">
                  <c:v>20.1557614495722</c:v>
                </c:pt>
                <c:pt idx="360">
                  <c:v>20.1557614495722</c:v>
                </c:pt>
                <c:pt idx="361">
                  <c:v>20.1557614495722</c:v>
                </c:pt>
                <c:pt idx="362">
                  <c:v>20.1557614495722</c:v>
                </c:pt>
                <c:pt idx="363">
                  <c:v>20.1557614495722</c:v>
                </c:pt>
                <c:pt idx="364">
                  <c:v>20.1557614495722</c:v>
                </c:pt>
                <c:pt idx="365">
                  <c:v>20.1557614495722</c:v>
                </c:pt>
                <c:pt idx="366">
                  <c:v>20.1557614495722</c:v>
                </c:pt>
                <c:pt idx="367">
                  <c:v>20.1557614495722</c:v>
                </c:pt>
                <c:pt idx="368">
                  <c:v>20.1557614495722</c:v>
                </c:pt>
                <c:pt idx="369">
                  <c:v>20.1557614495722</c:v>
                </c:pt>
                <c:pt idx="370">
                  <c:v>20.1557614495722</c:v>
                </c:pt>
                <c:pt idx="371">
                  <c:v>20.1557614495722</c:v>
                </c:pt>
                <c:pt idx="372">
                  <c:v>20.1557614495722</c:v>
                </c:pt>
                <c:pt idx="373">
                  <c:v>20.1557614495722</c:v>
                </c:pt>
                <c:pt idx="374">
                  <c:v>20.1557614495722</c:v>
                </c:pt>
                <c:pt idx="375">
                  <c:v>20.1557614495722</c:v>
                </c:pt>
                <c:pt idx="376">
                  <c:v>20.1557614495722</c:v>
                </c:pt>
                <c:pt idx="377">
                  <c:v>20.1557614495722</c:v>
                </c:pt>
                <c:pt idx="378">
                  <c:v>20.1557614495722</c:v>
                </c:pt>
                <c:pt idx="379">
                  <c:v>20.1557614495722</c:v>
                </c:pt>
                <c:pt idx="380">
                  <c:v>20.1557614495722</c:v>
                </c:pt>
                <c:pt idx="381">
                  <c:v>20.1557614495722</c:v>
                </c:pt>
                <c:pt idx="382">
                  <c:v>20.1557614495722</c:v>
                </c:pt>
                <c:pt idx="383">
                  <c:v>20.1557614495722</c:v>
                </c:pt>
                <c:pt idx="384">
                  <c:v>20.1557614495722</c:v>
                </c:pt>
                <c:pt idx="385">
                  <c:v>20.1557614495722</c:v>
                </c:pt>
                <c:pt idx="386">
                  <c:v>20.1557614495722</c:v>
                </c:pt>
                <c:pt idx="387">
                  <c:v>20.1557614495722</c:v>
                </c:pt>
                <c:pt idx="388">
                  <c:v>20.1557614495722</c:v>
                </c:pt>
                <c:pt idx="389">
                  <c:v>20.1557614495722</c:v>
                </c:pt>
                <c:pt idx="390">
                  <c:v>20.1557614495722</c:v>
                </c:pt>
                <c:pt idx="391">
                  <c:v>20.1557614495722</c:v>
                </c:pt>
                <c:pt idx="392">
                  <c:v>20.1557614495722</c:v>
                </c:pt>
                <c:pt idx="393">
                  <c:v>20.1557614495722</c:v>
                </c:pt>
                <c:pt idx="394">
                  <c:v>20.1557614495722</c:v>
                </c:pt>
                <c:pt idx="395">
                  <c:v>20.1557614495722</c:v>
                </c:pt>
                <c:pt idx="396">
                  <c:v>20.1557614495722</c:v>
                </c:pt>
                <c:pt idx="397">
                  <c:v>20.1557614495722</c:v>
                </c:pt>
                <c:pt idx="398">
                  <c:v>20.1557614495722</c:v>
                </c:pt>
                <c:pt idx="399">
                  <c:v>20.1557614495722</c:v>
                </c:pt>
                <c:pt idx="400">
                  <c:v>20.1557614495722</c:v>
                </c:pt>
                <c:pt idx="401">
                  <c:v>20.1557614495722</c:v>
                </c:pt>
                <c:pt idx="402">
                  <c:v>20.1557614495722</c:v>
                </c:pt>
                <c:pt idx="403">
                  <c:v>20.1557614495722</c:v>
                </c:pt>
                <c:pt idx="404">
                  <c:v>20.1557614495722</c:v>
                </c:pt>
                <c:pt idx="405">
                  <c:v>20.1557614495722</c:v>
                </c:pt>
                <c:pt idx="406">
                  <c:v>20.1557614495722</c:v>
                </c:pt>
                <c:pt idx="407">
                  <c:v>20.1557614495722</c:v>
                </c:pt>
                <c:pt idx="408">
                  <c:v>20.1557614495722</c:v>
                </c:pt>
                <c:pt idx="409">
                  <c:v>20.1557614495722</c:v>
                </c:pt>
                <c:pt idx="410">
                  <c:v>20.1557614495722</c:v>
                </c:pt>
                <c:pt idx="411">
                  <c:v>20.1557614495722</c:v>
                </c:pt>
                <c:pt idx="412">
                  <c:v>20.1557614495722</c:v>
                </c:pt>
                <c:pt idx="413">
                  <c:v>20.1557614495722</c:v>
                </c:pt>
                <c:pt idx="414">
                  <c:v>20.1557614495722</c:v>
                </c:pt>
                <c:pt idx="415">
                  <c:v>20.1557614495722</c:v>
                </c:pt>
                <c:pt idx="416">
                  <c:v>20.1557614495722</c:v>
                </c:pt>
                <c:pt idx="417">
                  <c:v>20.1557614495722</c:v>
                </c:pt>
                <c:pt idx="418">
                  <c:v>20.1557614495722</c:v>
                </c:pt>
                <c:pt idx="419">
                  <c:v>20.1557614495722</c:v>
                </c:pt>
                <c:pt idx="420">
                  <c:v>20.1557614495722</c:v>
                </c:pt>
                <c:pt idx="421">
                  <c:v>20.1557614495722</c:v>
                </c:pt>
                <c:pt idx="422">
                  <c:v>20.1557614495722</c:v>
                </c:pt>
                <c:pt idx="423">
                  <c:v>20.1557614495722</c:v>
                </c:pt>
                <c:pt idx="424">
                  <c:v>20.1557614495722</c:v>
                </c:pt>
                <c:pt idx="425">
                  <c:v>20.1557614495722</c:v>
                </c:pt>
                <c:pt idx="426">
                  <c:v>20.1557614495722</c:v>
                </c:pt>
                <c:pt idx="427">
                  <c:v>20.1557614495722</c:v>
                </c:pt>
                <c:pt idx="428">
                  <c:v>20.1557614495722</c:v>
                </c:pt>
                <c:pt idx="429">
                  <c:v>20.1557614495722</c:v>
                </c:pt>
                <c:pt idx="430">
                  <c:v>20.1557614495722</c:v>
                </c:pt>
                <c:pt idx="431">
                  <c:v>20.1557614495722</c:v>
                </c:pt>
                <c:pt idx="432">
                  <c:v>20.1557614495722</c:v>
                </c:pt>
                <c:pt idx="433">
                  <c:v>20.1557614495722</c:v>
                </c:pt>
                <c:pt idx="434">
                  <c:v>20.1557614495722</c:v>
                </c:pt>
                <c:pt idx="435">
                  <c:v>20.1557614495722</c:v>
                </c:pt>
                <c:pt idx="436">
                  <c:v>20.1557614495722</c:v>
                </c:pt>
                <c:pt idx="437">
                  <c:v>20.1557614495722</c:v>
                </c:pt>
                <c:pt idx="438">
                  <c:v>20.1557614495722</c:v>
                </c:pt>
                <c:pt idx="439">
                  <c:v>20.1557614495722</c:v>
                </c:pt>
                <c:pt idx="440">
                  <c:v>20.1557614495722</c:v>
                </c:pt>
                <c:pt idx="441">
                  <c:v>20.1557614495722</c:v>
                </c:pt>
                <c:pt idx="442">
                  <c:v>20.1557614495722</c:v>
                </c:pt>
                <c:pt idx="443">
                  <c:v>20.1557614495722</c:v>
                </c:pt>
                <c:pt idx="444">
                  <c:v>20.1557614495722</c:v>
                </c:pt>
                <c:pt idx="445">
                  <c:v>20.1557614495722</c:v>
                </c:pt>
                <c:pt idx="446">
                  <c:v>20.1557614495722</c:v>
                </c:pt>
                <c:pt idx="447">
                  <c:v>20.1557614495722</c:v>
                </c:pt>
                <c:pt idx="448">
                  <c:v>20.1557614495722</c:v>
                </c:pt>
                <c:pt idx="449">
                  <c:v>20.1557614495722</c:v>
                </c:pt>
                <c:pt idx="450">
                  <c:v>20.1557614495722</c:v>
                </c:pt>
                <c:pt idx="451">
                  <c:v>20.1557614495722</c:v>
                </c:pt>
                <c:pt idx="452">
                  <c:v>20.1557614495722</c:v>
                </c:pt>
                <c:pt idx="453">
                  <c:v>20.1557614495722</c:v>
                </c:pt>
                <c:pt idx="454">
                  <c:v>20.1557614495722</c:v>
                </c:pt>
                <c:pt idx="455">
                  <c:v>20.1557614495722</c:v>
                </c:pt>
                <c:pt idx="456">
                  <c:v>20.1557614495722</c:v>
                </c:pt>
                <c:pt idx="457">
                  <c:v>20.1557614495722</c:v>
                </c:pt>
                <c:pt idx="458">
                  <c:v>20.1557614495722</c:v>
                </c:pt>
                <c:pt idx="459">
                  <c:v>20.1557614495722</c:v>
                </c:pt>
                <c:pt idx="460">
                  <c:v>20.1557614495722</c:v>
                </c:pt>
                <c:pt idx="461">
                  <c:v>20.1557614495722</c:v>
                </c:pt>
                <c:pt idx="462">
                  <c:v>20.1557614495722</c:v>
                </c:pt>
                <c:pt idx="463">
                  <c:v>20.1557614495722</c:v>
                </c:pt>
                <c:pt idx="464">
                  <c:v>20.1557614495722</c:v>
                </c:pt>
                <c:pt idx="465">
                  <c:v>20.1557614495722</c:v>
                </c:pt>
                <c:pt idx="466">
                  <c:v>20.1557614495722</c:v>
                </c:pt>
                <c:pt idx="467">
                  <c:v>20.1557614495722</c:v>
                </c:pt>
                <c:pt idx="468">
                  <c:v>20.1557614495722</c:v>
                </c:pt>
                <c:pt idx="469">
                  <c:v>20.1557614495722</c:v>
                </c:pt>
                <c:pt idx="470">
                  <c:v>20.1557614495722</c:v>
                </c:pt>
                <c:pt idx="471">
                  <c:v>20.1557614495722</c:v>
                </c:pt>
                <c:pt idx="472">
                  <c:v>20.1557614495722</c:v>
                </c:pt>
                <c:pt idx="473">
                  <c:v>20.1557614495722</c:v>
                </c:pt>
                <c:pt idx="474">
                  <c:v>20.1557614495722</c:v>
                </c:pt>
                <c:pt idx="475">
                  <c:v>20.1557614495722</c:v>
                </c:pt>
                <c:pt idx="476">
                  <c:v>20.1557614495722</c:v>
                </c:pt>
                <c:pt idx="477">
                  <c:v>20.1557614495722</c:v>
                </c:pt>
                <c:pt idx="478">
                  <c:v>20.1557614495722</c:v>
                </c:pt>
                <c:pt idx="479">
                  <c:v>20.1557614495722</c:v>
                </c:pt>
                <c:pt idx="480">
                  <c:v>20.1557614495722</c:v>
                </c:pt>
                <c:pt idx="481">
                  <c:v>20.1557614495722</c:v>
                </c:pt>
                <c:pt idx="482">
                  <c:v>20.1557614495722</c:v>
                </c:pt>
                <c:pt idx="483">
                  <c:v>20.1557614495722</c:v>
                </c:pt>
                <c:pt idx="484">
                  <c:v>20.1557614495722</c:v>
                </c:pt>
                <c:pt idx="485">
                  <c:v>20.1557614495722</c:v>
                </c:pt>
                <c:pt idx="486">
                  <c:v>20.1557614495722</c:v>
                </c:pt>
                <c:pt idx="487">
                  <c:v>20.1557614495722</c:v>
                </c:pt>
                <c:pt idx="488">
                  <c:v>20.1557614495722</c:v>
                </c:pt>
                <c:pt idx="489">
                  <c:v>20.1557614495722</c:v>
                </c:pt>
                <c:pt idx="490">
                  <c:v>20.1557614495722</c:v>
                </c:pt>
                <c:pt idx="491">
                  <c:v>20.1557614495722</c:v>
                </c:pt>
                <c:pt idx="492">
                  <c:v>20.1557614495722</c:v>
                </c:pt>
                <c:pt idx="493">
                  <c:v>20.1557614495722</c:v>
                </c:pt>
                <c:pt idx="494">
                  <c:v>20.1557614495722</c:v>
                </c:pt>
                <c:pt idx="495">
                  <c:v>20.1557614495722</c:v>
                </c:pt>
                <c:pt idx="496">
                  <c:v>20.1557614495722</c:v>
                </c:pt>
                <c:pt idx="497">
                  <c:v>20.1557614495722</c:v>
                </c:pt>
                <c:pt idx="498">
                  <c:v>20.1557614495722</c:v>
                </c:pt>
                <c:pt idx="499">
                  <c:v>20.1557614495722</c:v>
                </c:pt>
                <c:pt idx="500">
                  <c:v>20.1557614495722</c:v>
                </c:pt>
                <c:pt idx="501">
                  <c:v>20.1557614495722</c:v>
                </c:pt>
                <c:pt idx="502">
                  <c:v>20.1557614495722</c:v>
                </c:pt>
                <c:pt idx="503">
                  <c:v>20.1557614495722</c:v>
                </c:pt>
                <c:pt idx="504">
                  <c:v>20.1557614495722</c:v>
                </c:pt>
                <c:pt idx="505">
                  <c:v>20.1557614495722</c:v>
                </c:pt>
                <c:pt idx="506">
                  <c:v>20.1557614495722</c:v>
                </c:pt>
                <c:pt idx="507">
                  <c:v>20.1557614495722</c:v>
                </c:pt>
                <c:pt idx="508">
                  <c:v>20.1557614495722</c:v>
                </c:pt>
                <c:pt idx="509">
                  <c:v>20.1557614495722</c:v>
                </c:pt>
                <c:pt idx="510">
                  <c:v>20.1557614495722</c:v>
                </c:pt>
                <c:pt idx="511">
                  <c:v>20.1557614495722</c:v>
                </c:pt>
                <c:pt idx="512">
                  <c:v>20.1557614495722</c:v>
                </c:pt>
                <c:pt idx="513">
                  <c:v>20.1557614495722</c:v>
                </c:pt>
                <c:pt idx="514">
                  <c:v>20.1557614495722</c:v>
                </c:pt>
                <c:pt idx="515">
                  <c:v>20.1557614495722</c:v>
                </c:pt>
                <c:pt idx="516">
                  <c:v>20.1557614495722</c:v>
                </c:pt>
                <c:pt idx="517">
                  <c:v>20.1557614495722</c:v>
                </c:pt>
                <c:pt idx="518">
                  <c:v>20.1557614495722</c:v>
                </c:pt>
                <c:pt idx="519">
                  <c:v>20.1557614495722</c:v>
                </c:pt>
                <c:pt idx="520">
                  <c:v>20.1557614495722</c:v>
                </c:pt>
                <c:pt idx="521">
                  <c:v>20.1557614495722</c:v>
                </c:pt>
                <c:pt idx="522">
                  <c:v>20.1557614495722</c:v>
                </c:pt>
                <c:pt idx="523">
                  <c:v>20.1557614495722</c:v>
                </c:pt>
                <c:pt idx="524">
                  <c:v>20.1557614495722</c:v>
                </c:pt>
                <c:pt idx="525">
                  <c:v>20.1557614495722</c:v>
                </c:pt>
                <c:pt idx="526">
                  <c:v>20.1557614495722</c:v>
                </c:pt>
                <c:pt idx="527">
                  <c:v>20.1557614495722</c:v>
                </c:pt>
                <c:pt idx="528">
                  <c:v>20.1557614495722</c:v>
                </c:pt>
                <c:pt idx="529">
                  <c:v>20.1557614495722</c:v>
                </c:pt>
                <c:pt idx="530">
                  <c:v>20.1557614495722</c:v>
                </c:pt>
                <c:pt idx="531">
                  <c:v>20.1557614495722</c:v>
                </c:pt>
                <c:pt idx="532">
                  <c:v>20.1557614495722</c:v>
                </c:pt>
                <c:pt idx="533">
                  <c:v>20.1557614495722</c:v>
                </c:pt>
                <c:pt idx="534">
                  <c:v>20.1557614495722</c:v>
                </c:pt>
                <c:pt idx="535">
                  <c:v>20.1557614495722</c:v>
                </c:pt>
                <c:pt idx="536">
                  <c:v>20.1557614495722</c:v>
                </c:pt>
                <c:pt idx="537">
                  <c:v>20.1557614495722</c:v>
                </c:pt>
                <c:pt idx="538">
                  <c:v>20.1557614495722</c:v>
                </c:pt>
                <c:pt idx="539">
                  <c:v>20.1557614495722</c:v>
                </c:pt>
                <c:pt idx="540">
                  <c:v>20.1557614495722</c:v>
                </c:pt>
                <c:pt idx="541">
                  <c:v>20.1557614495722</c:v>
                </c:pt>
                <c:pt idx="542">
                  <c:v>20.1557614495722</c:v>
                </c:pt>
                <c:pt idx="543">
                  <c:v>20.1557614495722</c:v>
                </c:pt>
                <c:pt idx="544">
                  <c:v>20.1557614495722</c:v>
                </c:pt>
                <c:pt idx="545">
                  <c:v>20.1557614495722</c:v>
                </c:pt>
                <c:pt idx="546">
                  <c:v>20.1557614495722</c:v>
                </c:pt>
                <c:pt idx="547">
                  <c:v>20.1557614495722</c:v>
                </c:pt>
                <c:pt idx="548">
                  <c:v>20.1557614495722</c:v>
                </c:pt>
                <c:pt idx="549">
                  <c:v>20.1557614495722</c:v>
                </c:pt>
                <c:pt idx="550">
                  <c:v>20.1557614495722</c:v>
                </c:pt>
                <c:pt idx="551">
                  <c:v>20.1557614495722</c:v>
                </c:pt>
                <c:pt idx="552">
                  <c:v>20.1557614495722</c:v>
                </c:pt>
                <c:pt idx="553">
                  <c:v>20.1557614495722</c:v>
                </c:pt>
                <c:pt idx="554">
                  <c:v>20.1557614495722</c:v>
                </c:pt>
                <c:pt idx="555">
                  <c:v>20.1557614495722</c:v>
                </c:pt>
                <c:pt idx="556">
                  <c:v>20.1557614495722</c:v>
                </c:pt>
                <c:pt idx="557">
                  <c:v>20.1557614495722</c:v>
                </c:pt>
                <c:pt idx="558">
                  <c:v>20.1557614495722</c:v>
                </c:pt>
                <c:pt idx="559">
                  <c:v>20.1557614495722</c:v>
                </c:pt>
                <c:pt idx="560">
                  <c:v>20.1557614495722</c:v>
                </c:pt>
                <c:pt idx="561">
                  <c:v>20.1557614495722</c:v>
                </c:pt>
                <c:pt idx="562">
                  <c:v>20.1557614495722</c:v>
                </c:pt>
                <c:pt idx="563">
                  <c:v>20.1557614495722</c:v>
                </c:pt>
                <c:pt idx="564">
                  <c:v>20.1557614495722</c:v>
                </c:pt>
                <c:pt idx="565">
                  <c:v>20.1557614495722</c:v>
                </c:pt>
                <c:pt idx="566">
                  <c:v>20.1557614495722</c:v>
                </c:pt>
                <c:pt idx="567">
                  <c:v>20.1557614495722</c:v>
                </c:pt>
                <c:pt idx="568">
                  <c:v>20.1557614495722</c:v>
                </c:pt>
                <c:pt idx="569">
                  <c:v>20.1557614495722</c:v>
                </c:pt>
                <c:pt idx="570">
                  <c:v>20.1557614495722</c:v>
                </c:pt>
                <c:pt idx="571">
                  <c:v>20.1557614495722</c:v>
                </c:pt>
                <c:pt idx="572">
                  <c:v>20.1557614495722</c:v>
                </c:pt>
                <c:pt idx="573">
                  <c:v>20.1557614495722</c:v>
                </c:pt>
                <c:pt idx="574">
                  <c:v>20.1557614495722</c:v>
                </c:pt>
                <c:pt idx="575">
                  <c:v>20.1557614495722</c:v>
                </c:pt>
                <c:pt idx="576">
                  <c:v>20.1557614495722</c:v>
                </c:pt>
                <c:pt idx="577">
                  <c:v>20.1557614495722</c:v>
                </c:pt>
                <c:pt idx="578">
                  <c:v>20.1557614495722</c:v>
                </c:pt>
                <c:pt idx="579">
                  <c:v>20.1557614495722</c:v>
                </c:pt>
                <c:pt idx="580">
                  <c:v>20.1557614495722</c:v>
                </c:pt>
                <c:pt idx="581">
                  <c:v>20.1557614495722</c:v>
                </c:pt>
                <c:pt idx="582">
                  <c:v>20.1557614495722</c:v>
                </c:pt>
                <c:pt idx="583">
                  <c:v>20.1557614495722</c:v>
                </c:pt>
                <c:pt idx="584">
                  <c:v>20.1557614495722</c:v>
                </c:pt>
                <c:pt idx="585">
                  <c:v>20.1557614495722</c:v>
                </c:pt>
                <c:pt idx="586">
                  <c:v>20.1557614495722</c:v>
                </c:pt>
                <c:pt idx="587">
                  <c:v>20.1557614495722</c:v>
                </c:pt>
                <c:pt idx="588">
                  <c:v>20.1557614495722</c:v>
                </c:pt>
                <c:pt idx="589">
                  <c:v>20.1557614495722</c:v>
                </c:pt>
                <c:pt idx="590">
                  <c:v>20.1557614495722</c:v>
                </c:pt>
                <c:pt idx="591">
                  <c:v>20.1557614495722</c:v>
                </c:pt>
                <c:pt idx="592">
                  <c:v>20.1557614495722</c:v>
                </c:pt>
                <c:pt idx="593">
                  <c:v>20.1557614495722</c:v>
                </c:pt>
                <c:pt idx="594">
                  <c:v>20.1557614495722</c:v>
                </c:pt>
                <c:pt idx="595">
                  <c:v>20.1557614495722</c:v>
                </c:pt>
                <c:pt idx="596">
                  <c:v>20.1557614495722</c:v>
                </c:pt>
                <c:pt idx="597">
                  <c:v>20.1557614495722</c:v>
                </c:pt>
                <c:pt idx="598">
                  <c:v>20.1557614495722</c:v>
                </c:pt>
                <c:pt idx="599">
                  <c:v>20.1557614495722</c:v>
                </c:pt>
                <c:pt idx="600">
                  <c:v>20.1557614495722</c:v>
                </c:pt>
                <c:pt idx="601">
                  <c:v>20.1557614495722</c:v>
                </c:pt>
                <c:pt idx="602">
                  <c:v>20.1557614495722</c:v>
                </c:pt>
                <c:pt idx="603">
                  <c:v>20.1557614495722</c:v>
                </c:pt>
                <c:pt idx="604">
                  <c:v>20.1557614495722</c:v>
                </c:pt>
                <c:pt idx="605">
                  <c:v>20.1557614495722</c:v>
                </c:pt>
                <c:pt idx="606">
                  <c:v>20.1557614495722</c:v>
                </c:pt>
                <c:pt idx="607">
                  <c:v>20.1557614495722</c:v>
                </c:pt>
                <c:pt idx="608">
                  <c:v>20.1557614495722</c:v>
                </c:pt>
                <c:pt idx="609">
                  <c:v>20.1557614495722</c:v>
                </c:pt>
                <c:pt idx="610">
                  <c:v>20.1557614495722</c:v>
                </c:pt>
                <c:pt idx="611">
                  <c:v>20.1557614495722</c:v>
                </c:pt>
                <c:pt idx="612">
                  <c:v>20.1557614495722</c:v>
                </c:pt>
                <c:pt idx="613">
                  <c:v>20.1557614495722</c:v>
                </c:pt>
                <c:pt idx="614">
                  <c:v>20.1557614495722</c:v>
                </c:pt>
                <c:pt idx="615">
                  <c:v>20.1557614495722</c:v>
                </c:pt>
                <c:pt idx="616">
                  <c:v>20.1557614495722</c:v>
                </c:pt>
                <c:pt idx="617">
                  <c:v>20.1557614495722</c:v>
                </c:pt>
                <c:pt idx="618">
                  <c:v>20.1557614495722</c:v>
                </c:pt>
                <c:pt idx="619">
                  <c:v>20.1557614495722</c:v>
                </c:pt>
                <c:pt idx="620">
                  <c:v>20.1557614495722</c:v>
                </c:pt>
                <c:pt idx="621">
                  <c:v>20.1557614495722</c:v>
                </c:pt>
                <c:pt idx="622">
                  <c:v>20.1557614495722</c:v>
                </c:pt>
                <c:pt idx="623">
                  <c:v>20.1557614495722</c:v>
                </c:pt>
                <c:pt idx="624">
                  <c:v>20.1557614495722</c:v>
                </c:pt>
                <c:pt idx="625">
                  <c:v>20.1557614495722</c:v>
                </c:pt>
                <c:pt idx="626">
                  <c:v>20.1557614495722</c:v>
                </c:pt>
                <c:pt idx="627">
                  <c:v>20.1557614495722</c:v>
                </c:pt>
                <c:pt idx="628">
                  <c:v>20.1557614495722</c:v>
                </c:pt>
                <c:pt idx="629">
                  <c:v>20.1557614495722</c:v>
                </c:pt>
                <c:pt idx="630">
                  <c:v>20.1557614495722</c:v>
                </c:pt>
                <c:pt idx="631">
                  <c:v>20.1557614495722</c:v>
                </c:pt>
                <c:pt idx="632">
                  <c:v>20.1557614495722</c:v>
                </c:pt>
                <c:pt idx="633">
                  <c:v>20.1557614495722</c:v>
                </c:pt>
                <c:pt idx="634">
                  <c:v>20.1557614495722</c:v>
                </c:pt>
                <c:pt idx="635">
                  <c:v>20.1557614495722</c:v>
                </c:pt>
                <c:pt idx="636">
                  <c:v>20.1557614495722</c:v>
                </c:pt>
                <c:pt idx="637">
                  <c:v>20.1557614495722</c:v>
                </c:pt>
                <c:pt idx="638">
                  <c:v>20.1557614495722</c:v>
                </c:pt>
                <c:pt idx="639">
                  <c:v>20.1557614495722</c:v>
                </c:pt>
                <c:pt idx="640">
                  <c:v>20.1557614495722</c:v>
                </c:pt>
                <c:pt idx="641">
                  <c:v>20.1557614495722</c:v>
                </c:pt>
                <c:pt idx="642">
                  <c:v>20.1557614495722</c:v>
                </c:pt>
                <c:pt idx="643">
                  <c:v>20.1557614495722</c:v>
                </c:pt>
                <c:pt idx="644">
                  <c:v>20.1557614495722</c:v>
                </c:pt>
                <c:pt idx="645">
                  <c:v>20.1557614495722</c:v>
                </c:pt>
                <c:pt idx="646">
                  <c:v>20.1557614495722</c:v>
                </c:pt>
                <c:pt idx="647">
                  <c:v>20.1557614495722</c:v>
                </c:pt>
                <c:pt idx="648">
                  <c:v>20.1557614495722</c:v>
                </c:pt>
                <c:pt idx="649">
                  <c:v>20.1557614495722</c:v>
                </c:pt>
                <c:pt idx="650">
                  <c:v>20.1557614495722</c:v>
                </c:pt>
                <c:pt idx="651">
                  <c:v>20.1557614495722</c:v>
                </c:pt>
                <c:pt idx="652">
                  <c:v>20.1557614495722</c:v>
                </c:pt>
                <c:pt idx="653">
                  <c:v>20.1557614495722</c:v>
                </c:pt>
                <c:pt idx="654">
                  <c:v>20.1557614495722</c:v>
                </c:pt>
                <c:pt idx="655">
                  <c:v>20.1557614495722</c:v>
                </c:pt>
                <c:pt idx="656">
                  <c:v>20.1557614495722</c:v>
                </c:pt>
                <c:pt idx="657">
                  <c:v>20.1557614495722</c:v>
                </c:pt>
                <c:pt idx="658">
                  <c:v>20.1557614495722</c:v>
                </c:pt>
                <c:pt idx="659">
                  <c:v>20.1557614495722</c:v>
                </c:pt>
                <c:pt idx="660">
                  <c:v>20.1557614495722</c:v>
                </c:pt>
                <c:pt idx="661">
                  <c:v>20.1557614495722</c:v>
                </c:pt>
                <c:pt idx="662">
                  <c:v>20.1557614495722</c:v>
                </c:pt>
                <c:pt idx="663">
                  <c:v>20.1557614495722</c:v>
                </c:pt>
                <c:pt idx="664">
                  <c:v>20.1557614495722</c:v>
                </c:pt>
                <c:pt idx="665">
                  <c:v>20.1557614495722</c:v>
                </c:pt>
                <c:pt idx="666">
                  <c:v>20.1557614495722</c:v>
                </c:pt>
                <c:pt idx="667">
                  <c:v>20.1557614495722</c:v>
                </c:pt>
                <c:pt idx="668">
                  <c:v>20.1557614495722</c:v>
                </c:pt>
                <c:pt idx="669">
                  <c:v>20.1557614495722</c:v>
                </c:pt>
                <c:pt idx="670">
                  <c:v>20.1557614495722</c:v>
                </c:pt>
                <c:pt idx="671">
                  <c:v>20.1557614495722</c:v>
                </c:pt>
                <c:pt idx="672">
                  <c:v>20.1557614495722</c:v>
                </c:pt>
                <c:pt idx="673">
                  <c:v>20.1557614495722</c:v>
                </c:pt>
                <c:pt idx="674">
                  <c:v>20.1557614495722</c:v>
                </c:pt>
                <c:pt idx="675">
                  <c:v>20.1557614495722</c:v>
                </c:pt>
                <c:pt idx="676">
                  <c:v>20.1557614495722</c:v>
                </c:pt>
                <c:pt idx="677">
                  <c:v>20.1557614495722</c:v>
                </c:pt>
                <c:pt idx="678">
                  <c:v>20.1557614495722</c:v>
                </c:pt>
                <c:pt idx="679">
                  <c:v>20.1557614495722</c:v>
                </c:pt>
                <c:pt idx="680">
                  <c:v>20.1557614495722</c:v>
                </c:pt>
                <c:pt idx="681">
                  <c:v>20.1557614495722</c:v>
                </c:pt>
                <c:pt idx="682">
                  <c:v>20.1557614495722</c:v>
                </c:pt>
                <c:pt idx="683">
                  <c:v>20.1557614495722</c:v>
                </c:pt>
                <c:pt idx="684">
                  <c:v>20.1557614495722</c:v>
                </c:pt>
                <c:pt idx="685">
                  <c:v>20.1557614495722</c:v>
                </c:pt>
                <c:pt idx="686">
                  <c:v>20.1557614495722</c:v>
                </c:pt>
                <c:pt idx="687">
                  <c:v>20.1557614495722</c:v>
                </c:pt>
                <c:pt idx="688">
                  <c:v>20.1557614495722</c:v>
                </c:pt>
                <c:pt idx="689">
                  <c:v>20.1557614495722</c:v>
                </c:pt>
                <c:pt idx="690">
                  <c:v>20.1557614495722</c:v>
                </c:pt>
                <c:pt idx="691">
                  <c:v>20.1557614495722</c:v>
                </c:pt>
                <c:pt idx="692">
                  <c:v>20.1557614495722</c:v>
                </c:pt>
                <c:pt idx="693">
                  <c:v>20.1557614495722</c:v>
                </c:pt>
                <c:pt idx="694">
                  <c:v>20.1557614495722</c:v>
                </c:pt>
                <c:pt idx="695">
                  <c:v>20.1557614495722</c:v>
                </c:pt>
                <c:pt idx="696">
                  <c:v>20.1557614495722</c:v>
                </c:pt>
                <c:pt idx="697">
                  <c:v>20.1557614495722</c:v>
                </c:pt>
                <c:pt idx="698">
                  <c:v>20.1557614495722</c:v>
                </c:pt>
                <c:pt idx="699">
                  <c:v>20.1557614495722</c:v>
                </c:pt>
                <c:pt idx="700">
                  <c:v>20.1557614495722</c:v>
                </c:pt>
                <c:pt idx="701">
                  <c:v>20.1557614495722</c:v>
                </c:pt>
                <c:pt idx="702">
                  <c:v>20.1557614495722</c:v>
                </c:pt>
                <c:pt idx="703">
                  <c:v>20.1557614495722</c:v>
                </c:pt>
                <c:pt idx="704">
                  <c:v>20.1557614495722</c:v>
                </c:pt>
                <c:pt idx="705">
                  <c:v>20.1557614495722</c:v>
                </c:pt>
                <c:pt idx="706">
                  <c:v>20.1557614495722</c:v>
                </c:pt>
                <c:pt idx="707">
                  <c:v>20.1557614495722</c:v>
                </c:pt>
                <c:pt idx="708">
                  <c:v>20.1557614495722</c:v>
                </c:pt>
                <c:pt idx="709">
                  <c:v>20.1557614495722</c:v>
                </c:pt>
                <c:pt idx="710">
                  <c:v>20.1557614495722</c:v>
                </c:pt>
                <c:pt idx="711">
                  <c:v>20.1557614495722</c:v>
                </c:pt>
                <c:pt idx="712">
                  <c:v>20.1557614495722</c:v>
                </c:pt>
                <c:pt idx="713">
                  <c:v>20.1557614495722</c:v>
                </c:pt>
                <c:pt idx="714">
                  <c:v>20.1557614495722</c:v>
                </c:pt>
                <c:pt idx="715">
                  <c:v>20.1557614495722</c:v>
                </c:pt>
                <c:pt idx="716">
                  <c:v>20.1557614495722</c:v>
                </c:pt>
                <c:pt idx="717">
                  <c:v>20.1557614495722</c:v>
                </c:pt>
                <c:pt idx="718">
                  <c:v>20.1557614495722</c:v>
                </c:pt>
                <c:pt idx="719">
                  <c:v>20.1557614495722</c:v>
                </c:pt>
                <c:pt idx="720">
                  <c:v>20.1557614495722</c:v>
                </c:pt>
                <c:pt idx="721">
                  <c:v>20.1557614495722</c:v>
                </c:pt>
                <c:pt idx="722">
                  <c:v>20.1557614495722</c:v>
                </c:pt>
                <c:pt idx="723">
                  <c:v>20.1557614495722</c:v>
                </c:pt>
                <c:pt idx="724">
                  <c:v>20.1557614495722</c:v>
                </c:pt>
                <c:pt idx="725">
                  <c:v>20.1557614495722</c:v>
                </c:pt>
                <c:pt idx="726">
                  <c:v>20.1557614495722</c:v>
                </c:pt>
                <c:pt idx="727">
                  <c:v>20.1557614495722</c:v>
                </c:pt>
                <c:pt idx="728">
                  <c:v>20.1557614495722</c:v>
                </c:pt>
                <c:pt idx="729">
                  <c:v>20.1557614495722</c:v>
                </c:pt>
                <c:pt idx="730">
                  <c:v>20.1557614495722</c:v>
                </c:pt>
                <c:pt idx="731">
                  <c:v>20.1557614495722</c:v>
                </c:pt>
                <c:pt idx="732">
                  <c:v>20.1557614495722</c:v>
                </c:pt>
                <c:pt idx="733">
                  <c:v>20.1557614495722</c:v>
                </c:pt>
                <c:pt idx="734">
                  <c:v>20.1557614495722</c:v>
                </c:pt>
                <c:pt idx="735">
                  <c:v>20.1557614495722</c:v>
                </c:pt>
                <c:pt idx="736">
                  <c:v>20.1557614495722</c:v>
                </c:pt>
                <c:pt idx="737">
                  <c:v>20.1557614495722</c:v>
                </c:pt>
                <c:pt idx="738">
                  <c:v>20.1557614495722</c:v>
                </c:pt>
                <c:pt idx="739">
                  <c:v>20.1557614495722</c:v>
                </c:pt>
                <c:pt idx="740">
                  <c:v>20.1557614495722</c:v>
                </c:pt>
                <c:pt idx="741">
                  <c:v>20.1557614495722</c:v>
                </c:pt>
                <c:pt idx="742">
                  <c:v>20.1557614495722</c:v>
                </c:pt>
                <c:pt idx="743">
                  <c:v>20.1557614495722</c:v>
                </c:pt>
                <c:pt idx="744">
                  <c:v>20.1557614495722</c:v>
                </c:pt>
                <c:pt idx="745">
                  <c:v>20.1557614495722</c:v>
                </c:pt>
                <c:pt idx="746">
                  <c:v>20.1557614495722</c:v>
                </c:pt>
                <c:pt idx="747">
                  <c:v>20.1557614495722</c:v>
                </c:pt>
                <c:pt idx="748">
                  <c:v>20.1557614495722</c:v>
                </c:pt>
                <c:pt idx="749">
                  <c:v>20.1557614495722</c:v>
                </c:pt>
                <c:pt idx="750">
                  <c:v>20.1557614495722</c:v>
                </c:pt>
                <c:pt idx="751">
                  <c:v>20.1557614495722</c:v>
                </c:pt>
                <c:pt idx="752">
                  <c:v>20.1557614495722</c:v>
                </c:pt>
                <c:pt idx="753">
                  <c:v>20.1557614495722</c:v>
                </c:pt>
                <c:pt idx="754">
                  <c:v>20.1557614495722</c:v>
                </c:pt>
                <c:pt idx="755">
                  <c:v>20.1557614495722</c:v>
                </c:pt>
                <c:pt idx="756">
                  <c:v>20.1557614495722</c:v>
                </c:pt>
                <c:pt idx="757">
                  <c:v>20.1557614495722</c:v>
                </c:pt>
                <c:pt idx="758">
                  <c:v>20.1557614495722</c:v>
                </c:pt>
                <c:pt idx="759">
                  <c:v>20.1557614495722</c:v>
                </c:pt>
                <c:pt idx="760">
                  <c:v>20.1557614495722</c:v>
                </c:pt>
                <c:pt idx="761">
                  <c:v>20.1557614495722</c:v>
                </c:pt>
                <c:pt idx="762">
                  <c:v>20.1557614495722</c:v>
                </c:pt>
                <c:pt idx="763">
                  <c:v>20.1557614495722</c:v>
                </c:pt>
                <c:pt idx="764">
                  <c:v>20.1557614495722</c:v>
                </c:pt>
                <c:pt idx="765">
                  <c:v>20.1557614495722</c:v>
                </c:pt>
                <c:pt idx="766">
                  <c:v>20.1557614495722</c:v>
                </c:pt>
                <c:pt idx="767">
                  <c:v>20.1557614495722</c:v>
                </c:pt>
                <c:pt idx="768">
                  <c:v>20.1557614495722</c:v>
                </c:pt>
                <c:pt idx="769">
                  <c:v>20.1557614495722</c:v>
                </c:pt>
                <c:pt idx="770">
                  <c:v>20.1557614495722</c:v>
                </c:pt>
                <c:pt idx="771">
                  <c:v>20.1557614495722</c:v>
                </c:pt>
                <c:pt idx="772">
                  <c:v>20.1557614495722</c:v>
                </c:pt>
                <c:pt idx="773">
                  <c:v>20.1557614495722</c:v>
                </c:pt>
                <c:pt idx="774">
                  <c:v>20.1557614495722</c:v>
                </c:pt>
                <c:pt idx="775">
                  <c:v>20.1557614495722</c:v>
                </c:pt>
                <c:pt idx="776">
                  <c:v>20.1557614495722</c:v>
                </c:pt>
                <c:pt idx="777">
                  <c:v>20.1557614495722</c:v>
                </c:pt>
                <c:pt idx="778">
                  <c:v>20.1557614495722</c:v>
                </c:pt>
                <c:pt idx="779">
                  <c:v>20.1557614495722</c:v>
                </c:pt>
                <c:pt idx="780">
                  <c:v>20.1557614495722</c:v>
                </c:pt>
                <c:pt idx="781">
                  <c:v>20.1557614495722</c:v>
                </c:pt>
                <c:pt idx="782">
                  <c:v>20.1557614495722</c:v>
                </c:pt>
                <c:pt idx="783">
                  <c:v>20.1557614495722</c:v>
                </c:pt>
                <c:pt idx="784">
                  <c:v>20.1557614495722</c:v>
                </c:pt>
                <c:pt idx="785">
                  <c:v>20.1557614495722</c:v>
                </c:pt>
                <c:pt idx="786">
                  <c:v>20.1557614495722</c:v>
                </c:pt>
                <c:pt idx="787">
                  <c:v>20.1557614495722</c:v>
                </c:pt>
                <c:pt idx="788">
                  <c:v>20.1557614495722</c:v>
                </c:pt>
                <c:pt idx="789">
                  <c:v>20.1557614495722</c:v>
                </c:pt>
                <c:pt idx="790">
                  <c:v>20.1557614495722</c:v>
                </c:pt>
                <c:pt idx="791">
                  <c:v>20.1557614495722</c:v>
                </c:pt>
                <c:pt idx="792">
                  <c:v>20.1557614495722</c:v>
                </c:pt>
                <c:pt idx="793">
                  <c:v>20.1557614495722</c:v>
                </c:pt>
                <c:pt idx="794">
                  <c:v>20.1557614495722</c:v>
                </c:pt>
                <c:pt idx="795">
                  <c:v>20.1557614495722</c:v>
                </c:pt>
                <c:pt idx="796">
                  <c:v>20.1557614495722</c:v>
                </c:pt>
                <c:pt idx="797">
                  <c:v>20.1557614495722</c:v>
                </c:pt>
                <c:pt idx="798">
                  <c:v>20.1557614495722</c:v>
                </c:pt>
                <c:pt idx="799">
                  <c:v>20.1557614495722</c:v>
                </c:pt>
                <c:pt idx="800">
                  <c:v>20.1557614495722</c:v>
                </c:pt>
                <c:pt idx="801">
                  <c:v>20.1557614495722</c:v>
                </c:pt>
                <c:pt idx="802">
                  <c:v>20.1557614495722</c:v>
                </c:pt>
                <c:pt idx="803">
                  <c:v>20.1557614495722</c:v>
                </c:pt>
                <c:pt idx="804">
                  <c:v>20.1557614495722</c:v>
                </c:pt>
                <c:pt idx="805">
                  <c:v>20.1557614495722</c:v>
                </c:pt>
                <c:pt idx="806">
                  <c:v>20.1557614495722</c:v>
                </c:pt>
                <c:pt idx="807">
                  <c:v>20.1557614495722</c:v>
                </c:pt>
                <c:pt idx="808">
                  <c:v>20.1557614495722</c:v>
                </c:pt>
                <c:pt idx="809">
                  <c:v>20.1557614495722</c:v>
                </c:pt>
                <c:pt idx="810">
                  <c:v>20.1557614495722</c:v>
                </c:pt>
                <c:pt idx="811">
                  <c:v>20.1557614495722</c:v>
                </c:pt>
                <c:pt idx="812">
                  <c:v>20.1557614495722</c:v>
                </c:pt>
                <c:pt idx="813">
                  <c:v>20.1557614495722</c:v>
                </c:pt>
                <c:pt idx="814">
                  <c:v>20.1557614495722</c:v>
                </c:pt>
                <c:pt idx="815">
                  <c:v>20.1557614495722</c:v>
                </c:pt>
                <c:pt idx="816">
                  <c:v>20.1557614495722</c:v>
                </c:pt>
                <c:pt idx="817">
                  <c:v>20.1557614495722</c:v>
                </c:pt>
                <c:pt idx="818">
                  <c:v>20.1557614495722</c:v>
                </c:pt>
                <c:pt idx="819">
                  <c:v>20.1557614495722</c:v>
                </c:pt>
                <c:pt idx="820">
                  <c:v>20.1557614495722</c:v>
                </c:pt>
                <c:pt idx="821">
                  <c:v>20.1557614495722</c:v>
                </c:pt>
                <c:pt idx="822">
                  <c:v>20.1557614495722</c:v>
                </c:pt>
                <c:pt idx="823">
                  <c:v>20.1557614495722</c:v>
                </c:pt>
                <c:pt idx="824">
                  <c:v>20.1557614495722</c:v>
                </c:pt>
                <c:pt idx="825">
                  <c:v>20.1557614495722</c:v>
                </c:pt>
                <c:pt idx="826">
                  <c:v>20.1557614495722</c:v>
                </c:pt>
                <c:pt idx="827">
                  <c:v>20.1557614495722</c:v>
                </c:pt>
                <c:pt idx="828">
                  <c:v>20.1557614495722</c:v>
                </c:pt>
                <c:pt idx="829">
                  <c:v>20.1557614495722</c:v>
                </c:pt>
                <c:pt idx="830">
                  <c:v>20.1557614495722</c:v>
                </c:pt>
                <c:pt idx="831">
                  <c:v>20.1557614495722</c:v>
                </c:pt>
                <c:pt idx="832">
                  <c:v>20.1557614495722</c:v>
                </c:pt>
                <c:pt idx="833">
                  <c:v>20.1557614495722</c:v>
                </c:pt>
                <c:pt idx="834">
                  <c:v>20.1557614495722</c:v>
                </c:pt>
                <c:pt idx="835">
                  <c:v>20.1557614495722</c:v>
                </c:pt>
                <c:pt idx="836">
                  <c:v>20.1557614495722</c:v>
                </c:pt>
                <c:pt idx="837">
                  <c:v>20.1557614495722</c:v>
                </c:pt>
                <c:pt idx="838">
                  <c:v>20.1557614495722</c:v>
                </c:pt>
                <c:pt idx="839">
                  <c:v>20.1557614495722</c:v>
                </c:pt>
                <c:pt idx="840">
                  <c:v>20.1557614495722</c:v>
                </c:pt>
                <c:pt idx="841">
                  <c:v>20.1557614495722</c:v>
                </c:pt>
                <c:pt idx="842">
                  <c:v>20.1557614495722</c:v>
                </c:pt>
                <c:pt idx="843">
                  <c:v>20.1557614495722</c:v>
                </c:pt>
                <c:pt idx="844">
                  <c:v>20.1557614495722</c:v>
                </c:pt>
                <c:pt idx="845">
                  <c:v>20.1557614495722</c:v>
                </c:pt>
                <c:pt idx="846">
                  <c:v>20.1557614495722</c:v>
                </c:pt>
                <c:pt idx="847">
                  <c:v>20.1557614495722</c:v>
                </c:pt>
                <c:pt idx="848">
                  <c:v>20.1557614495722</c:v>
                </c:pt>
                <c:pt idx="849">
                  <c:v>20.1557614495722</c:v>
                </c:pt>
                <c:pt idx="850">
                  <c:v>20.1557614495722</c:v>
                </c:pt>
                <c:pt idx="851">
                  <c:v>20.1557614495722</c:v>
                </c:pt>
                <c:pt idx="852">
                  <c:v>20.1557614495722</c:v>
                </c:pt>
                <c:pt idx="853">
                  <c:v>20.1557614495722</c:v>
                </c:pt>
                <c:pt idx="854">
                  <c:v>20.1557614495722</c:v>
                </c:pt>
                <c:pt idx="855">
                  <c:v>20.1557614495722</c:v>
                </c:pt>
                <c:pt idx="856">
                  <c:v>20.1557614495722</c:v>
                </c:pt>
                <c:pt idx="857">
                  <c:v>20.1557614495722</c:v>
                </c:pt>
                <c:pt idx="858">
                  <c:v>20.1557614495722</c:v>
                </c:pt>
                <c:pt idx="859">
                  <c:v>20.1557614495722</c:v>
                </c:pt>
                <c:pt idx="860">
                  <c:v>20.1557614495722</c:v>
                </c:pt>
                <c:pt idx="861">
                  <c:v>20.1557614495722</c:v>
                </c:pt>
                <c:pt idx="862">
                  <c:v>20.1557614495722</c:v>
                </c:pt>
                <c:pt idx="863">
                  <c:v>20.1557614495722</c:v>
                </c:pt>
                <c:pt idx="864">
                  <c:v>20.1557614495722</c:v>
                </c:pt>
                <c:pt idx="865">
                  <c:v>20.1557614495722</c:v>
                </c:pt>
                <c:pt idx="866">
                  <c:v>20.1557614495722</c:v>
                </c:pt>
                <c:pt idx="867">
                  <c:v>20.1557614495722</c:v>
                </c:pt>
                <c:pt idx="868">
                  <c:v>20.1557614495722</c:v>
                </c:pt>
                <c:pt idx="869">
                  <c:v>20.1557614495722</c:v>
                </c:pt>
                <c:pt idx="870">
                  <c:v>20.1557614495722</c:v>
                </c:pt>
                <c:pt idx="871">
                  <c:v>20.1557614495722</c:v>
                </c:pt>
                <c:pt idx="872">
                  <c:v>20.1557614495722</c:v>
                </c:pt>
                <c:pt idx="873">
                  <c:v>20.1557614495722</c:v>
                </c:pt>
                <c:pt idx="874">
                  <c:v>20.1557614495722</c:v>
                </c:pt>
                <c:pt idx="875">
                  <c:v>20.1557614495722</c:v>
                </c:pt>
                <c:pt idx="876">
                  <c:v>20.1557614495722</c:v>
                </c:pt>
                <c:pt idx="877">
                  <c:v>20.1557614495722</c:v>
                </c:pt>
                <c:pt idx="878">
                  <c:v>20.1557614495722</c:v>
                </c:pt>
                <c:pt idx="879">
                  <c:v>20.1557614495722</c:v>
                </c:pt>
                <c:pt idx="880">
                  <c:v>20.1557614495722</c:v>
                </c:pt>
                <c:pt idx="881">
                  <c:v>20.1557614495722</c:v>
                </c:pt>
                <c:pt idx="882">
                  <c:v>20.1557614495722</c:v>
                </c:pt>
                <c:pt idx="883">
                  <c:v>20.1557614495722</c:v>
                </c:pt>
                <c:pt idx="884">
                  <c:v>20.1557614495722</c:v>
                </c:pt>
                <c:pt idx="885">
                  <c:v>20.1557614495722</c:v>
                </c:pt>
                <c:pt idx="886">
                  <c:v>20.1557614495722</c:v>
                </c:pt>
                <c:pt idx="887">
                  <c:v>20.1557614495722</c:v>
                </c:pt>
                <c:pt idx="888">
                  <c:v>20.1557614495722</c:v>
                </c:pt>
                <c:pt idx="889">
                  <c:v>20.1557614495722</c:v>
                </c:pt>
                <c:pt idx="890">
                  <c:v>20.1557614495722</c:v>
                </c:pt>
                <c:pt idx="891">
                  <c:v>20.1557614495722</c:v>
                </c:pt>
                <c:pt idx="892">
                  <c:v>20.1557614495722</c:v>
                </c:pt>
                <c:pt idx="893">
                  <c:v>20.1557614495722</c:v>
                </c:pt>
                <c:pt idx="894">
                  <c:v>20.1557614495722</c:v>
                </c:pt>
                <c:pt idx="895">
                  <c:v>20.1557614495722</c:v>
                </c:pt>
                <c:pt idx="896">
                  <c:v>20.1557614495722</c:v>
                </c:pt>
                <c:pt idx="897">
                  <c:v>20.1557614495722</c:v>
                </c:pt>
                <c:pt idx="898">
                  <c:v>20.1557614495722</c:v>
                </c:pt>
                <c:pt idx="899">
                  <c:v>20.1557614495722</c:v>
                </c:pt>
                <c:pt idx="900">
                  <c:v>20.1557614495722</c:v>
                </c:pt>
                <c:pt idx="901">
                  <c:v>20.1557614495722</c:v>
                </c:pt>
                <c:pt idx="902">
                  <c:v>20.1557614495722</c:v>
                </c:pt>
                <c:pt idx="903">
                  <c:v>20.1557614495722</c:v>
                </c:pt>
                <c:pt idx="904">
                  <c:v>20.1557614495722</c:v>
                </c:pt>
                <c:pt idx="905">
                  <c:v>20.1557614495722</c:v>
                </c:pt>
                <c:pt idx="906">
                  <c:v>20.1557614495722</c:v>
                </c:pt>
                <c:pt idx="907">
                  <c:v>20.1557614495722</c:v>
                </c:pt>
                <c:pt idx="908">
                  <c:v>20.1557614495722</c:v>
                </c:pt>
                <c:pt idx="909">
                  <c:v>20.1557614495722</c:v>
                </c:pt>
                <c:pt idx="910">
                  <c:v>20.1557614495722</c:v>
                </c:pt>
                <c:pt idx="911">
                  <c:v>20.1557614495722</c:v>
                </c:pt>
                <c:pt idx="912">
                  <c:v>20.1557614495722</c:v>
                </c:pt>
                <c:pt idx="913">
                  <c:v>20.1557614495722</c:v>
                </c:pt>
                <c:pt idx="914">
                  <c:v>20.1557614495722</c:v>
                </c:pt>
                <c:pt idx="915">
                  <c:v>20.1557614495722</c:v>
                </c:pt>
                <c:pt idx="916">
                  <c:v>20.1557614495722</c:v>
                </c:pt>
                <c:pt idx="917">
                  <c:v>20.1557614495722</c:v>
                </c:pt>
                <c:pt idx="918">
                  <c:v>20.1557614495722</c:v>
                </c:pt>
                <c:pt idx="919">
                  <c:v>20.1557614495722</c:v>
                </c:pt>
                <c:pt idx="920">
                  <c:v>20.1557614495722</c:v>
                </c:pt>
                <c:pt idx="921">
                  <c:v>20.1557614495722</c:v>
                </c:pt>
                <c:pt idx="922">
                  <c:v>20.1557614495722</c:v>
                </c:pt>
                <c:pt idx="923">
                  <c:v>20.1557614495722</c:v>
                </c:pt>
                <c:pt idx="924">
                  <c:v>20.1557614495722</c:v>
                </c:pt>
                <c:pt idx="925">
                  <c:v>20.1557614495722</c:v>
                </c:pt>
                <c:pt idx="926">
                  <c:v>20.1557614495722</c:v>
                </c:pt>
                <c:pt idx="927">
                  <c:v>20.1557614495722</c:v>
                </c:pt>
                <c:pt idx="928">
                  <c:v>20.1557614495722</c:v>
                </c:pt>
                <c:pt idx="929">
                  <c:v>20.1557614495722</c:v>
                </c:pt>
                <c:pt idx="930">
                  <c:v>20.1557614495722</c:v>
                </c:pt>
                <c:pt idx="931">
                  <c:v>20.1557614495722</c:v>
                </c:pt>
                <c:pt idx="932">
                  <c:v>20.1557614495722</c:v>
                </c:pt>
                <c:pt idx="933">
                  <c:v>20.1557614495722</c:v>
                </c:pt>
                <c:pt idx="934">
                  <c:v>20.1557614495722</c:v>
                </c:pt>
                <c:pt idx="935">
                  <c:v>20.1557614495722</c:v>
                </c:pt>
                <c:pt idx="936">
                  <c:v>20.1557614495722</c:v>
                </c:pt>
                <c:pt idx="937">
                  <c:v>20.1557614495722</c:v>
                </c:pt>
                <c:pt idx="938">
                  <c:v>20.1557614495722</c:v>
                </c:pt>
                <c:pt idx="939">
                  <c:v>20.1557614495722</c:v>
                </c:pt>
                <c:pt idx="940">
                  <c:v>20.1557614495722</c:v>
                </c:pt>
                <c:pt idx="941">
                  <c:v>20.1557614495722</c:v>
                </c:pt>
                <c:pt idx="942">
                  <c:v>20.1557614495722</c:v>
                </c:pt>
                <c:pt idx="943">
                  <c:v>20.1557614495722</c:v>
                </c:pt>
                <c:pt idx="944">
                  <c:v>20.1557614495722</c:v>
                </c:pt>
                <c:pt idx="945">
                  <c:v>20.1557614495722</c:v>
                </c:pt>
                <c:pt idx="946">
                  <c:v>20.1557614495722</c:v>
                </c:pt>
                <c:pt idx="947">
                  <c:v>20.1557614495722</c:v>
                </c:pt>
                <c:pt idx="948">
                  <c:v>20.1557614495722</c:v>
                </c:pt>
                <c:pt idx="949">
                  <c:v>20.1557614495722</c:v>
                </c:pt>
                <c:pt idx="950">
                  <c:v>20.1557614495722</c:v>
                </c:pt>
                <c:pt idx="951">
                  <c:v>20.1557614495722</c:v>
                </c:pt>
                <c:pt idx="952">
                  <c:v>20.1557614495722</c:v>
                </c:pt>
                <c:pt idx="953">
                  <c:v>20.1557614495722</c:v>
                </c:pt>
                <c:pt idx="954">
                  <c:v>20.1557614495722</c:v>
                </c:pt>
                <c:pt idx="955">
                  <c:v>20.1557614495722</c:v>
                </c:pt>
                <c:pt idx="956">
                  <c:v>20.1557614495722</c:v>
                </c:pt>
                <c:pt idx="957">
                  <c:v>20.1557614495722</c:v>
                </c:pt>
                <c:pt idx="958">
                  <c:v>20.1557614495722</c:v>
                </c:pt>
                <c:pt idx="959">
                  <c:v>20.1557614495722</c:v>
                </c:pt>
                <c:pt idx="960">
                  <c:v>20.1557614495722</c:v>
                </c:pt>
                <c:pt idx="961">
                  <c:v>20.1557614495722</c:v>
                </c:pt>
                <c:pt idx="962">
                  <c:v>20.1557614495722</c:v>
                </c:pt>
                <c:pt idx="963">
                  <c:v>20.1557614495722</c:v>
                </c:pt>
                <c:pt idx="964">
                  <c:v>20.1557614495722</c:v>
                </c:pt>
                <c:pt idx="965">
                  <c:v>20.1557614495722</c:v>
                </c:pt>
                <c:pt idx="966">
                  <c:v>20.1557614495722</c:v>
                </c:pt>
                <c:pt idx="967">
                  <c:v>20.1557614495722</c:v>
                </c:pt>
                <c:pt idx="968">
                  <c:v>20.1557614495722</c:v>
                </c:pt>
                <c:pt idx="969">
                  <c:v>20.1557614495722</c:v>
                </c:pt>
                <c:pt idx="970">
                  <c:v>20.1557614495722</c:v>
                </c:pt>
                <c:pt idx="971">
                  <c:v>20.1557614495722</c:v>
                </c:pt>
                <c:pt idx="972">
                  <c:v>20.1557614495722</c:v>
                </c:pt>
                <c:pt idx="973">
                  <c:v>20.1557614495722</c:v>
                </c:pt>
                <c:pt idx="974">
                  <c:v>20.1557614495722</c:v>
                </c:pt>
                <c:pt idx="975">
                  <c:v>20.1557614495722</c:v>
                </c:pt>
                <c:pt idx="976">
                  <c:v>20.1557614495722</c:v>
                </c:pt>
                <c:pt idx="977">
                  <c:v>20.1557614495722</c:v>
                </c:pt>
                <c:pt idx="978">
                  <c:v>20.1557614495722</c:v>
                </c:pt>
                <c:pt idx="979">
                  <c:v>20.1557614495722</c:v>
                </c:pt>
                <c:pt idx="980">
                  <c:v>20.1557614495722</c:v>
                </c:pt>
                <c:pt idx="981">
                  <c:v>20.1557614495722</c:v>
                </c:pt>
                <c:pt idx="982">
                  <c:v>20.1557614495722</c:v>
                </c:pt>
                <c:pt idx="983">
                  <c:v>20.1557614495722</c:v>
                </c:pt>
                <c:pt idx="984">
                  <c:v>20.1557614495722</c:v>
                </c:pt>
                <c:pt idx="985">
                  <c:v>20.1557614495722</c:v>
                </c:pt>
                <c:pt idx="986">
                  <c:v>20.1557614495722</c:v>
                </c:pt>
                <c:pt idx="987">
                  <c:v>20.1557614495722</c:v>
                </c:pt>
                <c:pt idx="988">
                  <c:v>20.1557614495722</c:v>
                </c:pt>
                <c:pt idx="989">
                  <c:v>20.1557614495722</c:v>
                </c:pt>
                <c:pt idx="990">
                  <c:v>20.1557614495722</c:v>
                </c:pt>
                <c:pt idx="991">
                  <c:v>20.1557614495722</c:v>
                </c:pt>
                <c:pt idx="992">
                  <c:v>20.1557614495722</c:v>
                </c:pt>
                <c:pt idx="993">
                  <c:v>20.1557614495722</c:v>
                </c:pt>
                <c:pt idx="994">
                  <c:v>20.1557614495722</c:v>
                </c:pt>
                <c:pt idx="995">
                  <c:v>20.1557614495722</c:v>
                </c:pt>
                <c:pt idx="996">
                  <c:v>20.1557614495722</c:v>
                </c:pt>
                <c:pt idx="997">
                  <c:v>20.1557614495722</c:v>
                </c:pt>
                <c:pt idx="998">
                  <c:v>20.1557614495722</c:v>
                </c:pt>
                <c:pt idx="999">
                  <c:v>20.1557614495722</c:v>
                </c:pt>
                <c:pt idx="1000">
                  <c:v>20.1557614495722</c:v>
                </c:pt>
                <c:pt idx="1001">
                  <c:v>20.1557614495722</c:v>
                </c:pt>
                <c:pt idx="1002">
                  <c:v>20.1557614495722</c:v>
                </c:pt>
                <c:pt idx="1003">
                  <c:v>20.1557614495722</c:v>
                </c:pt>
                <c:pt idx="1004">
                  <c:v>20.1557614495722</c:v>
                </c:pt>
                <c:pt idx="1005">
                  <c:v>20.1557614495722</c:v>
                </c:pt>
                <c:pt idx="1006">
                  <c:v>20.1557614495722</c:v>
                </c:pt>
                <c:pt idx="1007">
                  <c:v>20.1557614495722</c:v>
                </c:pt>
                <c:pt idx="1008">
                  <c:v>20.1557614495722</c:v>
                </c:pt>
                <c:pt idx="1009">
                  <c:v>20.1557614495722</c:v>
                </c:pt>
                <c:pt idx="1010">
                  <c:v>20.1557614495722</c:v>
                </c:pt>
                <c:pt idx="1011">
                  <c:v>20.1557614495722</c:v>
                </c:pt>
                <c:pt idx="1012">
                  <c:v>20.1557614495722</c:v>
                </c:pt>
                <c:pt idx="1013">
                  <c:v>20.1557614495722</c:v>
                </c:pt>
                <c:pt idx="1014">
                  <c:v>20.1557614495722</c:v>
                </c:pt>
                <c:pt idx="1015">
                  <c:v>20.1557614495722</c:v>
                </c:pt>
                <c:pt idx="1016">
                  <c:v>20.1557614495722</c:v>
                </c:pt>
                <c:pt idx="1017">
                  <c:v>20.1557614495722</c:v>
                </c:pt>
                <c:pt idx="1018">
                  <c:v>20.1557614495722</c:v>
                </c:pt>
                <c:pt idx="1019">
                  <c:v>20.1557614495722</c:v>
                </c:pt>
                <c:pt idx="1020">
                  <c:v>20.1557614495722</c:v>
                </c:pt>
                <c:pt idx="1021">
                  <c:v>20.1557614495722</c:v>
                </c:pt>
                <c:pt idx="1022">
                  <c:v>20.1557614495722</c:v>
                </c:pt>
                <c:pt idx="1023">
                  <c:v>20.1557614495722</c:v>
                </c:pt>
                <c:pt idx="1024">
                  <c:v>20.1557614495722</c:v>
                </c:pt>
                <c:pt idx="1025">
                  <c:v>20.1557614495722</c:v>
                </c:pt>
                <c:pt idx="1026">
                  <c:v>20.1557614495722</c:v>
                </c:pt>
                <c:pt idx="1027">
                  <c:v>20.1557614495722</c:v>
                </c:pt>
                <c:pt idx="1028">
                  <c:v>20.1557614495722</c:v>
                </c:pt>
                <c:pt idx="1029">
                  <c:v>20.1557614495722</c:v>
                </c:pt>
                <c:pt idx="1030">
                  <c:v>20.1557614495722</c:v>
                </c:pt>
                <c:pt idx="1031">
                  <c:v>20.1557614495722</c:v>
                </c:pt>
                <c:pt idx="1032">
                  <c:v>20.1557614495722</c:v>
                </c:pt>
                <c:pt idx="1033">
                  <c:v>20.1557614495722</c:v>
                </c:pt>
                <c:pt idx="1034">
                  <c:v>20.1557614495722</c:v>
                </c:pt>
                <c:pt idx="1035">
                  <c:v>20.1557614495722</c:v>
                </c:pt>
                <c:pt idx="1036">
                  <c:v>20.1557614495722</c:v>
                </c:pt>
                <c:pt idx="1037">
                  <c:v>20.1557614495722</c:v>
                </c:pt>
                <c:pt idx="1038">
                  <c:v>20.1557614495722</c:v>
                </c:pt>
                <c:pt idx="1039">
                  <c:v>20.1557614495722</c:v>
                </c:pt>
                <c:pt idx="1040">
                  <c:v>20.1557614495722</c:v>
                </c:pt>
                <c:pt idx="1041">
                  <c:v>20.1557614495722</c:v>
                </c:pt>
                <c:pt idx="1042">
                  <c:v>20.1557614495722</c:v>
                </c:pt>
                <c:pt idx="1043">
                  <c:v>20.1557614495722</c:v>
                </c:pt>
                <c:pt idx="1044">
                  <c:v>20.1557614495722</c:v>
                </c:pt>
                <c:pt idx="1045">
                  <c:v>20.1557614495722</c:v>
                </c:pt>
                <c:pt idx="1046">
                  <c:v>20.1557614495722</c:v>
                </c:pt>
                <c:pt idx="1047">
                  <c:v>20.1557614495722</c:v>
                </c:pt>
                <c:pt idx="1048">
                  <c:v>20.1557614495722</c:v>
                </c:pt>
                <c:pt idx="1049">
                  <c:v>20.1557614495722</c:v>
                </c:pt>
                <c:pt idx="1050">
                  <c:v>20.1557614495722</c:v>
                </c:pt>
                <c:pt idx="1051">
                  <c:v>20.1557614495722</c:v>
                </c:pt>
                <c:pt idx="1052">
                  <c:v>20.1557614495722</c:v>
                </c:pt>
                <c:pt idx="1053">
                  <c:v>20.1557614495722</c:v>
                </c:pt>
                <c:pt idx="1054">
                  <c:v>20.1557614495722</c:v>
                </c:pt>
                <c:pt idx="1055">
                  <c:v>20.1557614495722</c:v>
                </c:pt>
                <c:pt idx="1056">
                  <c:v>20.1557614495722</c:v>
                </c:pt>
                <c:pt idx="1057">
                  <c:v>20.1557614495722</c:v>
                </c:pt>
                <c:pt idx="1058">
                  <c:v>20.1557614495722</c:v>
                </c:pt>
                <c:pt idx="1059">
                  <c:v>20.1557614495722</c:v>
                </c:pt>
                <c:pt idx="1060">
                  <c:v>20.1557614495722</c:v>
                </c:pt>
                <c:pt idx="1061">
                  <c:v>20.1557614495722</c:v>
                </c:pt>
                <c:pt idx="1062">
                  <c:v>20.1557614495722</c:v>
                </c:pt>
                <c:pt idx="1063">
                  <c:v>20.1557614495722</c:v>
                </c:pt>
                <c:pt idx="1064">
                  <c:v>20.1557614495722</c:v>
                </c:pt>
                <c:pt idx="1065">
                  <c:v>20.1557614495722</c:v>
                </c:pt>
                <c:pt idx="1066">
                  <c:v>20.1557614495722</c:v>
                </c:pt>
                <c:pt idx="1067">
                  <c:v>20.1557614495722</c:v>
                </c:pt>
                <c:pt idx="1068">
                  <c:v>20.1557614495722</c:v>
                </c:pt>
                <c:pt idx="1069">
                  <c:v>20.1557614495722</c:v>
                </c:pt>
                <c:pt idx="1070">
                  <c:v>20.1557614495722</c:v>
                </c:pt>
                <c:pt idx="1071">
                  <c:v>20.1557614495722</c:v>
                </c:pt>
                <c:pt idx="1072">
                  <c:v>20.1557614495722</c:v>
                </c:pt>
                <c:pt idx="1073">
                  <c:v>20.1557614495722</c:v>
                </c:pt>
                <c:pt idx="1074">
                  <c:v>20.1557614495722</c:v>
                </c:pt>
                <c:pt idx="1075">
                  <c:v>20.1557614495722</c:v>
                </c:pt>
                <c:pt idx="1076">
                  <c:v>20.1557614495722</c:v>
                </c:pt>
                <c:pt idx="1077">
                  <c:v>20.1557614495722</c:v>
                </c:pt>
                <c:pt idx="1078">
                  <c:v>20.1557614495722</c:v>
                </c:pt>
                <c:pt idx="1079">
                  <c:v>20.1557614495722</c:v>
                </c:pt>
                <c:pt idx="1080">
                  <c:v>20.1557614495722</c:v>
                </c:pt>
                <c:pt idx="1081">
                  <c:v>20.1557614495722</c:v>
                </c:pt>
                <c:pt idx="1082">
                  <c:v>20.1557614495722</c:v>
                </c:pt>
                <c:pt idx="1083">
                  <c:v>20.1557614495722</c:v>
                </c:pt>
                <c:pt idx="1084">
                  <c:v>20.1557614495722</c:v>
                </c:pt>
                <c:pt idx="1085">
                  <c:v>20.1557614495722</c:v>
                </c:pt>
                <c:pt idx="1086">
                  <c:v>20.1557614495722</c:v>
                </c:pt>
                <c:pt idx="1087">
                  <c:v>20.1557614495722</c:v>
                </c:pt>
                <c:pt idx="1088">
                  <c:v>20.1557614495722</c:v>
                </c:pt>
                <c:pt idx="1089">
                  <c:v>20.1557614495722</c:v>
                </c:pt>
                <c:pt idx="1090">
                  <c:v>20.1557614495722</c:v>
                </c:pt>
                <c:pt idx="1091">
                  <c:v>20.1557614495722</c:v>
                </c:pt>
                <c:pt idx="1092">
                  <c:v>20.1557614495722</c:v>
                </c:pt>
                <c:pt idx="1093">
                  <c:v>20.1557614495722</c:v>
                </c:pt>
                <c:pt idx="1094">
                  <c:v>20.1557614495722</c:v>
                </c:pt>
                <c:pt idx="1095">
                  <c:v>20.1557614495722</c:v>
                </c:pt>
                <c:pt idx="1096">
                  <c:v>20.1557614495722</c:v>
                </c:pt>
                <c:pt idx="1097">
                  <c:v>20.1557614495722</c:v>
                </c:pt>
                <c:pt idx="1098">
                  <c:v>20.1557614495722</c:v>
                </c:pt>
                <c:pt idx="1099">
                  <c:v>20.1557614495722</c:v>
                </c:pt>
                <c:pt idx="1100">
                  <c:v>20.1557614495722</c:v>
                </c:pt>
                <c:pt idx="1101">
                  <c:v>20.1557614495722</c:v>
                </c:pt>
                <c:pt idx="1102">
                  <c:v>20.1557614495722</c:v>
                </c:pt>
                <c:pt idx="1103">
                  <c:v>20.1557614495722</c:v>
                </c:pt>
                <c:pt idx="1104">
                  <c:v>20.1557614495722</c:v>
                </c:pt>
                <c:pt idx="1105">
                  <c:v>20.1557614495722</c:v>
                </c:pt>
                <c:pt idx="1106">
                  <c:v>20.1557614495722</c:v>
                </c:pt>
                <c:pt idx="1107">
                  <c:v>20.1557614495722</c:v>
                </c:pt>
                <c:pt idx="1108">
                  <c:v>20.1557614495722</c:v>
                </c:pt>
                <c:pt idx="1109">
                  <c:v>20.1557614495722</c:v>
                </c:pt>
                <c:pt idx="1110">
                  <c:v>20.1557614495722</c:v>
                </c:pt>
                <c:pt idx="1111">
                  <c:v>20.1557614495722</c:v>
                </c:pt>
                <c:pt idx="1112">
                  <c:v>20.1557614495722</c:v>
                </c:pt>
                <c:pt idx="1113">
                  <c:v>20.1557614495722</c:v>
                </c:pt>
                <c:pt idx="1114">
                  <c:v>20.1557614495722</c:v>
                </c:pt>
                <c:pt idx="1115">
                  <c:v>20.1557614495722</c:v>
                </c:pt>
                <c:pt idx="1116">
                  <c:v>20.1557614495722</c:v>
                </c:pt>
                <c:pt idx="1117">
                  <c:v>20.1557614495722</c:v>
                </c:pt>
                <c:pt idx="1118">
                  <c:v>20.1557614495722</c:v>
                </c:pt>
                <c:pt idx="1119">
                  <c:v>20.1557614495722</c:v>
                </c:pt>
                <c:pt idx="1120">
                  <c:v>20.1557614495722</c:v>
                </c:pt>
                <c:pt idx="1121">
                  <c:v>20.1557614495722</c:v>
                </c:pt>
                <c:pt idx="1122">
                  <c:v>20.1557614495722</c:v>
                </c:pt>
                <c:pt idx="1123">
                  <c:v>20.1557614495722</c:v>
                </c:pt>
                <c:pt idx="1124">
                  <c:v>20.1557614495722</c:v>
                </c:pt>
                <c:pt idx="1125">
                  <c:v>20.1557614495722</c:v>
                </c:pt>
                <c:pt idx="1126">
                  <c:v>20.1557614495722</c:v>
                </c:pt>
                <c:pt idx="1127">
                  <c:v>20.1557614495722</c:v>
                </c:pt>
                <c:pt idx="1128">
                  <c:v>20.1557614495722</c:v>
                </c:pt>
                <c:pt idx="1129">
                  <c:v>20.1557614495722</c:v>
                </c:pt>
                <c:pt idx="1130">
                  <c:v>20.1557614495722</c:v>
                </c:pt>
                <c:pt idx="1131">
                  <c:v>20.1557614495722</c:v>
                </c:pt>
                <c:pt idx="1132">
                  <c:v>20.1557614495722</c:v>
                </c:pt>
                <c:pt idx="1133">
                  <c:v>20.1557614495722</c:v>
                </c:pt>
                <c:pt idx="1134">
                  <c:v>20.1557614495722</c:v>
                </c:pt>
                <c:pt idx="1135">
                  <c:v>20.1557614495722</c:v>
                </c:pt>
                <c:pt idx="1136">
                  <c:v>20.1557614495722</c:v>
                </c:pt>
                <c:pt idx="1137">
                  <c:v>20.1557614495722</c:v>
                </c:pt>
                <c:pt idx="1138">
                  <c:v>20.1557614495722</c:v>
                </c:pt>
                <c:pt idx="1139">
                  <c:v>20.1557614495722</c:v>
                </c:pt>
                <c:pt idx="1140">
                  <c:v>20.1557614495722</c:v>
                </c:pt>
                <c:pt idx="1141">
                  <c:v>20.1557614495722</c:v>
                </c:pt>
                <c:pt idx="1142">
                  <c:v>20.1557614495722</c:v>
                </c:pt>
                <c:pt idx="1143">
                  <c:v>20.1557614495722</c:v>
                </c:pt>
                <c:pt idx="1144">
                  <c:v>20.1557614495722</c:v>
                </c:pt>
                <c:pt idx="1145">
                  <c:v>20.1557614495722</c:v>
                </c:pt>
                <c:pt idx="1146">
                  <c:v>20.1557614495722</c:v>
                </c:pt>
                <c:pt idx="1147">
                  <c:v>20.1557614495722</c:v>
                </c:pt>
                <c:pt idx="1148">
                  <c:v>20.1557614495722</c:v>
                </c:pt>
                <c:pt idx="1149">
                  <c:v>20.1557614495722</c:v>
                </c:pt>
                <c:pt idx="1150">
                  <c:v>20.1557614495722</c:v>
                </c:pt>
                <c:pt idx="1151">
                  <c:v>20.1557614495722</c:v>
                </c:pt>
                <c:pt idx="1152">
                  <c:v>20.1557614495722</c:v>
                </c:pt>
                <c:pt idx="1153">
                  <c:v>20.1557614495722</c:v>
                </c:pt>
                <c:pt idx="1154">
                  <c:v>20.1557614495722</c:v>
                </c:pt>
                <c:pt idx="1155">
                  <c:v>20.1557614495722</c:v>
                </c:pt>
                <c:pt idx="1156">
                  <c:v>20.1557614495722</c:v>
                </c:pt>
                <c:pt idx="1157">
                  <c:v>20.1557614495722</c:v>
                </c:pt>
                <c:pt idx="1158">
                  <c:v>20.1557614495722</c:v>
                </c:pt>
                <c:pt idx="1159">
                  <c:v>20.1557614495722</c:v>
                </c:pt>
                <c:pt idx="1160">
                  <c:v>20.1557614495722</c:v>
                </c:pt>
                <c:pt idx="1161">
                  <c:v>20.1557614495722</c:v>
                </c:pt>
                <c:pt idx="1162">
                  <c:v>20.1557614495722</c:v>
                </c:pt>
                <c:pt idx="1163">
                  <c:v>20.1557614495722</c:v>
                </c:pt>
                <c:pt idx="1164">
                  <c:v>20.1557614495722</c:v>
                </c:pt>
                <c:pt idx="1165">
                  <c:v>20.1557614495722</c:v>
                </c:pt>
                <c:pt idx="1166">
                  <c:v>20.1557614495722</c:v>
                </c:pt>
                <c:pt idx="1167">
                  <c:v>20.1557614495722</c:v>
                </c:pt>
                <c:pt idx="1168">
                  <c:v>20.1557614495722</c:v>
                </c:pt>
                <c:pt idx="1169">
                  <c:v>20.1557614495722</c:v>
                </c:pt>
                <c:pt idx="1170">
                  <c:v>20.1557614495722</c:v>
                </c:pt>
                <c:pt idx="1171">
                  <c:v>20.1557614495722</c:v>
                </c:pt>
                <c:pt idx="1172">
                  <c:v>20.1557614495722</c:v>
                </c:pt>
                <c:pt idx="1173">
                  <c:v>20.1557614495722</c:v>
                </c:pt>
                <c:pt idx="1174">
                  <c:v>20.1557614495722</c:v>
                </c:pt>
                <c:pt idx="1175">
                  <c:v>20.1557614495722</c:v>
                </c:pt>
                <c:pt idx="1176">
                  <c:v>20.1557614495722</c:v>
                </c:pt>
                <c:pt idx="1177">
                  <c:v>20.1557614495722</c:v>
                </c:pt>
                <c:pt idx="1178">
                  <c:v>20.1557614495722</c:v>
                </c:pt>
                <c:pt idx="1179">
                  <c:v>20.1557614495722</c:v>
                </c:pt>
                <c:pt idx="1180">
                  <c:v>20.1557614495722</c:v>
                </c:pt>
                <c:pt idx="1181">
                  <c:v>20.1557614495722</c:v>
                </c:pt>
                <c:pt idx="1182">
                  <c:v>20.1557614495722</c:v>
                </c:pt>
                <c:pt idx="1183">
                  <c:v>20.1557614495722</c:v>
                </c:pt>
                <c:pt idx="1184">
                  <c:v>20.1557614495722</c:v>
                </c:pt>
                <c:pt idx="1185">
                  <c:v>20.1557614495722</c:v>
                </c:pt>
                <c:pt idx="1186">
                  <c:v>20.1557614495722</c:v>
                </c:pt>
                <c:pt idx="1187">
                  <c:v>20.1557614495722</c:v>
                </c:pt>
                <c:pt idx="1188">
                  <c:v>20.1557614495722</c:v>
                </c:pt>
                <c:pt idx="1189">
                  <c:v>20.1557614495722</c:v>
                </c:pt>
                <c:pt idx="1190">
                  <c:v>20.1557614495722</c:v>
                </c:pt>
                <c:pt idx="1191">
                  <c:v>20.1557614495722</c:v>
                </c:pt>
                <c:pt idx="1192">
                  <c:v>20.1557614495722</c:v>
                </c:pt>
                <c:pt idx="1193">
                  <c:v>20.1557614495722</c:v>
                </c:pt>
                <c:pt idx="1194">
                  <c:v>20.1557614495722</c:v>
                </c:pt>
                <c:pt idx="1195">
                  <c:v>20.1557614495722</c:v>
                </c:pt>
                <c:pt idx="1196">
                  <c:v>20.1557614495722</c:v>
                </c:pt>
                <c:pt idx="1197">
                  <c:v>20.1557614495722</c:v>
                </c:pt>
                <c:pt idx="1198">
                  <c:v>20.1557614495722</c:v>
                </c:pt>
                <c:pt idx="1199">
                  <c:v>20.1557614495722</c:v>
                </c:pt>
                <c:pt idx="1200">
                  <c:v>20.1557614495722</c:v>
                </c:pt>
                <c:pt idx="1201">
                  <c:v>20.1557614495722</c:v>
                </c:pt>
                <c:pt idx="1202">
                  <c:v>20.1557614495722</c:v>
                </c:pt>
                <c:pt idx="1203">
                  <c:v>20.1557614495722</c:v>
                </c:pt>
                <c:pt idx="1204">
                  <c:v>20.1557614495722</c:v>
                </c:pt>
                <c:pt idx="1205">
                  <c:v>20.1557614495722</c:v>
                </c:pt>
                <c:pt idx="1206">
                  <c:v>20.1557614495722</c:v>
                </c:pt>
                <c:pt idx="1207">
                  <c:v>20.1557614495722</c:v>
                </c:pt>
                <c:pt idx="1208">
                  <c:v>20.1557614495722</c:v>
                </c:pt>
                <c:pt idx="1209">
                  <c:v>20.1557614495722</c:v>
                </c:pt>
                <c:pt idx="1210">
                  <c:v>20.1557614495722</c:v>
                </c:pt>
                <c:pt idx="1211">
                  <c:v>20.1557614495722</c:v>
                </c:pt>
                <c:pt idx="1212">
                  <c:v>20.1557614495722</c:v>
                </c:pt>
                <c:pt idx="1213">
                  <c:v>20.1557614495722</c:v>
                </c:pt>
                <c:pt idx="1214">
                  <c:v>20.1557614495722</c:v>
                </c:pt>
                <c:pt idx="1215">
                  <c:v>20.1557614495722</c:v>
                </c:pt>
                <c:pt idx="1216">
                  <c:v>20.1557614495722</c:v>
                </c:pt>
                <c:pt idx="1217">
                  <c:v>20.1557614495722</c:v>
                </c:pt>
                <c:pt idx="1218">
                  <c:v>20.1557614495722</c:v>
                </c:pt>
                <c:pt idx="1219">
                  <c:v>20.1557614495722</c:v>
                </c:pt>
                <c:pt idx="1220">
                  <c:v>20.1557614495722</c:v>
                </c:pt>
                <c:pt idx="1221">
                  <c:v>20.1557614495722</c:v>
                </c:pt>
                <c:pt idx="1222">
                  <c:v>20.1557614495722</c:v>
                </c:pt>
                <c:pt idx="1223">
                  <c:v>20.1557614495722</c:v>
                </c:pt>
                <c:pt idx="1224">
                  <c:v>20.1557614495722</c:v>
                </c:pt>
                <c:pt idx="1225">
                  <c:v>20.1557614495722</c:v>
                </c:pt>
                <c:pt idx="1226">
                  <c:v>20.1557614495722</c:v>
                </c:pt>
                <c:pt idx="1227">
                  <c:v>20.1557614495722</c:v>
                </c:pt>
                <c:pt idx="1228">
                  <c:v>20.1557614495722</c:v>
                </c:pt>
                <c:pt idx="1229">
                  <c:v>20.1557614495722</c:v>
                </c:pt>
                <c:pt idx="1230">
                  <c:v>20.1557614495722</c:v>
                </c:pt>
                <c:pt idx="1231">
                  <c:v>20.1557614495722</c:v>
                </c:pt>
                <c:pt idx="1232">
                  <c:v>20.1557614495722</c:v>
                </c:pt>
                <c:pt idx="1233">
                  <c:v>20.1557614495722</c:v>
                </c:pt>
                <c:pt idx="1234">
                  <c:v>20.1557614495722</c:v>
                </c:pt>
                <c:pt idx="1235">
                  <c:v>20.1557614495722</c:v>
                </c:pt>
                <c:pt idx="1236">
                  <c:v>20.1557614495722</c:v>
                </c:pt>
                <c:pt idx="1237">
                  <c:v>20.1557614495722</c:v>
                </c:pt>
                <c:pt idx="1238">
                  <c:v>20.1557614495722</c:v>
                </c:pt>
                <c:pt idx="1239">
                  <c:v>20.1557614495722</c:v>
                </c:pt>
                <c:pt idx="1240">
                  <c:v>20.1557614495722</c:v>
                </c:pt>
                <c:pt idx="1241">
                  <c:v>20.1557614495722</c:v>
                </c:pt>
                <c:pt idx="1242">
                  <c:v>20.1557614495722</c:v>
                </c:pt>
                <c:pt idx="1243">
                  <c:v>20.1557614495722</c:v>
                </c:pt>
                <c:pt idx="1244">
                  <c:v>20.1557614495722</c:v>
                </c:pt>
                <c:pt idx="1245">
                  <c:v>20.1557614495722</c:v>
                </c:pt>
                <c:pt idx="1246">
                  <c:v>20.1557614495722</c:v>
                </c:pt>
                <c:pt idx="1247">
                  <c:v>20.1557614495722</c:v>
                </c:pt>
                <c:pt idx="1248">
                  <c:v>20.1557614495722</c:v>
                </c:pt>
                <c:pt idx="1249">
                  <c:v>20.1557614495722</c:v>
                </c:pt>
                <c:pt idx="1250">
                  <c:v>20.1557614495722</c:v>
                </c:pt>
                <c:pt idx="1251">
                  <c:v>20.1557614495722</c:v>
                </c:pt>
                <c:pt idx="1252">
                  <c:v>20.1557614495722</c:v>
                </c:pt>
                <c:pt idx="1253">
                  <c:v>20.1557614495722</c:v>
                </c:pt>
                <c:pt idx="1254">
                  <c:v>20.1557614495722</c:v>
                </c:pt>
                <c:pt idx="1255">
                  <c:v>20.1557614495722</c:v>
                </c:pt>
                <c:pt idx="1256">
                  <c:v>20.1557614495722</c:v>
                </c:pt>
                <c:pt idx="1257">
                  <c:v>20.1557614495722</c:v>
                </c:pt>
                <c:pt idx="1258">
                  <c:v>20.1557614495722</c:v>
                </c:pt>
                <c:pt idx="1259">
                  <c:v>20.1557614495722</c:v>
                </c:pt>
                <c:pt idx="1260">
                  <c:v>20.1557614495722</c:v>
                </c:pt>
                <c:pt idx="1261">
                  <c:v>20.1557614495722</c:v>
                </c:pt>
                <c:pt idx="1262">
                  <c:v>20.1557614495722</c:v>
                </c:pt>
                <c:pt idx="1263">
                  <c:v>20.1557614495722</c:v>
                </c:pt>
                <c:pt idx="1264">
                  <c:v>20.1557614495722</c:v>
                </c:pt>
                <c:pt idx="1265">
                  <c:v>20.1557614495722</c:v>
                </c:pt>
                <c:pt idx="1266">
                  <c:v>20.1557614495722</c:v>
                </c:pt>
                <c:pt idx="1267">
                  <c:v>20.1557614495722</c:v>
                </c:pt>
                <c:pt idx="1268">
                  <c:v>20.1557614495722</c:v>
                </c:pt>
                <c:pt idx="1269">
                  <c:v>20.1557614495722</c:v>
                </c:pt>
                <c:pt idx="1270">
                  <c:v>20.1557614495722</c:v>
                </c:pt>
                <c:pt idx="1271">
                  <c:v>20.1557614495722</c:v>
                </c:pt>
                <c:pt idx="1272">
                  <c:v>20.1557614495722</c:v>
                </c:pt>
                <c:pt idx="1273">
                  <c:v>20.1557614495722</c:v>
                </c:pt>
                <c:pt idx="1274">
                  <c:v>20.1557614495722</c:v>
                </c:pt>
                <c:pt idx="1275">
                  <c:v>20.1557614495722</c:v>
                </c:pt>
                <c:pt idx="1276">
                  <c:v>20.1557614495722</c:v>
                </c:pt>
                <c:pt idx="1277">
                  <c:v>20.1557614495722</c:v>
                </c:pt>
                <c:pt idx="1278">
                  <c:v>20.1557614495722</c:v>
                </c:pt>
                <c:pt idx="1279">
                  <c:v>20.1557614495722</c:v>
                </c:pt>
                <c:pt idx="1280">
                  <c:v>20.1557614495722</c:v>
                </c:pt>
                <c:pt idx="1281">
                  <c:v>20.1557614495722</c:v>
                </c:pt>
                <c:pt idx="1282">
                  <c:v>20.1557614495722</c:v>
                </c:pt>
                <c:pt idx="1283">
                  <c:v>20.1557614495722</c:v>
                </c:pt>
                <c:pt idx="1284">
                  <c:v>20.1557614495722</c:v>
                </c:pt>
                <c:pt idx="1285">
                  <c:v>20.1557614495722</c:v>
                </c:pt>
                <c:pt idx="1286">
                  <c:v>20.1557614495722</c:v>
                </c:pt>
                <c:pt idx="1287">
                  <c:v>20.1557614495722</c:v>
                </c:pt>
                <c:pt idx="1288">
                  <c:v>20.1557614495722</c:v>
                </c:pt>
                <c:pt idx="1289">
                  <c:v>20.1557614495722</c:v>
                </c:pt>
                <c:pt idx="1290">
                  <c:v>20.1557614495722</c:v>
                </c:pt>
                <c:pt idx="1291">
                  <c:v>20.1557614495722</c:v>
                </c:pt>
                <c:pt idx="1292">
                  <c:v>20.1557614495722</c:v>
                </c:pt>
                <c:pt idx="1293">
                  <c:v>20.1557614495722</c:v>
                </c:pt>
                <c:pt idx="1294">
                  <c:v>20.1557614495722</c:v>
                </c:pt>
                <c:pt idx="1295">
                  <c:v>20.1557614495722</c:v>
                </c:pt>
                <c:pt idx="1296">
                  <c:v>20.1557614495722</c:v>
                </c:pt>
                <c:pt idx="1297">
                  <c:v>20.1557614495722</c:v>
                </c:pt>
                <c:pt idx="1298">
                  <c:v>20.1557614495722</c:v>
                </c:pt>
                <c:pt idx="1299">
                  <c:v>20.1557614495722</c:v>
                </c:pt>
                <c:pt idx="1300">
                  <c:v>20.1557614495722</c:v>
                </c:pt>
                <c:pt idx="1301">
                  <c:v>20.1557614495722</c:v>
                </c:pt>
                <c:pt idx="1302">
                  <c:v>20.1557614495722</c:v>
                </c:pt>
                <c:pt idx="1303">
                  <c:v>20.1557614495722</c:v>
                </c:pt>
                <c:pt idx="1304">
                  <c:v>20.1557614495722</c:v>
                </c:pt>
                <c:pt idx="1305">
                  <c:v>20.1557614495722</c:v>
                </c:pt>
                <c:pt idx="1306">
                  <c:v>20.1557614495722</c:v>
                </c:pt>
                <c:pt idx="1307">
                  <c:v>20.1557614495722</c:v>
                </c:pt>
                <c:pt idx="1308">
                  <c:v>20.1557614495722</c:v>
                </c:pt>
                <c:pt idx="1309">
                  <c:v>20.1557614495722</c:v>
                </c:pt>
                <c:pt idx="1310">
                  <c:v>20.1557614495722</c:v>
                </c:pt>
                <c:pt idx="1311">
                  <c:v>20.1557614495722</c:v>
                </c:pt>
                <c:pt idx="1312">
                  <c:v>20.1557614495722</c:v>
                </c:pt>
                <c:pt idx="1313">
                  <c:v>20.1557614495722</c:v>
                </c:pt>
                <c:pt idx="1314">
                  <c:v>20.1557614495722</c:v>
                </c:pt>
                <c:pt idx="1315">
                  <c:v>20.1557614495722</c:v>
                </c:pt>
                <c:pt idx="1316">
                  <c:v>20.1557614495722</c:v>
                </c:pt>
                <c:pt idx="1317">
                  <c:v>20.1557614495722</c:v>
                </c:pt>
                <c:pt idx="1318">
                  <c:v>20.1557614495722</c:v>
                </c:pt>
                <c:pt idx="1319">
                  <c:v>20.1557614495722</c:v>
                </c:pt>
                <c:pt idx="1320">
                  <c:v>20.1557614495722</c:v>
                </c:pt>
                <c:pt idx="1321">
                  <c:v>20.1557614495722</c:v>
                </c:pt>
                <c:pt idx="1322">
                  <c:v>20.1557614495722</c:v>
                </c:pt>
                <c:pt idx="1323">
                  <c:v>20.1557614495722</c:v>
                </c:pt>
                <c:pt idx="1324">
                  <c:v>20.1557614495722</c:v>
                </c:pt>
                <c:pt idx="1325">
                  <c:v>20.1557614495722</c:v>
                </c:pt>
                <c:pt idx="1326">
                  <c:v>20.1557614495722</c:v>
                </c:pt>
                <c:pt idx="1327">
                  <c:v>20.1557614495722</c:v>
                </c:pt>
                <c:pt idx="1328">
                  <c:v>20.1557614495722</c:v>
                </c:pt>
                <c:pt idx="1329">
                  <c:v>20.1557614495722</c:v>
                </c:pt>
                <c:pt idx="1330">
                  <c:v>20.1557614495722</c:v>
                </c:pt>
                <c:pt idx="1331">
                  <c:v>20.1557614495722</c:v>
                </c:pt>
                <c:pt idx="1332">
                  <c:v>20.1557614495722</c:v>
                </c:pt>
                <c:pt idx="1333">
                  <c:v>20.1557614495722</c:v>
                </c:pt>
                <c:pt idx="1334">
                  <c:v>20.1557614495722</c:v>
                </c:pt>
                <c:pt idx="1335">
                  <c:v>20.1557614495722</c:v>
                </c:pt>
                <c:pt idx="1336">
                  <c:v>20.1557614495722</c:v>
                </c:pt>
                <c:pt idx="1337">
                  <c:v>20.1557614495722</c:v>
                </c:pt>
                <c:pt idx="1338">
                  <c:v>20.1557614495722</c:v>
                </c:pt>
                <c:pt idx="1339">
                  <c:v>20.1557614495722</c:v>
                </c:pt>
                <c:pt idx="1340">
                  <c:v>20.1557614495722</c:v>
                </c:pt>
                <c:pt idx="1341">
                  <c:v>20.1557614495722</c:v>
                </c:pt>
                <c:pt idx="1342">
                  <c:v>20.1557614495722</c:v>
                </c:pt>
                <c:pt idx="1343">
                  <c:v>20.1557614495722</c:v>
                </c:pt>
                <c:pt idx="1344">
                  <c:v>20.1557614495722</c:v>
                </c:pt>
                <c:pt idx="1345">
                  <c:v>20.1557614495722</c:v>
                </c:pt>
                <c:pt idx="1346">
                  <c:v>20.1557614495722</c:v>
                </c:pt>
                <c:pt idx="1347">
                  <c:v>20.1557614495722</c:v>
                </c:pt>
                <c:pt idx="1348">
                  <c:v>20.1557614495722</c:v>
                </c:pt>
                <c:pt idx="1349">
                  <c:v>20.1557614495722</c:v>
                </c:pt>
                <c:pt idx="1350">
                  <c:v>20.1557614495722</c:v>
                </c:pt>
                <c:pt idx="1351">
                  <c:v>20.1557614495722</c:v>
                </c:pt>
                <c:pt idx="1352">
                  <c:v>20.1557614495722</c:v>
                </c:pt>
                <c:pt idx="1353">
                  <c:v>20.1557614495722</c:v>
                </c:pt>
                <c:pt idx="1354">
                  <c:v>20.1557614495722</c:v>
                </c:pt>
                <c:pt idx="1355">
                  <c:v>20.1557614495722</c:v>
                </c:pt>
                <c:pt idx="1356">
                  <c:v>20.1557614495722</c:v>
                </c:pt>
                <c:pt idx="1357">
                  <c:v>20.1557614495722</c:v>
                </c:pt>
                <c:pt idx="1358">
                  <c:v>20.1557614495722</c:v>
                </c:pt>
                <c:pt idx="1359">
                  <c:v>20.1557614495722</c:v>
                </c:pt>
                <c:pt idx="1360">
                  <c:v>20.1557614495722</c:v>
                </c:pt>
                <c:pt idx="1361">
                  <c:v>20.1557614495722</c:v>
                </c:pt>
                <c:pt idx="1362">
                  <c:v>20.1557614495722</c:v>
                </c:pt>
                <c:pt idx="1363">
                  <c:v>20.1557614495722</c:v>
                </c:pt>
                <c:pt idx="1364">
                  <c:v>20.1557614495722</c:v>
                </c:pt>
                <c:pt idx="1365">
                  <c:v>20.1557614495722</c:v>
                </c:pt>
                <c:pt idx="1366">
                  <c:v>20.1557614495722</c:v>
                </c:pt>
                <c:pt idx="1367">
                  <c:v>20.1557614495722</c:v>
                </c:pt>
                <c:pt idx="1368">
                  <c:v>20.1557614495722</c:v>
                </c:pt>
                <c:pt idx="1369">
                  <c:v>20.1557614495722</c:v>
                </c:pt>
                <c:pt idx="1370">
                  <c:v>20.1557614495722</c:v>
                </c:pt>
                <c:pt idx="1371">
                  <c:v>20.1557614495722</c:v>
                </c:pt>
                <c:pt idx="1372">
                  <c:v>20.1557614495722</c:v>
                </c:pt>
                <c:pt idx="1373">
                  <c:v>20.1557614495722</c:v>
                </c:pt>
                <c:pt idx="1374">
                  <c:v>20.1557614495722</c:v>
                </c:pt>
                <c:pt idx="1375">
                  <c:v>20.1557614495722</c:v>
                </c:pt>
                <c:pt idx="1376">
                  <c:v>20.1557614495722</c:v>
                </c:pt>
                <c:pt idx="1377">
                  <c:v>20.1557614495722</c:v>
                </c:pt>
                <c:pt idx="1378">
                  <c:v>20.1557614495722</c:v>
                </c:pt>
                <c:pt idx="1379">
                  <c:v>20.1557614495722</c:v>
                </c:pt>
                <c:pt idx="1380">
                  <c:v>20.1557614495722</c:v>
                </c:pt>
                <c:pt idx="1381">
                  <c:v>20.1557614495722</c:v>
                </c:pt>
                <c:pt idx="1382">
                  <c:v>20.1557614495722</c:v>
                </c:pt>
                <c:pt idx="1383">
                  <c:v>20.1557614495722</c:v>
                </c:pt>
                <c:pt idx="1384">
                  <c:v>20.1557614495722</c:v>
                </c:pt>
                <c:pt idx="1385">
                  <c:v>20.1557614495722</c:v>
                </c:pt>
                <c:pt idx="1386">
                  <c:v>20.1557614495722</c:v>
                </c:pt>
                <c:pt idx="1387">
                  <c:v>20.1557614495722</c:v>
                </c:pt>
                <c:pt idx="1388">
                  <c:v>20.1557614495722</c:v>
                </c:pt>
                <c:pt idx="1389">
                  <c:v>20.1557614495722</c:v>
                </c:pt>
                <c:pt idx="1390">
                  <c:v>20.1557614495722</c:v>
                </c:pt>
                <c:pt idx="1391">
                  <c:v>20.1557614495722</c:v>
                </c:pt>
                <c:pt idx="1392">
                  <c:v>20.1557614495722</c:v>
                </c:pt>
                <c:pt idx="1393">
                  <c:v>20.1557614495722</c:v>
                </c:pt>
                <c:pt idx="1394">
                  <c:v>20.1557614495722</c:v>
                </c:pt>
                <c:pt idx="1395">
                  <c:v>20.1557614495722</c:v>
                </c:pt>
                <c:pt idx="1396">
                  <c:v>20.1557614495722</c:v>
                </c:pt>
                <c:pt idx="1397">
                  <c:v>20.1557614495722</c:v>
                </c:pt>
                <c:pt idx="1398">
                  <c:v>20.1557614495722</c:v>
                </c:pt>
                <c:pt idx="1399">
                  <c:v>20.1557614495722</c:v>
                </c:pt>
                <c:pt idx="1400">
                  <c:v>20.1557614495722</c:v>
                </c:pt>
                <c:pt idx="1401">
                  <c:v>20.1557614495722</c:v>
                </c:pt>
                <c:pt idx="1402">
                  <c:v>20.1557614495722</c:v>
                </c:pt>
                <c:pt idx="1403">
                  <c:v>20.1557614495722</c:v>
                </c:pt>
                <c:pt idx="1404">
                  <c:v>20.1557614495722</c:v>
                </c:pt>
                <c:pt idx="1405">
                  <c:v>20.1557614495722</c:v>
                </c:pt>
                <c:pt idx="1406">
                  <c:v>20.1557614495722</c:v>
                </c:pt>
                <c:pt idx="1407">
                  <c:v>20.1557614495722</c:v>
                </c:pt>
                <c:pt idx="1408">
                  <c:v>20.1557614495722</c:v>
                </c:pt>
                <c:pt idx="1409">
                  <c:v>20.1557614495722</c:v>
                </c:pt>
                <c:pt idx="1410">
                  <c:v>20.1557614495722</c:v>
                </c:pt>
                <c:pt idx="1411">
                  <c:v>20.1557614495722</c:v>
                </c:pt>
                <c:pt idx="1412">
                  <c:v>20.1557614495722</c:v>
                </c:pt>
                <c:pt idx="1413">
                  <c:v>20.1557614495722</c:v>
                </c:pt>
                <c:pt idx="1414">
                  <c:v>20.1557614495722</c:v>
                </c:pt>
                <c:pt idx="1415">
                  <c:v>20.1557614495722</c:v>
                </c:pt>
                <c:pt idx="1416">
                  <c:v>20.1557614495722</c:v>
                </c:pt>
                <c:pt idx="1417">
                  <c:v>20.1557614495722</c:v>
                </c:pt>
                <c:pt idx="1418">
                  <c:v>20.1557614495722</c:v>
                </c:pt>
                <c:pt idx="1419">
                  <c:v>20.1557614495722</c:v>
                </c:pt>
                <c:pt idx="1420">
                  <c:v>20.1557614495722</c:v>
                </c:pt>
                <c:pt idx="1421">
                  <c:v>20.1557614495722</c:v>
                </c:pt>
                <c:pt idx="1422">
                  <c:v>20.1557614495722</c:v>
                </c:pt>
                <c:pt idx="1423">
                  <c:v>20.1557614495722</c:v>
                </c:pt>
                <c:pt idx="1424">
                  <c:v>20.1557614495722</c:v>
                </c:pt>
                <c:pt idx="1425">
                  <c:v>20.1557614495722</c:v>
                </c:pt>
                <c:pt idx="1426">
                  <c:v>20.1557614495722</c:v>
                </c:pt>
                <c:pt idx="1427">
                  <c:v>20.1557614495722</c:v>
                </c:pt>
                <c:pt idx="1428">
                  <c:v>20.1557614495722</c:v>
                </c:pt>
                <c:pt idx="1429">
                  <c:v>20.1557614495722</c:v>
                </c:pt>
                <c:pt idx="1430">
                  <c:v>20.1557614495722</c:v>
                </c:pt>
                <c:pt idx="1431">
                  <c:v>20.1557614495722</c:v>
                </c:pt>
                <c:pt idx="1432">
                  <c:v>20.1557614495722</c:v>
                </c:pt>
                <c:pt idx="1433">
                  <c:v>20.1557614495722</c:v>
                </c:pt>
                <c:pt idx="1434">
                  <c:v>20.1557614495722</c:v>
                </c:pt>
                <c:pt idx="1435">
                  <c:v>20.1557614495722</c:v>
                </c:pt>
                <c:pt idx="1436">
                  <c:v>20.1557614495722</c:v>
                </c:pt>
                <c:pt idx="1437">
                  <c:v>20.1557614495722</c:v>
                </c:pt>
                <c:pt idx="1438">
                  <c:v>20.1557614495722</c:v>
                </c:pt>
                <c:pt idx="1439">
                  <c:v>20.1557614495722</c:v>
                </c:pt>
                <c:pt idx="1440">
                  <c:v>20.1557614495722</c:v>
                </c:pt>
                <c:pt idx="1441">
                  <c:v>20.1557614495722</c:v>
                </c:pt>
                <c:pt idx="1442">
                  <c:v>20.1557614495722</c:v>
                </c:pt>
                <c:pt idx="1443">
                  <c:v>20.1557614495722</c:v>
                </c:pt>
                <c:pt idx="1444">
                  <c:v>20.1557614495722</c:v>
                </c:pt>
                <c:pt idx="1445">
                  <c:v>20.1557614495722</c:v>
                </c:pt>
                <c:pt idx="1446">
                  <c:v>20.1557614495722</c:v>
                </c:pt>
                <c:pt idx="1447">
                  <c:v>20.1557614495722</c:v>
                </c:pt>
                <c:pt idx="1448">
                  <c:v>20.1557614495722</c:v>
                </c:pt>
                <c:pt idx="1449">
                  <c:v>20.1557614495722</c:v>
                </c:pt>
                <c:pt idx="1450">
                  <c:v>20.1557614495722</c:v>
                </c:pt>
                <c:pt idx="1451">
                  <c:v>20.1557614495722</c:v>
                </c:pt>
                <c:pt idx="1452">
                  <c:v>20.1557614495722</c:v>
                </c:pt>
                <c:pt idx="1453">
                  <c:v>20.1557614495722</c:v>
                </c:pt>
                <c:pt idx="1454">
                  <c:v>20.1557614495722</c:v>
                </c:pt>
                <c:pt idx="1455">
                  <c:v>20.1557614495722</c:v>
                </c:pt>
                <c:pt idx="1456">
                  <c:v>20.1557614495722</c:v>
                </c:pt>
                <c:pt idx="1457">
                  <c:v>20.1557614495722</c:v>
                </c:pt>
                <c:pt idx="1458">
                  <c:v>20.1557614495722</c:v>
                </c:pt>
                <c:pt idx="1459">
                  <c:v>20.1557614495722</c:v>
                </c:pt>
                <c:pt idx="1460">
                  <c:v>20.1557614495722</c:v>
                </c:pt>
                <c:pt idx="1461">
                  <c:v>20.1557614495722</c:v>
                </c:pt>
                <c:pt idx="1462">
                  <c:v>20.1557614495722</c:v>
                </c:pt>
                <c:pt idx="1463">
                  <c:v>20.1557614495722</c:v>
                </c:pt>
                <c:pt idx="1464">
                  <c:v>20.1557614495722</c:v>
                </c:pt>
                <c:pt idx="1465">
                  <c:v>20.1557614495722</c:v>
                </c:pt>
                <c:pt idx="1466">
                  <c:v>20.1557614495722</c:v>
                </c:pt>
                <c:pt idx="1467">
                  <c:v>20.1557614495722</c:v>
                </c:pt>
                <c:pt idx="1468">
                  <c:v>20.1557614495722</c:v>
                </c:pt>
                <c:pt idx="1469">
                  <c:v>20.1557614495722</c:v>
                </c:pt>
                <c:pt idx="1470">
                  <c:v>20.1557614495722</c:v>
                </c:pt>
                <c:pt idx="1471">
                  <c:v>20.1557614495722</c:v>
                </c:pt>
                <c:pt idx="1472">
                  <c:v>20.1557614495722</c:v>
                </c:pt>
                <c:pt idx="1473">
                  <c:v>20.1557614495722</c:v>
                </c:pt>
                <c:pt idx="1474">
                  <c:v>20.1557614495722</c:v>
                </c:pt>
                <c:pt idx="1475">
                  <c:v>20.1557614495722</c:v>
                </c:pt>
                <c:pt idx="1476">
                  <c:v>20.1557614495722</c:v>
                </c:pt>
                <c:pt idx="1477">
                  <c:v>20.1557614495722</c:v>
                </c:pt>
                <c:pt idx="1478">
                  <c:v>20.1557614495722</c:v>
                </c:pt>
                <c:pt idx="1479">
                  <c:v>20.1557614495722</c:v>
                </c:pt>
                <c:pt idx="1480">
                  <c:v>20.1557614495722</c:v>
                </c:pt>
                <c:pt idx="1481">
                  <c:v>20.1557614495722</c:v>
                </c:pt>
                <c:pt idx="1482">
                  <c:v>20.1557614495722</c:v>
                </c:pt>
                <c:pt idx="1483">
                  <c:v>20.1557614495722</c:v>
                </c:pt>
                <c:pt idx="1484">
                  <c:v>20.1557614495722</c:v>
                </c:pt>
                <c:pt idx="1485">
                  <c:v>20.1557614495722</c:v>
                </c:pt>
                <c:pt idx="1486">
                  <c:v>20.1557614495722</c:v>
                </c:pt>
                <c:pt idx="1487">
                  <c:v>20.1557614495722</c:v>
                </c:pt>
                <c:pt idx="1488">
                  <c:v>20.1557614495722</c:v>
                </c:pt>
                <c:pt idx="1489">
                  <c:v>20.1557614495722</c:v>
                </c:pt>
                <c:pt idx="1490">
                  <c:v>20.1557614495722</c:v>
                </c:pt>
                <c:pt idx="1491">
                  <c:v>20.1557614495722</c:v>
                </c:pt>
                <c:pt idx="1492">
                  <c:v>20.1557614495722</c:v>
                </c:pt>
                <c:pt idx="1493">
                  <c:v>20.1557614495722</c:v>
                </c:pt>
                <c:pt idx="1494">
                  <c:v>20.1557614495722</c:v>
                </c:pt>
                <c:pt idx="1495">
                  <c:v>20.1557614495722</c:v>
                </c:pt>
                <c:pt idx="1496">
                  <c:v>20.1557614495722</c:v>
                </c:pt>
                <c:pt idx="1497">
                  <c:v>20.1557614495722</c:v>
                </c:pt>
                <c:pt idx="1498">
                  <c:v>20.1557614495722</c:v>
                </c:pt>
                <c:pt idx="1499">
                  <c:v>20.1557614495722</c:v>
                </c:pt>
                <c:pt idx="1500">
                  <c:v>20.1557614495722</c:v>
                </c:pt>
                <c:pt idx="1501">
                  <c:v>20.1557614495722</c:v>
                </c:pt>
                <c:pt idx="1502">
                  <c:v>20.1557614495722</c:v>
                </c:pt>
                <c:pt idx="1503">
                  <c:v>20.1557614495722</c:v>
                </c:pt>
                <c:pt idx="1504">
                  <c:v>20.1557614495722</c:v>
                </c:pt>
                <c:pt idx="1505">
                  <c:v>20.1557614495722</c:v>
                </c:pt>
                <c:pt idx="1506">
                  <c:v>20.1557614495722</c:v>
                </c:pt>
                <c:pt idx="1507">
                  <c:v>20.1557614495722</c:v>
                </c:pt>
                <c:pt idx="1508">
                  <c:v>20.1557614495722</c:v>
                </c:pt>
                <c:pt idx="1509">
                  <c:v>20.1557614495722</c:v>
                </c:pt>
                <c:pt idx="1510">
                  <c:v>20.1557614495722</c:v>
                </c:pt>
                <c:pt idx="1511">
                  <c:v>20.1557614495722</c:v>
                </c:pt>
                <c:pt idx="1512">
                  <c:v>20.1557614495722</c:v>
                </c:pt>
                <c:pt idx="1513">
                  <c:v>20.1557614495722</c:v>
                </c:pt>
                <c:pt idx="1514">
                  <c:v>20.1557614495722</c:v>
                </c:pt>
                <c:pt idx="1515">
                  <c:v>20.1557614495722</c:v>
                </c:pt>
                <c:pt idx="1516">
                  <c:v>20.1557614495722</c:v>
                </c:pt>
                <c:pt idx="1517">
                  <c:v>20.1557614495722</c:v>
                </c:pt>
                <c:pt idx="1518">
                  <c:v>20.1557614495722</c:v>
                </c:pt>
                <c:pt idx="1519">
                  <c:v>20.1557614495722</c:v>
                </c:pt>
                <c:pt idx="1520">
                  <c:v>20.1557614495722</c:v>
                </c:pt>
                <c:pt idx="1521">
                  <c:v>20.1557614495722</c:v>
                </c:pt>
                <c:pt idx="1522">
                  <c:v>20.1557614495722</c:v>
                </c:pt>
                <c:pt idx="1523">
                  <c:v>20.1557614495722</c:v>
                </c:pt>
                <c:pt idx="1524">
                  <c:v>20.1557614495722</c:v>
                </c:pt>
                <c:pt idx="1525">
                  <c:v>20.1557614495722</c:v>
                </c:pt>
                <c:pt idx="1526">
                  <c:v>20.1557614495722</c:v>
                </c:pt>
                <c:pt idx="1527">
                  <c:v>20.1557614495722</c:v>
                </c:pt>
                <c:pt idx="1528">
                  <c:v>20.1557614495722</c:v>
                </c:pt>
                <c:pt idx="1529">
                  <c:v>20.1557614495722</c:v>
                </c:pt>
                <c:pt idx="1530">
                  <c:v>20.1557614495722</c:v>
                </c:pt>
                <c:pt idx="1531">
                  <c:v>20.1557614495722</c:v>
                </c:pt>
                <c:pt idx="1532">
                  <c:v>20.1557614495722</c:v>
                </c:pt>
                <c:pt idx="1533">
                  <c:v>20.1557614495722</c:v>
                </c:pt>
                <c:pt idx="1534">
                  <c:v>20.1557614495722</c:v>
                </c:pt>
                <c:pt idx="1535">
                  <c:v>20.1557614495722</c:v>
                </c:pt>
                <c:pt idx="1536">
                  <c:v>20.1557614495722</c:v>
                </c:pt>
                <c:pt idx="1537">
                  <c:v>20.1557614495722</c:v>
                </c:pt>
                <c:pt idx="1538">
                  <c:v>20.1557614495722</c:v>
                </c:pt>
                <c:pt idx="1539">
                  <c:v>20.1557614495722</c:v>
                </c:pt>
                <c:pt idx="1540">
                  <c:v>20.1557614495722</c:v>
                </c:pt>
                <c:pt idx="1541">
                  <c:v>20.1557614495722</c:v>
                </c:pt>
                <c:pt idx="1542">
                  <c:v>20.1557614495722</c:v>
                </c:pt>
                <c:pt idx="1543">
                  <c:v>20.1557614495722</c:v>
                </c:pt>
                <c:pt idx="1544">
                  <c:v>20.1557614495722</c:v>
                </c:pt>
                <c:pt idx="1545">
                  <c:v>20.1557614495722</c:v>
                </c:pt>
                <c:pt idx="1546">
                  <c:v>20.1557614495722</c:v>
                </c:pt>
                <c:pt idx="1547">
                  <c:v>20.1557614495722</c:v>
                </c:pt>
                <c:pt idx="1548">
                  <c:v>20.1557614495722</c:v>
                </c:pt>
                <c:pt idx="1549">
                  <c:v>20.1557614495722</c:v>
                </c:pt>
                <c:pt idx="1550">
                  <c:v>20.1557614495722</c:v>
                </c:pt>
                <c:pt idx="1551">
                  <c:v>20.1557614495722</c:v>
                </c:pt>
                <c:pt idx="1552">
                  <c:v>20.1557614495722</c:v>
                </c:pt>
                <c:pt idx="1553">
                  <c:v>20.1557614495722</c:v>
                </c:pt>
                <c:pt idx="1554">
                  <c:v>20.1557614495722</c:v>
                </c:pt>
                <c:pt idx="1555">
                  <c:v>20.1557614495722</c:v>
                </c:pt>
                <c:pt idx="1556">
                  <c:v>20.1557614495722</c:v>
                </c:pt>
                <c:pt idx="1557">
                  <c:v>20.1557614495722</c:v>
                </c:pt>
                <c:pt idx="1558">
                  <c:v>20.1557614495722</c:v>
                </c:pt>
                <c:pt idx="1559">
                  <c:v>20.1557614495722</c:v>
                </c:pt>
                <c:pt idx="1560">
                  <c:v>20.1557614495722</c:v>
                </c:pt>
                <c:pt idx="1561">
                  <c:v>20.1557614495722</c:v>
                </c:pt>
                <c:pt idx="1562">
                  <c:v>20.1557614495722</c:v>
                </c:pt>
                <c:pt idx="1563">
                  <c:v>20.1557614495722</c:v>
                </c:pt>
                <c:pt idx="1564">
                  <c:v>20.1557614495722</c:v>
                </c:pt>
                <c:pt idx="1565">
                  <c:v>20.1557614495722</c:v>
                </c:pt>
                <c:pt idx="1566">
                  <c:v>20.1557614495722</c:v>
                </c:pt>
                <c:pt idx="1567">
                  <c:v>20.1557614495722</c:v>
                </c:pt>
                <c:pt idx="1568">
                  <c:v>20.1557614495722</c:v>
                </c:pt>
                <c:pt idx="1569">
                  <c:v>20.1557614495722</c:v>
                </c:pt>
                <c:pt idx="1570">
                  <c:v>20.1557614495722</c:v>
                </c:pt>
                <c:pt idx="1571">
                  <c:v>20.1557614495722</c:v>
                </c:pt>
                <c:pt idx="1572">
                  <c:v>20.1557614495722</c:v>
                </c:pt>
                <c:pt idx="1573">
                  <c:v>20.1557614495722</c:v>
                </c:pt>
                <c:pt idx="1574">
                  <c:v>20.1557614495722</c:v>
                </c:pt>
                <c:pt idx="1575">
                  <c:v>20.1557614495722</c:v>
                </c:pt>
                <c:pt idx="1576">
                  <c:v>20.1557614495722</c:v>
                </c:pt>
                <c:pt idx="1577">
                  <c:v>20.1557614495722</c:v>
                </c:pt>
                <c:pt idx="1578">
                  <c:v>20.1557614495722</c:v>
                </c:pt>
                <c:pt idx="1579">
                  <c:v>20.1557614495722</c:v>
                </c:pt>
                <c:pt idx="1580">
                  <c:v>20.1557614495722</c:v>
                </c:pt>
                <c:pt idx="1581">
                  <c:v>20.1557614495722</c:v>
                </c:pt>
                <c:pt idx="1582">
                  <c:v>20.1557614495722</c:v>
                </c:pt>
                <c:pt idx="1583">
                  <c:v>20.1557614495722</c:v>
                </c:pt>
                <c:pt idx="1584">
                  <c:v>20.1557614495722</c:v>
                </c:pt>
                <c:pt idx="1585">
                  <c:v>20.1557614495722</c:v>
                </c:pt>
                <c:pt idx="1586">
                  <c:v>20.1557614495722</c:v>
                </c:pt>
                <c:pt idx="1587">
                  <c:v>20.1557614495722</c:v>
                </c:pt>
                <c:pt idx="1588">
                  <c:v>20.1557614495722</c:v>
                </c:pt>
                <c:pt idx="1589">
                  <c:v>20.1557614495722</c:v>
                </c:pt>
                <c:pt idx="1590">
                  <c:v>20.1557614495722</c:v>
                </c:pt>
                <c:pt idx="1591">
                  <c:v>20.1557614495722</c:v>
                </c:pt>
                <c:pt idx="1592">
                  <c:v>20.1557614495722</c:v>
                </c:pt>
                <c:pt idx="1593">
                  <c:v>20.1557614495722</c:v>
                </c:pt>
                <c:pt idx="1594">
                  <c:v>20.1557614495722</c:v>
                </c:pt>
                <c:pt idx="1595">
                  <c:v>20.1557614495722</c:v>
                </c:pt>
                <c:pt idx="1596">
                  <c:v>20.1557614495722</c:v>
                </c:pt>
                <c:pt idx="1597">
                  <c:v>20.1557614495722</c:v>
                </c:pt>
                <c:pt idx="1598">
                  <c:v>20.1557614495722</c:v>
                </c:pt>
                <c:pt idx="1599">
                  <c:v>20.1557614495722</c:v>
                </c:pt>
                <c:pt idx="1600">
                  <c:v>20.1557614495722</c:v>
                </c:pt>
                <c:pt idx="1601">
                  <c:v>20.1557614495722</c:v>
                </c:pt>
                <c:pt idx="1602">
                  <c:v>20.1557614495722</c:v>
                </c:pt>
                <c:pt idx="1603">
                  <c:v>20.1557614495722</c:v>
                </c:pt>
                <c:pt idx="1604">
                  <c:v>20.1557614495722</c:v>
                </c:pt>
                <c:pt idx="1605">
                  <c:v>20.1557614495722</c:v>
                </c:pt>
                <c:pt idx="1606">
                  <c:v>20.1557614495722</c:v>
                </c:pt>
                <c:pt idx="1607">
                  <c:v>20.1557614495722</c:v>
                </c:pt>
                <c:pt idx="1608">
                  <c:v>20.1557614495722</c:v>
                </c:pt>
                <c:pt idx="1609">
                  <c:v>20.1557614495722</c:v>
                </c:pt>
                <c:pt idx="1610">
                  <c:v>20.1557614495722</c:v>
                </c:pt>
                <c:pt idx="1611">
                  <c:v>20.1557614495722</c:v>
                </c:pt>
                <c:pt idx="1612">
                  <c:v>20.1557614495722</c:v>
                </c:pt>
                <c:pt idx="1613">
                  <c:v>20.1557614495722</c:v>
                </c:pt>
                <c:pt idx="1614">
                  <c:v>20.1557614495722</c:v>
                </c:pt>
                <c:pt idx="1615">
                  <c:v>20.1557614495722</c:v>
                </c:pt>
                <c:pt idx="1616">
                  <c:v>20.1557614495722</c:v>
                </c:pt>
                <c:pt idx="1617">
                  <c:v>20.1557614495722</c:v>
                </c:pt>
                <c:pt idx="1618">
                  <c:v>20.1557614495722</c:v>
                </c:pt>
                <c:pt idx="1619">
                  <c:v>20.1557614495722</c:v>
                </c:pt>
                <c:pt idx="1620">
                  <c:v>20.1557614495722</c:v>
                </c:pt>
                <c:pt idx="1621">
                  <c:v>20.1557614495722</c:v>
                </c:pt>
                <c:pt idx="1622">
                  <c:v>20.1557614495722</c:v>
                </c:pt>
                <c:pt idx="1623">
                  <c:v>20.1557614495722</c:v>
                </c:pt>
                <c:pt idx="1624">
                  <c:v>20.1557614495722</c:v>
                </c:pt>
                <c:pt idx="1625">
                  <c:v>20.1557614495722</c:v>
                </c:pt>
                <c:pt idx="1626">
                  <c:v>20.1557614495722</c:v>
                </c:pt>
                <c:pt idx="1627">
                  <c:v>20.1557614495722</c:v>
                </c:pt>
                <c:pt idx="1628">
                  <c:v>20.1557614495722</c:v>
                </c:pt>
                <c:pt idx="1629">
                  <c:v>20.1557614495722</c:v>
                </c:pt>
                <c:pt idx="1630">
                  <c:v>20.1557614495722</c:v>
                </c:pt>
                <c:pt idx="1631">
                  <c:v>20.1557614495722</c:v>
                </c:pt>
                <c:pt idx="1632">
                  <c:v>20.1557614495722</c:v>
                </c:pt>
                <c:pt idx="1633">
                  <c:v>20.1557614495722</c:v>
                </c:pt>
                <c:pt idx="1634">
                  <c:v>20.1557614495722</c:v>
                </c:pt>
                <c:pt idx="1635">
                  <c:v>20.1557614495722</c:v>
                </c:pt>
                <c:pt idx="1636">
                  <c:v>20.1557614495722</c:v>
                </c:pt>
                <c:pt idx="1637">
                  <c:v>20.1557614495722</c:v>
                </c:pt>
                <c:pt idx="1638">
                  <c:v>20.1557614495722</c:v>
                </c:pt>
                <c:pt idx="1639">
                  <c:v>20.1557614495722</c:v>
                </c:pt>
                <c:pt idx="1640">
                  <c:v>20.1557614495722</c:v>
                </c:pt>
                <c:pt idx="1641">
                  <c:v>20.1557614495722</c:v>
                </c:pt>
                <c:pt idx="1642">
                  <c:v>20.1557614495722</c:v>
                </c:pt>
                <c:pt idx="1643">
                  <c:v>20.1557614495722</c:v>
                </c:pt>
                <c:pt idx="1644">
                  <c:v>20.1557614495722</c:v>
                </c:pt>
                <c:pt idx="1645">
                  <c:v>20.1557614495722</c:v>
                </c:pt>
                <c:pt idx="1646">
                  <c:v>20.1557614495722</c:v>
                </c:pt>
                <c:pt idx="1647">
                  <c:v>20.1557614495722</c:v>
                </c:pt>
                <c:pt idx="1648">
                  <c:v>20.1557614495722</c:v>
                </c:pt>
                <c:pt idx="1649">
                  <c:v>20.1557614495722</c:v>
                </c:pt>
                <c:pt idx="1650">
                  <c:v>20.1557614495722</c:v>
                </c:pt>
                <c:pt idx="1651">
                  <c:v>20.1557614495722</c:v>
                </c:pt>
                <c:pt idx="1652">
                  <c:v>20.1557614495722</c:v>
                </c:pt>
                <c:pt idx="1653">
                  <c:v>20.1557614495722</c:v>
                </c:pt>
                <c:pt idx="1654">
                  <c:v>20.1557614495722</c:v>
                </c:pt>
                <c:pt idx="1655">
                  <c:v>20.1557614495722</c:v>
                </c:pt>
                <c:pt idx="1656">
                  <c:v>20.1557614495722</c:v>
                </c:pt>
                <c:pt idx="1657">
                  <c:v>20.1557614495722</c:v>
                </c:pt>
                <c:pt idx="1658">
                  <c:v>20.1557614495722</c:v>
                </c:pt>
                <c:pt idx="1659">
                  <c:v>20.1557614495722</c:v>
                </c:pt>
                <c:pt idx="1660">
                  <c:v>20.1557614495722</c:v>
                </c:pt>
                <c:pt idx="1661">
                  <c:v>20.1557614495722</c:v>
                </c:pt>
                <c:pt idx="1662">
                  <c:v>20.1557614495722</c:v>
                </c:pt>
                <c:pt idx="1663">
                  <c:v>20.1557614495722</c:v>
                </c:pt>
                <c:pt idx="1664">
                  <c:v>20.1557614495722</c:v>
                </c:pt>
                <c:pt idx="1665">
                  <c:v>20.1557614495722</c:v>
                </c:pt>
                <c:pt idx="1666">
                  <c:v>20.1557614495722</c:v>
                </c:pt>
                <c:pt idx="1667">
                  <c:v>20.1557614495722</c:v>
                </c:pt>
                <c:pt idx="1668">
                  <c:v>20.1557614495722</c:v>
                </c:pt>
                <c:pt idx="1669">
                  <c:v>20.1557614495722</c:v>
                </c:pt>
                <c:pt idx="1670">
                  <c:v>20.1557614495722</c:v>
                </c:pt>
                <c:pt idx="1671">
                  <c:v>20.1557614495722</c:v>
                </c:pt>
                <c:pt idx="1672">
                  <c:v>20.1557614495722</c:v>
                </c:pt>
                <c:pt idx="1673">
                  <c:v>20.1557614495722</c:v>
                </c:pt>
                <c:pt idx="1674">
                  <c:v>20.1557614495722</c:v>
                </c:pt>
                <c:pt idx="1675">
                  <c:v>20.1557614495722</c:v>
                </c:pt>
                <c:pt idx="1676">
                  <c:v>20.1557614495722</c:v>
                </c:pt>
                <c:pt idx="1677">
                  <c:v>20.1557614495722</c:v>
                </c:pt>
                <c:pt idx="1678">
                  <c:v>20.1557614495722</c:v>
                </c:pt>
                <c:pt idx="1679">
                  <c:v>20.1557614495722</c:v>
                </c:pt>
                <c:pt idx="1680">
                  <c:v>20.1557614495722</c:v>
                </c:pt>
                <c:pt idx="1681">
                  <c:v>20.1557614495722</c:v>
                </c:pt>
                <c:pt idx="1682">
                  <c:v>20.1557614495722</c:v>
                </c:pt>
                <c:pt idx="1683">
                  <c:v>20.1557614495722</c:v>
                </c:pt>
                <c:pt idx="1684">
                  <c:v>20.1557614495722</c:v>
                </c:pt>
                <c:pt idx="1685">
                  <c:v>20.1557614495722</c:v>
                </c:pt>
                <c:pt idx="1686">
                  <c:v>20.1557614495722</c:v>
                </c:pt>
                <c:pt idx="1687">
                  <c:v>20.1557614495722</c:v>
                </c:pt>
                <c:pt idx="1688">
                  <c:v>20.1557614495722</c:v>
                </c:pt>
                <c:pt idx="1689">
                  <c:v>20.1557614495722</c:v>
                </c:pt>
                <c:pt idx="1690">
                  <c:v>20.1557614495722</c:v>
                </c:pt>
                <c:pt idx="1691">
                  <c:v>20.1557614495722</c:v>
                </c:pt>
                <c:pt idx="1692">
                  <c:v>20.1557614495722</c:v>
                </c:pt>
                <c:pt idx="1693">
                  <c:v>20.1557614495722</c:v>
                </c:pt>
                <c:pt idx="1694">
                  <c:v>20.1557614495722</c:v>
                </c:pt>
                <c:pt idx="1695">
                  <c:v>20.1557614495722</c:v>
                </c:pt>
                <c:pt idx="1696">
                  <c:v>20.1557614495722</c:v>
                </c:pt>
                <c:pt idx="1697">
                  <c:v>20.1557614495722</c:v>
                </c:pt>
                <c:pt idx="1698">
                  <c:v>20.1557614495722</c:v>
                </c:pt>
                <c:pt idx="1699">
                  <c:v>20.1557614495722</c:v>
                </c:pt>
                <c:pt idx="1700">
                  <c:v>20.1557614495722</c:v>
                </c:pt>
                <c:pt idx="1701">
                  <c:v>20.1557614495722</c:v>
                </c:pt>
                <c:pt idx="1702">
                  <c:v>20.1557614495722</c:v>
                </c:pt>
                <c:pt idx="1703">
                  <c:v>20.1557614495722</c:v>
                </c:pt>
                <c:pt idx="1704">
                  <c:v>20.1557614495722</c:v>
                </c:pt>
                <c:pt idx="1705">
                  <c:v>20.1557614495722</c:v>
                </c:pt>
                <c:pt idx="1706">
                  <c:v>20.1557614495722</c:v>
                </c:pt>
                <c:pt idx="1707">
                  <c:v>20.1557614495722</c:v>
                </c:pt>
                <c:pt idx="1708">
                  <c:v>20.1557614495722</c:v>
                </c:pt>
                <c:pt idx="1709">
                  <c:v>20.1557614495722</c:v>
                </c:pt>
                <c:pt idx="1710">
                  <c:v>20.1557614495722</c:v>
                </c:pt>
                <c:pt idx="1711">
                  <c:v>20.1557614495722</c:v>
                </c:pt>
                <c:pt idx="1712">
                  <c:v>20.1557614495722</c:v>
                </c:pt>
                <c:pt idx="1713">
                  <c:v>20.1557614495722</c:v>
                </c:pt>
                <c:pt idx="1714">
                  <c:v>20.1557614495722</c:v>
                </c:pt>
                <c:pt idx="1715">
                  <c:v>20.1557614495722</c:v>
                </c:pt>
                <c:pt idx="1716">
                  <c:v>20.1557614495722</c:v>
                </c:pt>
                <c:pt idx="1717">
                  <c:v>20.1557614495722</c:v>
                </c:pt>
                <c:pt idx="1718">
                  <c:v>20.1557614495722</c:v>
                </c:pt>
                <c:pt idx="1719">
                  <c:v>20.1557614495722</c:v>
                </c:pt>
                <c:pt idx="1720">
                  <c:v>20.1557614495722</c:v>
                </c:pt>
                <c:pt idx="1721">
                  <c:v>20.1557614495722</c:v>
                </c:pt>
                <c:pt idx="1722">
                  <c:v>20.1557614495722</c:v>
                </c:pt>
                <c:pt idx="1723">
                  <c:v>20.1557614495722</c:v>
                </c:pt>
                <c:pt idx="1724">
                  <c:v>20.1557614495722</c:v>
                </c:pt>
                <c:pt idx="1725">
                  <c:v>20.1557614495722</c:v>
                </c:pt>
                <c:pt idx="1726">
                  <c:v>20.1557614495722</c:v>
                </c:pt>
                <c:pt idx="1727">
                  <c:v>20.1557614495722</c:v>
                </c:pt>
                <c:pt idx="1728">
                  <c:v>20.1557614495722</c:v>
                </c:pt>
                <c:pt idx="1729">
                  <c:v>20.1557614495722</c:v>
                </c:pt>
                <c:pt idx="1730">
                  <c:v>20.1557614495722</c:v>
                </c:pt>
                <c:pt idx="1731">
                  <c:v>20.1557614495722</c:v>
                </c:pt>
                <c:pt idx="1732">
                  <c:v>20.1557614495722</c:v>
                </c:pt>
                <c:pt idx="1733">
                  <c:v>20.1557614495722</c:v>
                </c:pt>
                <c:pt idx="1734">
                  <c:v>20.1557614495722</c:v>
                </c:pt>
                <c:pt idx="1735">
                  <c:v>20.1557614495722</c:v>
                </c:pt>
                <c:pt idx="1736">
                  <c:v>20.1557614495722</c:v>
                </c:pt>
                <c:pt idx="1737">
                  <c:v>20.1557614495722</c:v>
                </c:pt>
                <c:pt idx="1738">
                  <c:v>20.1557614495722</c:v>
                </c:pt>
                <c:pt idx="1739">
                  <c:v>20.1557614495722</c:v>
                </c:pt>
                <c:pt idx="1740">
                  <c:v>20.1557614495722</c:v>
                </c:pt>
                <c:pt idx="1741">
                  <c:v>20.1557614495722</c:v>
                </c:pt>
                <c:pt idx="1742">
                  <c:v>20.1557614495722</c:v>
                </c:pt>
                <c:pt idx="1743">
                  <c:v>20.1557614495722</c:v>
                </c:pt>
                <c:pt idx="1744">
                  <c:v>20.1557614495722</c:v>
                </c:pt>
                <c:pt idx="1745">
                  <c:v>20.1557614495722</c:v>
                </c:pt>
                <c:pt idx="1746">
                  <c:v>20.1557614495722</c:v>
                </c:pt>
                <c:pt idx="1747">
                  <c:v>20.1557614495722</c:v>
                </c:pt>
                <c:pt idx="1748">
                  <c:v>20.1557614495722</c:v>
                </c:pt>
                <c:pt idx="1749">
                  <c:v>20.1557614495722</c:v>
                </c:pt>
                <c:pt idx="1750">
                  <c:v>20.1557614495722</c:v>
                </c:pt>
                <c:pt idx="1751">
                  <c:v>20.1557614495722</c:v>
                </c:pt>
                <c:pt idx="1752">
                  <c:v>20.1557614495722</c:v>
                </c:pt>
                <c:pt idx="1753">
                  <c:v>20.1557614495722</c:v>
                </c:pt>
                <c:pt idx="1754">
                  <c:v>20.1557614495722</c:v>
                </c:pt>
                <c:pt idx="1755">
                  <c:v>20.1557614495722</c:v>
                </c:pt>
                <c:pt idx="1756">
                  <c:v>20.1557614495722</c:v>
                </c:pt>
                <c:pt idx="1757">
                  <c:v>20.1557614495722</c:v>
                </c:pt>
                <c:pt idx="1758">
                  <c:v>20.1557614495722</c:v>
                </c:pt>
                <c:pt idx="1759">
                  <c:v>20.1557614495722</c:v>
                </c:pt>
                <c:pt idx="1760">
                  <c:v>20.1557614495722</c:v>
                </c:pt>
                <c:pt idx="1761">
                  <c:v>20.1557614495722</c:v>
                </c:pt>
                <c:pt idx="1762">
                  <c:v>20.1557614495722</c:v>
                </c:pt>
                <c:pt idx="1763">
                  <c:v>20.1557614495722</c:v>
                </c:pt>
                <c:pt idx="1764">
                  <c:v>20.1557614495722</c:v>
                </c:pt>
                <c:pt idx="1765">
                  <c:v>20.1557614495722</c:v>
                </c:pt>
                <c:pt idx="1766">
                  <c:v>20.1557614495722</c:v>
                </c:pt>
                <c:pt idx="1767">
                  <c:v>20.1557614495722</c:v>
                </c:pt>
                <c:pt idx="1768">
                  <c:v>20.1557614495722</c:v>
                </c:pt>
                <c:pt idx="1769">
                  <c:v>20.1557614495722</c:v>
                </c:pt>
                <c:pt idx="1770">
                  <c:v>20.1557614495722</c:v>
                </c:pt>
                <c:pt idx="1771">
                  <c:v>20.1557614495722</c:v>
                </c:pt>
                <c:pt idx="1772">
                  <c:v>20.1557614495722</c:v>
                </c:pt>
                <c:pt idx="1773">
                  <c:v>20.1557614495722</c:v>
                </c:pt>
                <c:pt idx="1774">
                  <c:v>20.1557614495722</c:v>
                </c:pt>
                <c:pt idx="1775">
                  <c:v>20.1557614495722</c:v>
                </c:pt>
                <c:pt idx="1776">
                  <c:v>20.1557614495722</c:v>
                </c:pt>
                <c:pt idx="1777">
                  <c:v>20.1557614495722</c:v>
                </c:pt>
                <c:pt idx="1778">
                  <c:v>20.1557614495722</c:v>
                </c:pt>
                <c:pt idx="1779">
                  <c:v>20.1557614495722</c:v>
                </c:pt>
                <c:pt idx="1780">
                  <c:v>20.1557614495722</c:v>
                </c:pt>
                <c:pt idx="1781">
                  <c:v>20.1557614495722</c:v>
                </c:pt>
                <c:pt idx="1782">
                  <c:v>20.1557614495722</c:v>
                </c:pt>
                <c:pt idx="1783">
                  <c:v>20.1557614495722</c:v>
                </c:pt>
                <c:pt idx="1784">
                  <c:v>20.1557614495722</c:v>
                </c:pt>
                <c:pt idx="1785">
                  <c:v>20.1557614495722</c:v>
                </c:pt>
                <c:pt idx="1786">
                  <c:v>20.1557614495722</c:v>
                </c:pt>
                <c:pt idx="1787">
                  <c:v>20.1557614495722</c:v>
                </c:pt>
                <c:pt idx="1788">
                  <c:v>20.1557614495722</c:v>
                </c:pt>
                <c:pt idx="1789">
                  <c:v>20.1557614495722</c:v>
                </c:pt>
                <c:pt idx="1790">
                  <c:v>20.1557614495722</c:v>
                </c:pt>
                <c:pt idx="1791">
                  <c:v>20.1557614495722</c:v>
                </c:pt>
                <c:pt idx="1792">
                  <c:v>20.1557614495722</c:v>
                </c:pt>
                <c:pt idx="1793">
                  <c:v>20.1557614495722</c:v>
                </c:pt>
                <c:pt idx="1794">
                  <c:v>20.1557614495722</c:v>
                </c:pt>
                <c:pt idx="1795">
                  <c:v>20.1557614495722</c:v>
                </c:pt>
                <c:pt idx="1796">
                  <c:v>20.1557614495722</c:v>
                </c:pt>
                <c:pt idx="1797">
                  <c:v>20.1557614495722</c:v>
                </c:pt>
                <c:pt idx="1798">
                  <c:v>20.1557614495722</c:v>
                </c:pt>
                <c:pt idx="1799">
                  <c:v>20.1557614495722</c:v>
                </c:pt>
                <c:pt idx="1800">
                  <c:v>20.1557614495722</c:v>
                </c:pt>
                <c:pt idx="1801">
                  <c:v>20.1557614495722</c:v>
                </c:pt>
                <c:pt idx="1802">
                  <c:v>20.1557614495722</c:v>
                </c:pt>
                <c:pt idx="1803">
                  <c:v>20.1557614495722</c:v>
                </c:pt>
                <c:pt idx="1804">
                  <c:v>20.1557614495722</c:v>
                </c:pt>
                <c:pt idx="1805">
                  <c:v>20.1557614495722</c:v>
                </c:pt>
                <c:pt idx="1806">
                  <c:v>20.1557614495722</c:v>
                </c:pt>
                <c:pt idx="1807">
                  <c:v>20.1557614495722</c:v>
                </c:pt>
                <c:pt idx="1808">
                  <c:v>20.1557614495722</c:v>
                </c:pt>
                <c:pt idx="1809">
                  <c:v>20.1557614495722</c:v>
                </c:pt>
                <c:pt idx="1810">
                  <c:v>20.1557614495722</c:v>
                </c:pt>
                <c:pt idx="1811">
                  <c:v>20.1557614495722</c:v>
                </c:pt>
                <c:pt idx="1812">
                  <c:v>20.1557614495722</c:v>
                </c:pt>
                <c:pt idx="1813">
                  <c:v>20.1557614495722</c:v>
                </c:pt>
                <c:pt idx="1814">
                  <c:v>20.1557614495722</c:v>
                </c:pt>
                <c:pt idx="1815">
                  <c:v>20.1557614495722</c:v>
                </c:pt>
                <c:pt idx="1816">
                  <c:v>20.1557614495722</c:v>
                </c:pt>
                <c:pt idx="1817">
                  <c:v>20.1557614495722</c:v>
                </c:pt>
                <c:pt idx="1818">
                  <c:v>20.1557614495722</c:v>
                </c:pt>
                <c:pt idx="1819">
                  <c:v>20.1557614495722</c:v>
                </c:pt>
                <c:pt idx="1820">
                  <c:v>20.1557614495722</c:v>
                </c:pt>
                <c:pt idx="1821">
                  <c:v>20.1557614495722</c:v>
                </c:pt>
                <c:pt idx="1822">
                  <c:v>20.1557614495722</c:v>
                </c:pt>
                <c:pt idx="1823">
                  <c:v>20.1557614495722</c:v>
                </c:pt>
                <c:pt idx="1824">
                  <c:v>20.1557614495722</c:v>
                </c:pt>
                <c:pt idx="1825">
                  <c:v>20.1557614495722</c:v>
                </c:pt>
                <c:pt idx="1826">
                  <c:v>20.1557614495722</c:v>
                </c:pt>
                <c:pt idx="1827">
                  <c:v>20.1557614495722</c:v>
                </c:pt>
                <c:pt idx="1828">
                  <c:v>20.1557614495722</c:v>
                </c:pt>
                <c:pt idx="1829">
                  <c:v>20.1557614495722</c:v>
                </c:pt>
                <c:pt idx="1830">
                  <c:v>20.1557614495722</c:v>
                </c:pt>
                <c:pt idx="1831">
                  <c:v>20.1557614495722</c:v>
                </c:pt>
                <c:pt idx="1832">
                  <c:v>20.1557614495722</c:v>
                </c:pt>
                <c:pt idx="1833">
                  <c:v>20.1557614495722</c:v>
                </c:pt>
                <c:pt idx="1834">
                  <c:v>20.1557614495722</c:v>
                </c:pt>
                <c:pt idx="1835">
                  <c:v>20.1557614495722</c:v>
                </c:pt>
                <c:pt idx="1836">
                  <c:v>20.1557614495722</c:v>
                </c:pt>
                <c:pt idx="1837">
                  <c:v>20.1557614495722</c:v>
                </c:pt>
                <c:pt idx="1838">
                  <c:v>20.1557614495722</c:v>
                </c:pt>
                <c:pt idx="1839">
                  <c:v>20.1557614495722</c:v>
                </c:pt>
                <c:pt idx="1840">
                  <c:v>20.1557614495722</c:v>
                </c:pt>
                <c:pt idx="1841">
                  <c:v>20.1557614495722</c:v>
                </c:pt>
                <c:pt idx="1842">
                  <c:v>20.1557614495722</c:v>
                </c:pt>
                <c:pt idx="1843">
                  <c:v>20.1557614495722</c:v>
                </c:pt>
                <c:pt idx="1844">
                  <c:v>20.1557614495722</c:v>
                </c:pt>
                <c:pt idx="1845">
                  <c:v>20.1557614495722</c:v>
                </c:pt>
                <c:pt idx="1846">
                  <c:v>20.1557614495722</c:v>
                </c:pt>
                <c:pt idx="1847">
                  <c:v>20.1557614495722</c:v>
                </c:pt>
                <c:pt idx="1848">
                  <c:v>20.1557614495722</c:v>
                </c:pt>
                <c:pt idx="1849">
                  <c:v>20.1557614495722</c:v>
                </c:pt>
                <c:pt idx="1850">
                  <c:v>20.1557614495722</c:v>
                </c:pt>
                <c:pt idx="1851">
                  <c:v>20.1557614495722</c:v>
                </c:pt>
                <c:pt idx="1852">
                  <c:v>20.1557614495722</c:v>
                </c:pt>
                <c:pt idx="1853">
                  <c:v>20.1557614495722</c:v>
                </c:pt>
                <c:pt idx="1854">
                  <c:v>20.1557614495722</c:v>
                </c:pt>
                <c:pt idx="1855">
                  <c:v>20.1557614495722</c:v>
                </c:pt>
                <c:pt idx="1856">
                  <c:v>20.1557614495722</c:v>
                </c:pt>
                <c:pt idx="1857">
                  <c:v>20.1557614495722</c:v>
                </c:pt>
                <c:pt idx="1858">
                  <c:v>20.1557614495722</c:v>
                </c:pt>
                <c:pt idx="1859">
                  <c:v>20.1557614495722</c:v>
                </c:pt>
                <c:pt idx="1860">
                  <c:v>20.1557614495722</c:v>
                </c:pt>
                <c:pt idx="1861">
                  <c:v>20.1557614495722</c:v>
                </c:pt>
                <c:pt idx="1862">
                  <c:v>20.1557614495722</c:v>
                </c:pt>
                <c:pt idx="1863">
                  <c:v>20.1557614495722</c:v>
                </c:pt>
                <c:pt idx="1864">
                  <c:v>20.1557614495722</c:v>
                </c:pt>
                <c:pt idx="1865">
                  <c:v>20.1557614495722</c:v>
                </c:pt>
                <c:pt idx="1866">
                  <c:v>20.1557614495722</c:v>
                </c:pt>
                <c:pt idx="1867">
                  <c:v>20.1557614495722</c:v>
                </c:pt>
                <c:pt idx="1868">
                  <c:v>20.1557614495722</c:v>
                </c:pt>
                <c:pt idx="1869">
                  <c:v>20.1557614495722</c:v>
                </c:pt>
                <c:pt idx="1870">
                  <c:v>20.1557614495722</c:v>
                </c:pt>
                <c:pt idx="1871">
                  <c:v>20.1557614495722</c:v>
                </c:pt>
                <c:pt idx="1872">
                  <c:v>20.1557614495722</c:v>
                </c:pt>
                <c:pt idx="1873">
                  <c:v>20.1557614495722</c:v>
                </c:pt>
                <c:pt idx="1874">
                  <c:v>20.1557614495722</c:v>
                </c:pt>
                <c:pt idx="1875">
                  <c:v>20.1557614495722</c:v>
                </c:pt>
                <c:pt idx="1876">
                  <c:v>20.1557614495722</c:v>
                </c:pt>
                <c:pt idx="1877">
                  <c:v>20.1557614495722</c:v>
                </c:pt>
                <c:pt idx="1878">
                  <c:v>20.1557614495722</c:v>
                </c:pt>
                <c:pt idx="1879">
                  <c:v>20.1557614495722</c:v>
                </c:pt>
                <c:pt idx="1880">
                  <c:v>20.1557614495722</c:v>
                </c:pt>
                <c:pt idx="1881">
                  <c:v>20.1557614495722</c:v>
                </c:pt>
                <c:pt idx="1882">
                  <c:v>20.1557614495722</c:v>
                </c:pt>
                <c:pt idx="1883">
                  <c:v>20.1557614495722</c:v>
                </c:pt>
                <c:pt idx="1884">
                  <c:v>20.1557614495722</c:v>
                </c:pt>
                <c:pt idx="1885">
                  <c:v>20.1557614495722</c:v>
                </c:pt>
                <c:pt idx="1886">
                  <c:v>20.1557614495722</c:v>
                </c:pt>
                <c:pt idx="1887">
                  <c:v>20.1557614495722</c:v>
                </c:pt>
                <c:pt idx="1888">
                  <c:v>20.1557614495722</c:v>
                </c:pt>
                <c:pt idx="1889">
                  <c:v>20.1557614495722</c:v>
                </c:pt>
                <c:pt idx="1890">
                  <c:v>20.1557614495722</c:v>
                </c:pt>
                <c:pt idx="1891">
                  <c:v>20.1557614495722</c:v>
                </c:pt>
                <c:pt idx="1892">
                  <c:v>20.1557614495722</c:v>
                </c:pt>
                <c:pt idx="1893">
                  <c:v>20.1557614495722</c:v>
                </c:pt>
                <c:pt idx="1894">
                  <c:v>20.1557614495722</c:v>
                </c:pt>
                <c:pt idx="1895">
                  <c:v>20.1557614495722</c:v>
                </c:pt>
                <c:pt idx="1896">
                  <c:v>20.1557614495722</c:v>
                </c:pt>
                <c:pt idx="1897">
                  <c:v>20.1557614495722</c:v>
                </c:pt>
                <c:pt idx="1898">
                  <c:v>20.1557614495722</c:v>
                </c:pt>
                <c:pt idx="1899">
                  <c:v>20.1557614495722</c:v>
                </c:pt>
                <c:pt idx="1900">
                  <c:v>20.1557614495722</c:v>
                </c:pt>
                <c:pt idx="1901">
                  <c:v>20.1557614495722</c:v>
                </c:pt>
                <c:pt idx="1902">
                  <c:v>20.1557614495722</c:v>
                </c:pt>
                <c:pt idx="1903">
                  <c:v>20.1557614495722</c:v>
                </c:pt>
                <c:pt idx="1904">
                  <c:v>20.1557614495722</c:v>
                </c:pt>
                <c:pt idx="1905">
                  <c:v>20.1557614495722</c:v>
                </c:pt>
                <c:pt idx="1906">
                  <c:v>20.1557614495722</c:v>
                </c:pt>
                <c:pt idx="1907">
                  <c:v>20.1557614495722</c:v>
                </c:pt>
                <c:pt idx="1908">
                  <c:v>20.1557614495722</c:v>
                </c:pt>
                <c:pt idx="1909">
                  <c:v>20.1557614495722</c:v>
                </c:pt>
                <c:pt idx="1910">
                  <c:v>20.1557614495722</c:v>
                </c:pt>
                <c:pt idx="1911">
                  <c:v>20.1557614495722</c:v>
                </c:pt>
                <c:pt idx="1912">
                  <c:v>20.1557614495722</c:v>
                </c:pt>
                <c:pt idx="1913">
                  <c:v>20.1557614495722</c:v>
                </c:pt>
                <c:pt idx="1914">
                  <c:v>20.1557614495722</c:v>
                </c:pt>
                <c:pt idx="1915">
                  <c:v>20.1557614495722</c:v>
                </c:pt>
                <c:pt idx="1916">
                  <c:v>20.1557614495722</c:v>
                </c:pt>
                <c:pt idx="1917">
                  <c:v>20.1557614495722</c:v>
                </c:pt>
                <c:pt idx="1918">
                  <c:v>20.1557614495722</c:v>
                </c:pt>
                <c:pt idx="1919">
                  <c:v>20.1557614495722</c:v>
                </c:pt>
                <c:pt idx="1920">
                  <c:v>20.1557614495722</c:v>
                </c:pt>
                <c:pt idx="1921">
                  <c:v>20.1557614495722</c:v>
                </c:pt>
                <c:pt idx="1922">
                  <c:v>20.1557614495722</c:v>
                </c:pt>
                <c:pt idx="1923">
                  <c:v>20.1557614495722</c:v>
                </c:pt>
                <c:pt idx="1924">
                  <c:v>20.1557614495722</c:v>
                </c:pt>
                <c:pt idx="1925">
                  <c:v>20.1557614495722</c:v>
                </c:pt>
                <c:pt idx="1926">
                  <c:v>20.1557614495722</c:v>
                </c:pt>
                <c:pt idx="1927">
                  <c:v>20.1557614495722</c:v>
                </c:pt>
                <c:pt idx="1928">
                  <c:v>20.1557614495722</c:v>
                </c:pt>
                <c:pt idx="1929">
                  <c:v>20.1557614495722</c:v>
                </c:pt>
                <c:pt idx="1930">
                  <c:v>20.1557614495722</c:v>
                </c:pt>
                <c:pt idx="1931">
                  <c:v>20.1557614495722</c:v>
                </c:pt>
                <c:pt idx="1932">
                  <c:v>20.1557614495722</c:v>
                </c:pt>
                <c:pt idx="1933">
                  <c:v>20.1557614495722</c:v>
                </c:pt>
                <c:pt idx="1934">
                  <c:v>20.1557614495722</c:v>
                </c:pt>
                <c:pt idx="1935">
                  <c:v>20.1557614495722</c:v>
                </c:pt>
                <c:pt idx="1936">
                  <c:v>20.1557614495722</c:v>
                </c:pt>
                <c:pt idx="1937">
                  <c:v>20.1557614495722</c:v>
                </c:pt>
                <c:pt idx="1938">
                  <c:v>20.1557614495722</c:v>
                </c:pt>
                <c:pt idx="1939">
                  <c:v>20.1557614495722</c:v>
                </c:pt>
                <c:pt idx="1940">
                  <c:v>20.1557614495722</c:v>
                </c:pt>
                <c:pt idx="1941">
                  <c:v>20.1557614495722</c:v>
                </c:pt>
                <c:pt idx="1942">
                  <c:v>20.1557614495722</c:v>
                </c:pt>
                <c:pt idx="1943">
                  <c:v>20.1557614495722</c:v>
                </c:pt>
                <c:pt idx="1944">
                  <c:v>20.1557614495722</c:v>
                </c:pt>
                <c:pt idx="1945">
                  <c:v>20.1557614495722</c:v>
                </c:pt>
                <c:pt idx="1946">
                  <c:v>20.1557614495722</c:v>
                </c:pt>
                <c:pt idx="1947">
                  <c:v>20.1557614495722</c:v>
                </c:pt>
                <c:pt idx="1948">
                  <c:v>20.1557614495722</c:v>
                </c:pt>
                <c:pt idx="1949">
                  <c:v>20.1557614495722</c:v>
                </c:pt>
                <c:pt idx="1950">
                  <c:v>20.1557614495722</c:v>
                </c:pt>
                <c:pt idx="1951">
                  <c:v>20.1557614495722</c:v>
                </c:pt>
                <c:pt idx="1952">
                  <c:v>20.1557614495722</c:v>
                </c:pt>
                <c:pt idx="1953">
                  <c:v>20.1557614495722</c:v>
                </c:pt>
                <c:pt idx="1954">
                  <c:v>20.1557614495722</c:v>
                </c:pt>
                <c:pt idx="1955">
                  <c:v>20.1557614495722</c:v>
                </c:pt>
                <c:pt idx="1956">
                  <c:v>20.1557614495722</c:v>
                </c:pt>
                <c:pt idx="1957">
                  <c:v>20.1557614495722</c:v>
                </c:pt>
                <c:pt idx="1958">
                  <c:v>20.1557614495722</c:v>
                </c:pt>
                <c:pt idx="1959">
                  <c:v>20.1557614495722</c:v>
                </c:pt>
                <c:pt idx="1960">
                  <c:v>20.1557614495722</c:v>
                </c:pt>
                <c:pt idx="1961">
                  <c:v>20.1557614495722</c:v>
                </c:pt>
                <c:pt idx="1962">
                  <c:v>20.1557614495722</c:v>
                </c:pt>
                <c:pt idx="1963">
                  <c:v>20.1557614495722</c:v>
                </c:pt>
                <c:pt idx="1964">
                  <c:v>20.1557614495722</c:v>
                </c:pt>
                <c:pt idx="1965">
                  <c:v>20.1557614495722</c:v>
                </c:pt>
                <c:pt idx="1966">
                  <c:v>20.1557614495722</c:v>
                </c:pt>
                <c:pt idx="1967">
                  <c:v>20.1557614495722</c:v>
                </c:pt>
                <c:pt idx="1968">
                  <c:v>20.1557614495722</c:v>
                </c:pt>
                <c:pt idx="1969">
                  <c:v>20.1557614495722</c:v>
                </c:pt>
                <c:pt idx="1970">
                  <c:v>20.1557614495722</c:v>
                </c:pt>
                <c:pt idx="1971">
                  <c:v>20.1557614495722</c:v>
                </c:pt>
                <c:pt idx="1972">
                  <c:v>20.1557614495722</c:v>
                </c:pt>
                <c:pt idx="1973">
                  <c:v>20.1557614495722</c:v>
                </c:pt>
                <c:pt idx="1974">
                  <c:v>20.1557614495722</c:v>
                </c:pt>
                <c:pt idx="1975">
                  <c:v>20.1557614495722</c:v>
                </c:pt>
                <c:pt idx="1976">
                  <c:v>20.1557614495722</c:v>
                </c:pt>
                <c:pt idx="1977">
                  <c:v>20.1557614495722</c:v>
                </c:pt>
                <c:pt idx="1978">
                  <c:v>20.1557614495722</c:v>
                </c:pt>
                <c:pt idx="1979">
                  <c:v>20.1557614495722</c:v>
                </c:pt>
                <c:pt idx="1980">
                  <c:v>20.1557614495722</c:v>
                </c:pt>
                <c:pt idx="1981">
                  <c:v>20.1557614495722</c:v>
                </c:pt>
                <c:pt idx="1982">
                  <c:v>20.1557614495722</c:v>
                </c:pt>
                <c:pt idx="1983">
                  <c:v>20.1557614495722</c:v>
                </c:pt>
                <c:pt idx="1984">
                  <c:v>20.1557614495722</c:v>
                </c:pt>
                <c:pt idx="1985">
                  <c:v>20.1557614495722</c:v>
                </c:pt>
                <c:pt idx="1986">
                  <c:v>20.1557614495722</c:v>
                </c:pt>
                <c:pt idx="1987">
                  <c:v>20.1557614495722</c:v>
                </c:pt>
                <c:pt idx="1988">
                  <c:v>20.1557614495722</c:v>
                </c:pt>
                <c:pt idx="1989">
                  <c:v>20.1557614495722</c:v>
                </c:pt>
                <c:pt idx="1990">
                  <c:v>20.1557614495722</c:v>
                </c:pt>
                <c:pt idx="1991">
                  <c:v>20.1557614495722</c:v>
                </c:pt>
                <c:pt idx="1992">
                  <c:v>20.1557614495722</c:v>
                </c:pt>
                <c:pt idx="1993">
                  <c:v>20.1557614495722</c:v>
                </c:pt>
                <c:pt idx="1994">
                  <c:v>20.1557614495722</c:v>
                </c:pt>
                <c:pt idx="1995">
                  <c:v>20.1557614495722</c:v>
                </c:pt>
                <c:pt idx="1996">
                  <c:v>20.1557614495722</c:v>
                </c:pt>
                <c:pt idx="1997">
                  <c:v>20.1557614495722</c:v>
                </c:pt>
                <c:pt idx="1998">
                  <c:v>20.1557614495722</c:v>
                </c:pt>
                <c:pt idx="1999">
                  <c:v>20.1557614495722</c:v>
                </c:pt>
                <c:pt idx="2000">
                  <c:v>20.1557614495722</c:v>
                </c:pt>
                <c:pt idx="2001">
                  <c:v>20.1557614495722</c:v>
                </c:pt>
                <c:pt idx="2002">
                  <c:v>20.1557614495722</c:v>
                </c:pt>
                <c:pt idx="2003">
                  <c:v>20.1557614495722</c:v>
                </c:pt>
                <c:pt idx="2004">
                  <c:v>20.1557614495722</c:v>
                </c:pt>
                <c:pt idx="2005">
                  <c:v>20.1557614495722</c:v>
                </c:pt>
                <c:pt idx="2006">
                  <c:v>20.1557614495722</c:v>
                </c:pt>
                <c:pt idx="2007">
                  <c:v>20.1557614495722</c:v>
                </c:pt>
                <c:pt idx="2008">
                  <c:v>20.1557614495722</c:v>
                </c:pt>
                <c:pt idx="2009">
                  <c:v>20.1557614495722</c:v>
                </c:pt>
                <c:pt idx="2010">
                  <c:v>20.1557614495722</c:v>
                </c:pt>
                <c:pt idx="2011">
                  <c:v>20.1557614495722</c:v>
                </c:pt>
                <c:pt idx="2012">
                  <c:v>20.1557614495722</c:v>
                </c:pt>
                <c:pt idx="2013">
                  <c:v>20.1557614495722</c:v>
                </c:pt>
                <c:pt idx="2014">
                  <c:v>20.1557614495722</c:v>
                </c:pt>
                <c:pt idx="2015">
                  <c:v>20.1557614495722</c:v>
                </c:pt>
                <c:pt idx="2016">
                  <c:v>20.1557614495722</c:v>
                </c:pt>
                <c:pt idx="2017">
                  <c:v>20.1557614495722</c:v>
                </c:pt>
                <c:pt idx="2018">
                  <c:v>20.1557614495722</c:v>
                </c:pt>
                <c:pt idx="2019">
                  <c:v>20.1557614495722</c:v>
                </c:pt>
                <c:pt idx="2020">
                  <c:v>20.1557614495722</c:v>
                </c:pt>
                <c:pt idx="2021">
                  <c:v>20.1557614495722</c:v>
                </c:pt>
                <c:pt idx="2022">
                  <c:v>20.1557614495722</c:v>
                </c:pt>
                <c:pt idx="2023">
                  <c:v>20.1557614495722</c:v>
                </c:pt>
                <c:pt idx="2024">
                  <c:v>20.1557614495722</c:v>
                </c:pt>
                <c:pt idx="2025">
                  <c:v>20.1557614495722</c:v>
                </c:pt>
                <c:pt idx="2026">
                  <c:v>20.1557614495722</c:v>
                </c:pt>
                <c:pt idx="2027">
                  <c:v>20.1557614495722</c:v>
                </c:pt>
                <c:pt idx="2028">
                  <c:v>20.1557614495722</c:v>
                </c:pt>
                <c:pt idx="2029">
                  <c:v>20.1557614495722</c:v>
                </c:pt>
                <c:pt idx="2030">
                  <c:v>20.1557614495722</c:v>
                </c:pt>
                <c:pt idx="2031">
                  <c:v>20.1557614495722</c:v>
                </c:pt>
                <c:pt idx="2032">
                  <c:v>20.1557614495722</c:v>
                </c:pt>
                <c:pt idx="2033">
                  <c:v>20.1557614495722</c:v>
                </c:pt>
                <c:pt idx="2034">
                  <c:v>20.1557614495722</c:v>
                </c:pt>
                <c:pt idx="2035">
                  <c:v>20.1557614495722</c:v>
                </c:pt>
                <c:pt idx="2036">
                  <c:v>20.1557614495722</c:v>
                </c:pt>
                <c:pt idx="2037">
                  <c:v>20.1557614495722</c:v>
                </c:pt>
                <c:pt idx="2038">
                  <c:v>20.1557614495722</c:v>
                </c:pt>
                <c:pt idx="2039">
                  <c:v>20.1557614495722</c:v>
                </c:pt>
                <c:pt idx="2040">
                  <c:v>20.1557614495722</c:v>
                </c:pt>
                <c:pt idx="2041">
                  <c:v>20.1557614495722</c:v>
                </c:pt>
                <c:pt idx="2042">
                  <c:v>20.1557614495722</c:v>
                </c:pt>
                <c:pt idx="2043">
                  <c:v>20.1557614495722</c:v>
                </c:pt>
                <c:pt idx="2044">
                  <c:v>20.1557614495722</c:v>
                </c:pt>
                <c:pt idx="2045">
                  <c:v>20.1557614495722</c:v>
                </c:pt>
                <c:pt idx="2046">
                  <c:v>20.1557614495722</c:v>
                </c:pt>
                <c:pt idx="2047">
                  <c:v>20.1557614495722</c:v>
                </c:pt>
                <c:pt idx="2048">
                  <c:v>20.1557614495722</c:v>
                </c:pt>
                <c:pt idx="2049">
                  <c:v>20.1557614495722</c:v>
                </c:pt>
                <c:pt idx="2050">
                  <c:v>20.1557614495722</c:v>
                </c:pt>
                <c:pt idx="2051">
                  <c:v>20.1557614495722</c:v>
                </c:pt>
                <c:pt idx="2052">
                  <c:v>20.1557614495722</c:v>
                </c:pt>
                <c:pt idx="2053">
                  <c:v>20.1557614495722</c:v>
                </c:pt>
                <c:pt idx="2054">
                  <c:v>20.1557614495722</c:v>
                </c:pt>
                <c:pt idx="2055">
                  <c:v>20.1557614495722</c:v>
                </c:pt>
                <c:pt idx="2056">
                  <c:v>20.1557614495722</c:v>
                </c:pt>
                <c:pt idx="2057">
                  <c:v>20.1557614495722</c:v>
                </c:pt>
                <c:pt idx="2058">
                  <c:v>20.1557614495722</c:v>
                </c:pt>
                <c:pt idx="2059">
                  <c:v>20.1557614495722</c:v>
                </c:pt>
                <c:pt idx="2060">
                  <c:v>20.1557614495722</c:v>
                </c:pt>
                <c:pt idx="2061">
                  <c:v>20.1557614495722</c:v>
                </c:pt>
                <c:pt idx="2062">
                  <c:v>20.1557614495722</c:v>
                </c:pt>
                <c:pt idx="2063">
                  <c:v>20.1557614495722</c:v>
                </c:pt>
                <c:pt idx="2064">
                  <c:v>20.1557614495722</c:v>
                </c:pt>
                <c:pt idx="2065">
                  <c:v>20.1557614495722</c:v>
                </c:pt>
                <c:pt idx="2066">
                  <c:v>20.1557614495722</c:v>
                </c:pt>
                <c:pt idx="2067">
                  <c:v>20.1557614495722</c:v>
                </c:pt>
                <c:pt idx="2068">
                  <c:v>20.1557614495722</c:v>
                </c:pt>
                <c:pt idx="2069">
                  <c:v>20.1557614495722</c:v>
                </c:pt>
                <c:pt idx="2070">
                  <c:v>20.1557614495722</c:v>
                </c:pt>
                <c:pt idx="2071">
                  <c:v>20.1557614495722</c:v>
                </c:pt>
                <c:pt idx="2072">
                  <c:v>20.1557614495722</c:v>
                </c:pt>
                <c:pt idx="2073">
                  <c:v>20.1557614495722</c:v>
                </c:pt>
                <c:pt idx="2074">
                  <c:v>20.1557614495722</c:v>
                </c:pt>
                <c:pt idx="2075">
                  <c:v>20.1557614495722</c:v>
                </c:pt>
                <c:pt idx="2076">
                  <c:v>20.1557614495722</c:v>
                </c:pt>
                <c:pt idx="2077">
                  <c:v>20.1557614495722</c:v>
                </c:pt>
                <c:pt idx="2078">
                  <c:v>20.1557614495722</c:v>
                </c:pt>
                <c:pt idx="2079">
                  <c:v>20.1557614495722</c:v>
                </c:pt>
                <c:pt idx="2080">
                  <c:v>20.1557614495722</c:v>
                </c:pt>
                <c:pt idx="2081">
                  <c:v>20.1557614495722</c:v>
                </c:pt>
                <c:pt idx="2082">
                  <c:v>20.1557614495722</c:v>
                </c:pt>
                <c:pt idx="2083">
                  <c:v>20.1557614495722</c:v>
                </c:pt>
                <c:pt idx="2084">
                  <c:v>20.1557614495722</c:v>
                </c:pt>
                <c:pt idx="2085">
                  <c:v>20.1557614495722</c:v>
                </c:pt>
                <c:pt idx="2086">
                  <c:v>20.1557614495722</c:v>
                </c:pt>
                <c:pt idx="2087">
                  <c:v>20.1557614495722</c:v>
                </c:pt>
                <c:pt idx="2088">
                  <c:v>20.1557614495722</c:v>
                </c:pt>
                <c:pt idx="2089">
                  <c:v>20.1557614495722</c:v>
                </c:pt>
                <c:pt idx="2090">
                  <c:v>20.1557614495722</c:v>
                </c:pt>
                <c:pt idx="2091">
                  <c:v>20.1557614495722</c:v>
                </c:pt>
                <c:pt idx="2092">
                  <c:v>20.1557614495722</c:v>
                </c:pt>
                <c:pt idx="2093">
                  <c:v>20.1557614495722</c:v>
                </c:pt>
                <c:pt idx="2094">
                  <c:v>20.1557614495722</c:v>
                </c:pt>
                <c:pt idx="2095">
                  <c:v>20.1557614495722</c:v>
                </c:pt>
                <c:pt idx="2096">
                  <c:v>20.1557614495722</c:v>
                </c:pt>
                <c:pt idx="2097">
                  <c:v>20.1557614495722</c:v>
                </c:pt>
                <c:pt idx="2098">
                  <c:v>20.1557614495722</c:v>
                </c:pt>
                <c:pt idx="2099">
                  <c:v>20.1557614495722</c:v>
                </c:pt>
                <c:pt idx="2100">
                  <c:v>20.1557614495722</c:v>
                </c:pt>
                <c:pt idx="2101">
                  <c:v>20.1557614495722</c:v>
                </c:pt>
                <c:pt idx="2102">
                  <c:v>20.1557614495722</c:v>
                </c:pt>
                <c:pt idx="2103">
                  <c:v>20.1557614495722</c:v>
                </c:pt>
                <c:pt idx="2104">
                  <c:v>20.1557614495722</c:v>
                </c:pt>
                <c:pt idx="2105">
                  <c:v>20.1557614495722</c:v>
                </c:pt>
                <c:pt idx="2106">
                  <c:v>20.1557614495722</c:v>
                </c:pt>
                <c:pt idx="2107">
                  <c:v>20.1557614495722</c:v>
                </c:pt>
                <c:pt idx="2108">
                  <c:v>20.1557614495722</c:v>
                </c:pt>
                <c:pt idx="2109">
                  <c:v>20.1557614495722</c:v>
                </c:pt>
                <c:pt idx="2110">
                  <c:v>20.1557614495722</c:v>
                </c:pt>
                <c:pt idx="2111">
                  <c:v>20.1557614495722</c:v>
                </c:pt>
                <c:pt idx="2112">
                  <c:v>20.1557614495722</c:v>
                </c:pt>
                <c:pt idx="2113">
                  <c:v>20.1557614495722</c:v>
                </c:pt>
                <c:pt idx="2114">
                  <c:v>20.1557614495722</c:v>
                </c:pt>
                <c:pt idx="2115">
                  <c:v>20.1557614495722</c:v>
                </c:pt>
                <c:pt idx="2116">
                  <c:v>20.1557614495722</c:v>
                </c:pt>
                <c:pt idx="2117">
                  <c:v>20.1557614495722</c:v>
                </c:pt>
                <c:pt idx="2118">
                  <c:v>20.1557614495722</c:v>
                </c:pt>
                <c:pt idx="2119">
                  <c:v>20.1557614495722</c:v>
                </c:pt>
                <c:pt idx="2120">
                  <c:v>20.1557614495722</c:v>
                </c:pt>
                <c:pt idx="2121">
                  <c:v>20.1557614495722</c:v>
                </c:pt>
                <c:pt idx="2122">
                  <c:v>20.1557614495722</c:v>
                </c:pt>
                <c:pt idx="2123">
                  <c:v>20.1557614495722</c:v>
                </c:pt>
                <c:pt idx="2124">
                  <c:v>20.1557614495722</c:v>
                </c:pt>
                <c:pt idx="2125">
                  <c:v>20.1557614495722</c:v>
                </c:pt>
                <c:pt idx="2126">
                  <c:v>20.1557614495722</c:v>
                </c:pt>
                <c:pt idx="2127">
                  <c:v>20.1557614495722</c:v>
                </c:pt>
                <c:pt idx="2128">
                  <c:v>20.1557614495722</c:v>
                </c:pt>
                <c:pt idx="2129">
                  <c:v>20.1557614495722</c:v>
                </c:pt>
                <c:pt idx="2130">
                  <c:v>20.1557614495722</c:v>
                </c:pt>
                <c:pt idx="2131">
                  <c:v>20.1557614495722</c:v>
                </c:pt>
                <c:pt idx="2132">
                  <c:v>20.1557614495722</c:v>
                </c:pt>
                <c:pt idx="2133">
                  <c:v>20.1557614495722</c:v>
                </c:pt>
                <c:pt idx="2134">
                  <c:v>20.1557614495722</c:v>
                </c:pt>
                <c:pt idx="2135">
                  <c:v>20.1557614495722</c:v>
                </c:pt>
                <c:pt idx="2136">
                  <c:v>20.1557614495722</c:v>
                </c:pt>
                <c:pt idx="2137">
                  <c:v>20.1557614495722</c:v>
                </c:pt>
                <c:pt idx="2138">
                  <c:v>20.1557614495722</c:v>
                </c:pt>
                <c:pt idx="2139">
                  <c:v>20.1557614495722</c:v>
                </c:pt>
                <c:pt idx="2140">
                  <c:v>20.1557614495722</c:v>
                </c:pt>
                <c:pt idx="2141">
                  <c:v>20.1557614495722</c:v>
                </c:pt>
                <c:pt idx="2142">
                  <c:v>20.1557614495722</c:v>
                </c:pt>
                <c:pt idx="2143">
                  <c:v>20.1557614495722</c:v>
                </c:pt>
                <c:pt idx="2144">
                  <c:v>20.1557614495722</c:v>
                </c:pt>
                <c:pt idx="2145">
                  <c:v>20.1557614495722</c:v>
                </c:pt>
                <c:pt idx="2146">
                  <c:v>20.1557614495722</c:v>
                </c:pt>
                <c:pt idx="2147">
                  <c:v>20.1557614495722</c:v>
                </c:pt>
                <c:pt idx="2148">
                  <c:v>20.1557614495722</c:v>
                </c:pt>
                <c:pt idx="2149">
                  <c:v>20.1557614495722</c:v>
                </c:pt>
                <c:pt idx="2150">
                  <c:v>20.1557614495722</c:v>
                </c:pt>
                <c:pt idx="2151">
                  <c:v>20.1557614495722</c:v>
                </c:pt>
                <c:pt idx="2152">
                  <c:v>20.1557614495722</c:v>
                </c:pt>
                <c:pt idx="2153">
                  <c:v>20.1557614495722</c:v>
                </c:pt>
                <c:pt idx="2154">
                  <c:v>20.1557614495722</c:v>
                </c:pt>
                <c:pt idx="2155">
                  <c:v>20.1557614495722</c:v>
                </c:pt>
                <c:pt idx="2156">
                  <c:v>20.1557614495722</c:v>
                </c:pt>
                <c:pt idx="2157">
                  <c:v>20.1557614495722</c:v>
                </c:pt>
              </c:numCache>
            </c:numRef>
          </c:val>
          <c:smooth val="0"/>
        </c:ser>
        <c:dLbls>
          <c:showLegendKey val="0"/>
          <c:showVal val="0"/>
          <c:showCatName val="0"/>
          <c:showSerName val="0"/>
          <c:showPercent val="0"/>
          <c:showBubbleSize val="0"/>
        </c:dLbls>
        <c:marker val="0"/>
        <c:smooth val="0"/>
        <c:axId val="741574175"/>
        <c:axId val="673527126"/>
      </c:lineChart>
      <c:catAx>
        <c:axId val="741574175"/>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73527126"/>
        <c:crosses val="autoZero"/>
        <c:auto val="1"/>
        <c:lblAlgn val="ctr"/>
        <c:lblOffset val="100"/>
        <c:noMultiLvlLbl val="0"/>
      </c:catAx>
      <c:valAx>
        <c:axId val="67352712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157417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[钢矿期现.xlsx]品种比价!数据透视表10</c:name>
    <c:fmtId val="-1"/>
  </c:pivotSource>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mn-lt"/>
                <a:ea typeface="+mn-ea"/>
                <a:cs typeface="+mn-cs"/>
              </a:defRPr>
            </a:pPr>
            <a:r>
              <a:rPr b="0"/>
              <a:t>品种比价</a:t>
            </a:r>
            <a:endParaRPr b="0"/>
          </a:p>
        </c:rich>
      </c:tx>
      <c:layout/>
      <c:overlay val="0"/>
      <c:spPr>
        <a:noFill/>
        <a:ln>
          <a:noFill/>
        </a:ln>
        <a:effectLst/>
      </c:spPr>
    </c:title>
    <c:autoTitleDeleted val="0"/>
    <c:plotArea>
      <c:layout/>
      <c:lineChart>
        <c:grouping val="standard"/>
        <c:varyColors val="0"/>
        <c:ser>
          <c:idx val="0"/>
          <c:order val="0"/>
          <c:tx>
            <c:strRef>
              <c:f>[钢矿期现.xlsx]品种比价!$O$2</c:f>
              <c:strCache>
                <c:ptCount val="1"/>
                <c:pt idx="0">
                  <c:v> 螺矿比</c:v>
                </c:pt>
              </c:strCache>
            </c:strRef>
          </c:tx>
          <c:spPr>
            <a:ln w="28575" cap="rnd">
              <a:solidFill>
                <a:schemeClr val="accent1"/>
              </a:solidFill>
              <a:round/>
            </a:ln>
            <a:effectLst/>
          </c:spPr>
          <c:marker>
            <c:symbol val="none"/>
          </c:marker>
          <c:dLbls>
            <c:delete val="1"/>
          </c:dLbls>
          <c:cat>
            <c:strRef>
              <c:f>[钢矿期现.xlsx]品种比价!$N$3:$N$2420</c:f>
              <c:strCache>
                <c:ptCount val="2417"/>
                <c:pt idx="0">
                  <c:v>2014-03-21</c:v>
                </c:pt>
                <c:pt idx="1">
                  <c:v>2014-03-24</c:v>
                </c:pt>
                <c:pt idx="2">
                  <c:v>2014-03-25</c:v>
                </c:pt>
                <c:pt idx="3">
                  <c:v>2014-03-26</c:v>
                </c:pt>
                <c:pt idx="4">
                  <c:v>2014-03-27</c:v>
                </c:pt>
                <c:pt idx="5">
                  <c:v>2014-03-28</c:v>
                </c:pt>
                <c:pt idx="6">
                  <c:v>2014-03-31</c:v>
                </c:pt>
                <c:pt idx="7">
                  <c:v>2014-04-01</c:v>
                </c:pt>
                <c:pt idx="8">
                  <c:v>2014-04-02</c:v>
                </c:pt>
                <c:pt idx="9">
                  <c:v>2014-04-03</c:v>
                </c:pt>
                <c:pt idx="10">
                  <c:v>2014-04-04</c:v>
                </c:pt>
                <c:pt idx="11">
                  <c:v>2014-04-08</c:v>
                </c:pt>
                <c:pt idx="12">
                  <c:v>2014-04-09</c:v>
                </c:pt>
                <c:pt idx="13">
                  <c:v>2014-04-10</c:v>
                </c:pt>
                <c:pt idx="14">
                  <c:v>2014-04-11</c:v>
                </c:pt>
                <c:pt idx="15">
                  <c:v>2014-04-14</c:v>
                </c:pt>
                <c:pt idx="16">
                  <c:v>2014-04-15</c:v>
                </c:pt>
                <c:pt idx="17">
                  <c:v>2014-04-16</c:v>
                </c:pt>
                <c:pt idx="18">
                  <c:v>2014-04-17</c:v>
                </c:pt>
                <c:pt idx="19">
                  <c:v>2014-04-18</c:v>
                </c:pt>
                <c:pt idx="20">
                  <c:v>2014-04-21</c:v>
                </c:pt>
                <c:pt idx="21">
                  <c:v>2014-04-22</c:v>
                </c:pt>
                <c:pt idx="22">
                  <c:v>2014-04-23</c:v>
                </c:pt>
                <c:pt idx="23">
                  <c:v>2014-04-24</c:v>
                </c:pt>
                <c:pt idx="24">
                  <c:v>2014-04-25</c:v>
                </c:pt>
                <c:pt idx="25">
                  <c:v>2014-04-28</c:v>
                </c:pt>
                <c:pt idx="26">
                  <c:v>2014-04-29</c:v>
                </c:pt>
                <c:pt idx="27">
                  <c:v>2014-04-30</c:v>
                </c:pt>
                <c:pt idx="28">
                  <c:v>2014-05-05</c:v>
                </c:pt>
                <c:pt idx="29">
                  <c:v>2014-05-06</c:v>
                </c:pt>
                <c:pt idx="30">
                  <c:v>2014-05-07</c:v>
                </c:pt>
                <c:pt idx="31">
                  <c:v>2014-05-08</c:v>
                </c:pt>
                <c:pt idx="32">
                  <c:v>2014-05-09</c:v>
                </c:pt>
                <c:pt idx="33">
                  <c:v>2014-05-12</c:v>
                </c:pt>
                <c:pt idx="34">
                  <c:v>2014-05-13</c:v>
                </c:pt>
                <c:pt idx="35">
                  <c:v>2014-05-14</c:v>
                </c:pt>
                <c:pt idx="36">
                  <c:v>2014-05-15</c:v>
                </c:pt>
                <c:pt idx="37">
                  <c:v>2014-05-16</c:v>
                </c:pt>
                <c:pt idx="38">
                  <c:v>2014-05-19</c:v>
                </c:pt>
                <c:pt idx="39">
                  <c:v>2014-05-20</c:v>
                </c:pt>
                <c:pt idx="40">
                  <c:v>2014-05-21</c:v>
                </c:pt>
                <c:pt idx="41">
                  <c:v>2014-05-22</c:v>
                </c:pt>
                <c:pt idx="42">
                  <c:v>2014-05-23</c:v>
                </c:pt>
                <c:pt idx="43">
                  <c:v>2014-05-26</c:v>
                </c:pt>
                <c:pt idx="44">
                  <c:v>2014-05-27</c:v>
                </c:pt>
                <c:pt idx="45">
                  <c:v>2014-05-28</c:v>
                </c:pt>
                <c:pt idx="46">
                  <c:v>2014-05-29</c:v>
                </c:pt>
                <c:pt idx="47">
                  <c:v>2014-05-30</c:v>
                </c:pt>
                <c:pt idx="48">
                  <c:v>2014-06-03</c:v>
                </c:pt>
                <c:pt idx="49">
                  <c:v>2014-06-04</c:v>
                </c:pt>
                <c:pt idx="50">
                  <c:v>2014-06-05</c:v>
                </c:pt>
                <c:pt idx="51">
                  <c:v>2014-06-06</c:v>
                </c:pt>
                <c:pt idx="52">
                  <c:v>2014-06-09</c:v>
                </c:pt>
                <c:pt idx="53">
                  <c:v>2014-06-10</c:v>
                </c:pt>
                <c:pt idx="54">
                  <c:v>2014-06-11</c:v>
                </c:pt>
                <c:pt idx="55">
                  <c:v>2014-06-12</c:v>
                </c:pt>
                <c:pt idx="56">
                  <c:v>2014-06-13</c:v>
                </c:pt>
                <c:pt idx="57">
                  <c:v>2014-06-16</c:v>
                </c:pt>
                <c:pt idx="58">
                  <c:v>2014-06-17</c:v>
                </c:pt>
                <c:pt idx="59">
                  <c:v>2014-06-18</c:v>
                </c:pt>
                <c:pt idx="60">
                  <c:v>2014-06-19</c:v>
                </c:pt>
                <c:pt idx="61">
                  <c:v>2014-06-20</c:v>
                </c:pt>
                <c:pt idx="62">
                  <c:v>2014-06-23</c:v>
                </c:pt>
                <c:pt idx="63">
                  <c:v>2014-06-24</c:v>
                </c:pt>
                <c:pt idx="64">
                  <c:v>2014-06-25</c:v>
                </c:pt>
                <c:pt idx="65">
                  <c:v>2014-06-26</c:v>
                </c:pt>
                <c:pt idx="66">
                  <c:v>2014-06-27</c:v>
                </c:pt>
                <c:pt idx="67">
                  <c:v>2014-06-30</c:v>
                </c:pt>
                <c:pt idx="68">
                  <c:v>2014-07-01</c:v>
                </c:pt>
                <c:pt idx="69">
                  <c:v>2014-07-02</c:v>
                </c:pt>
                <c:pt idx="70">
                  <c:v>2014-07-03</c:v>
                </c:pt>
                <c:pt idx="71">
                  <c:v>2014-07-04</c:v>
                </c:pt>
                <c:pt idx="72">
                  <c:v>2014-07-07</c:v>
                </c:pt>
                <c:pt idx="73">
                  <c:v>2014-07-08</c:v>
                </c:pt>
                <c:pt idx="74">
                  <c:v>2014-07-09</c:v>
                </c:pt>
                <c:pt idx="75">
                  <c:v>2014-07-10</c:v>
                </c:pt>
                <c:pt idx="76">
                  <c:v>2014-07-11</c:v>
                </c:pt>
                <c:pt idx="77">
                  <c:v>2014-07-14</c:v>
                </c:pt>
                <c:pt idx="78">
                  <c:v>2014-07-15</c:v>
                </c:pt>
                <c:pt idx="79">
                  <c:v>2014-07-16</c:v>
                </c:pt>
                <c:pt idx="80">
                  <c:v>2014-07-17</c:v>
                </c:pt>
                <c:pt idx="81">
                  <c:v>2014-07-18</c:v>
                </c:pt>
                <c:pt idx="82">
                  <c:v>2014-07-21</c:v>
                </c:pt>
                <c:pt idx="83">
                  <c:v>2014-07-22</c:v>
                </c:pt>
                <c:pt idx="84">
                  <c:v>2014-07-23</c:v>
                </c:pt>
                <c:pt idx="85">
                  <c:v>2014-07-24</c:v>
                </c:pt>
                <c:pt idx="86">
                  <c:v>2014-07-25</c:v>
                </c:pt>
                <c:pt idx="87">
                  <c:v>2014-07-28</c:v>
                </c:pt>
                <c:pt idx="88">
                  <c:v>2014-07-29</c:v>
                </c:pt>
                <c:pt idx="89">
                  <c:v>2014-07-30</c:v>
                </c:pt>
                <c:pt idx="90">
                  <c:v>2014-07-31</c:v>
                </c:pt>
                <c:pt idx="91">
                  <c:v>2014-08-01</c:v>
                </c:pt>
                <c:pt idx="92">
                  <c:v>2014-08-04</c:v>
                </c:pt>
                <c:pt idx="93">
                  <c:v>2014-08-05</c:v>
                </c:pt>
                <c:pt idx="94">
                  <c:v>2014-08-06</c:v>
                </c:pt>
                <c:pt idx="95">
                  <c:v>2014-08-07</c:v>
                </c:pt>
                <c:pt idx="96">
                  <c:v>2014-08-08</c:v>
                </c:pt>
                <c:pt idx="97">
                  <c:v>2014-08-11</c:v>
                </c:pt>
                <c:pt idx="98">
                  <c:v>2014-08-12</c:v>
                </c:pt>
                <c:pt idx="99">
                  <c:v>2014-08-13</c:v>
                </c:pt>
                <c:pt idx="100">
                  <c:v>2014-08-14</c:v>
                </c:pt>
                <c:pt idx="101">
                  <c:v>2014-08-15</c:v>
                </c:pt>
                <c:pt idx="102">
                  <c:v>2014-08-18</c:v>
                </c:pt>
                <c:pt idx="103">
                  <c:v>2014-08-19</c:v>
                </c:pt>
                <c:pt idx="104">
                  <c:v>2014-08-20</c:v>
                </c:pt>
                <c:pt idx="105">
                  <c:v>2014-08-21</c:v>
                </c:pt>
                <c:pt idx="106">
                  <c:v>2014-08-22</c:v>
                </c:pt>
                <c:pt idx="107">
                  <c:v>2014-08-25</c:v>
                </c:pt>
                <c:pt idx="108">
                  <c:v>2014-08-26</c:v>
                </c:pt>
                <c:pt idx="109">
                  <c:v>2014-08-27</c:v>
                </c:pt>
                <c:pt idx="110">
                  <c:v>2014-08-28</c:v>
                </c:pt>
                <c:pt idx="111">
                  <c:v>2014-08-29</c:v>
                </c:pt>
                <c:pt idx="112">
                  <c:v>2014-09-01</c:v>
                </c:pt>
                <c:pt idx="113">
                  <c:v>2014-09-02</c:v>
                </c:pt>
                <c:pt idx="114">
                  <c:v>2014-09-03</c:v>
                </c:pt>
                <c:pt idx="115">
                  <c:v>2014-09-04</c:v>
                </c:pt>
                <c:pt idx="116">
                  <c:v>2014-09-05</c:v>
                </c:pt>
                <c:pt idx="117">
                  <c:v>2014-09-09</c:v>
                </c:pt>
                <c:pt idx="118">
                  <c:v>2014-09-10</c:v>
                </c:pt>
                <c:pt idx="119">
                  <c:v>2014-09-11</c:v>
                </c:pt>
                <c:pt idx="120">
                  <c:v>2014-09-12</c:v>
                </c:pt>
                <c:pt idx="121">
                  <c:v>2014-09-15</c:v>
                </c:pt>
                <c:pt idx="122">
                  <c:v>2014-09-16</c:v>
                </c:pt>
                <c:pt idx="123">
                  <c:v>2014-09-17</c:v>
                </c:pt>
                <c:pt idx="124">
                  <c:v>2014-09-18</c:v>
                </c:pt>
                <c:pt idx="125">
                  <c:v>2014-09-19</c:v>
                </c:pt>
                <c:pt idx="126">
                  <c:v>2014-09-22</c:v>
                </c:pt>
                <c:pt idx="127">
                  <c:v>2014-09-23</c:v>
                </c:pt>
                <c:pt idx="128">
                  <c:v>2014-09-24</c:v>
                </c:pt>
                <c:pt idx="129">
                  <c:v>2014-09-25</c:v>
                </c:pt>
                <c:pt idx="130">
                  <c:v>2014-09-26</c:v>
                </c:pt>
                <c:pt idx="131">
                  <c:v>2014-09-29</c:v>
                </c:pt>
                <c:pt idx="132">
                  <c:v>2014-09-30</c:v>
                </c:pt>
                <c:pt idx="133">
                  <c:v>2014-10-08</c:v>
                </c:pt>
                <c:pt idx="134">
                  <c:v>2014-10-09</c:v>
                </c:pt>
                <c:pt idx="135">
                  <c:v>2014-10-10</c:v>
                </c:pt>
                <c:pt idx="136">
                  <c:v>2014-10-13</c:v>
                </c:pt>
                <c:pt idx="137">
                  <c:v>2014-10-14</c:v>
                </c:pt>
                <c:pt idx="138">
                  <c:v>2014-10-15</c:v>
                </c:pt>
                <c:pt idx="139">
                  <c:v>2014-10-16</c:v>
                </c:pt>
                <c:pt idx="140">
                  <c:v>2014-10-17</c:v>
                </c:pt>
                <c:pt idx="141">
                  <c:v>2014-10-20</c:v>
                </c:pt>
                <c:pt idx="142">
                  <c:v>2014-10-21</c:v>
                </c:pt>
                <c:pt idx="143">
                  <c:v>2014-10-22</c:v>
                </c:pt>
                <c:pt idx="144">
                  <c:v>2014-10-23</c:v>
                </c:pt>
                <c:pt idx="145">
                  <c:v>2014-10-24</c:v>
                </c:pt>
                <c:pt idx="146">
                  <c:v>2014-10-27</c:v>
                </c:pt>
                <c:pt idx="147">
                  <c:v>2014-10-28</c:v>
                </c:pt>
                <c:pt idx="148">
                  <c:v>2014-10-29</c:v>
                </c:pt>
                <c:pt idx="149">
                  <c:v>2014-10-30</c:v>
                </c:pt>
                <c:pt idx="150">
                  <c:v>2014-10-31</c:v>
                </c:pt>
                <c:pt idx="151">
                  <c:v>2014-11-03</c:v>
                </c:pt>
                <c:pt idx="152">
                  <c:v>2014-11-04</c:v>
                </c:pt>
                <c:pt idx="153">
                  <c:v>2014-11-05</c:v>
                </c:pt>
                <c:pt idx="154">
                  <c:v>2014-11-06</c:v>
                </c:pt>
                <c:pt idx="155">
                  <c:v>2014-11-07</c:v>
                </c:pt>
                <c:pt idx="156">
                  <c:v>2014-11-10</c:v>
                </c:pt>
                <c:pt idx="157">
                  <c:v>2014-11-11</c:v>
                </c:pt>
                <c:pt idx="158">
                  <c:v>2014-11-12</c:v>
                </c:pt>
                <c:pt idx="159">
                  <c:v>2014-11-13</c:v>
                </c:pt>
                <c:pt idx="160">
                  <c:v>2014-11-14</c:v>
                </c:pt>
                <c:pt idx="161">
                  <c:v>2014-11-17</c:v>
                </c:pt>
                <c:pt idx="162">
                  <c:v>2014-11-18</c:v>
                </c:pt>
                <c:pt idx="163">
                  <c:v>2014-11-19</c:v>
                </c:pt>
                <c:pt idx="164">
                  <c:v>2014-11-20</c:v>
                </c:pt>
                <c:pt idx="165">
                  <c:v>2014-11-21</c:v>
                </c:pt>
                <c:pt idx="166">
                  <c:v>2014-11-24</c:v>
                </c:pt>
                <c:pt idx="167">
                  <c:v>2014-11-25</c:v>
                </c:pt>
                <c:pt idx="168">
                  <c:v>2014-11-26</c:v>
                </c:pt>
                <c:pt idx="169">
                  <c:v>2014-11-27</c:v>
                </c:pt>
                <c:pt idx="170">
                  <c:v>2014-11-28</c:v>
                </c:pt>
                <c:pt idx="171">
                  <c:v>2014-12-01</c:v>
                </c:pt>
                <c:pt idx="172">
                  <c:v>2014-12-02</c:v>
                </c:pt>
                <c:pt idx="173">
                  <c:v>2014-12-03</c:v>
                </c:pt>
                <c:pt idx="174">
                  <c:v>2014-12-04</c:v>
                </c:pt>
                <c:pt idx="175">
                  <c:v>2014-12-05</c:v>
                </c:pt>
                <c:pt idx="176">
                  <c:v>2014-12-08</c:v>
                </c:pt>
                <c:pt idx="177">
                  <c:v>2014-12-09</c:v>
                </c:pt>
                <c:pt idx="178">
                  <c:v>2014-12-10</c:v>
                </c:pt>
                <c:pt idx="179">
                  <c:v>2014-12-11</c:v>
                </c:pt>
                <c:pt idx="180">
                  <c:v>2014-12-12</c:v>
                </c:pt>
                <c:pt idx="181">
                  <c:v>2014-12-15</c:v>
                </c:pt>
                <c:pt idx="182">
                  <c:v>2014-12-16</c:v>
                </c:pt>
                <c:pt idx="183">
                  <c:v>2014-12-17</c:v>
                </c:pt>
                <c:pt idx="184">
                  <c:v>2014-12-18</c:v>
                </c:pt>
                <c:pt idx="185">
                  <c:v>2014-12-19</c:v>
                </c:pt>
                <c:pt idx="186">
                  <c:v>2014-12-22</c:v>
                </c:pt>
                <c:pt idx="187">
                  <c:v>2014-12-23</c:v>
                </c:pt>
                <c:pt idx="188">
                  <c:v>2014-12-24</c:v>
                </c:pt>
                <c:pt idx="189">
                  <c:v>2014-12-25</c:v>
                </c:pt>
                <c:pt idx="190">
                  <c:v>2014-12-26</c:v>
                </c:pt>
                <c:pt idx="191">
                  <c:v>2014-12-29</c:v>
                </c:pt>
                <c:pt idx="192">
                  <c:v>2014-12-30</c:v>
                </c:pt>
                <c:pt idx="193">
                  <c:v>2014-12-31</c:v>
                </c:pt>
                <c:pt idx="194">
                  <c:v>2015-01-05</c:v>
                </c:pt>
                <c:pt idx="195">
                  <c:v>2015-01-06</c:v>
                </c:pt>
                <c:pt idx="196">
                  <c:v>2015-01-07</c:v>
                </c:pt>
                <c:pt idx="197">
                  <c:v>2015-01-08</c:v>
                </c:pt>
                <c:pt idx="198">
                  <c:v>2015-01-09</c:v>
                </c:pt>
                <c:pt idx="199">
                  <c:v>2015-01-12</c:v>
                </c:pt>
                <c:pt idx="200">
                  <c:v>2015-01-13</c:v>
                </c:pt>
                <c:pt idx="201">
                  <c:v>2015-01-14</c:v>
                </c:pt>
                <c:pt idx="202">
                  <c:v>2015-01-15</c:v>
                </c:pt>
                <c:pt idx="203">
                  <c:v>2015-01-16</c:v>
                </c:pt>
                <c:pt idx="204">
                  <c:v>2015-01-19</c:v>
                </c:pt>
                <c:pt idx="205">
                  <c:v>2015-01-20</c:v>
                </c:pt>
                <c:pt idx="206">
                  <c:v>2015-01-21</c:v>
                </c:pt>
                <c:pt idx="207">
                  <c:v>2015-01-22</c:v>
                </c:pt>
                <c:pt idx="208">
                  <c:v>2015-01-23</c:v>
                </c:pt>
                <c:pt idx="209">
                  <c:v>2015-01-26</c:v>
                </c:pt>
                <c:pt idx="210">
                  <c:v>2015-01-27</c:v>
                </c:pt>
                <c:pt idx="211">
                  <c:v>2015-01-28</c:v>
                </c:pt>
                <c:pt idx="212">
                  <c:v>2015-01-29</c:v>
                </c:pt>
                <c:pt idx="213">
                  <c:v>2015-01-30</c:v>
                </c:pt>
                <c:pt idx="214">
                  <c:v>2015-02-02</c:v>
                </c:pt>
                <c:pt idx="215">
                  <c:v>2015-02-03</c:v>
                </c:pt>
                <c:pt idx="216">
                  <c:v>2015-02-04</c:v>
                </c:pt>
                <c:pt idx="217">
                  <c:v>2015-02-05</c:v>
                </c:pt>
                <c:pt idx="218">
                  <c:v>2015-02-06</c:v>
                </c:pt>
                <c:pt idx="219">
                  <c:v>2015-02-09</c:v>
                </c:pt>
                <c:pt idx="220">
                  <c:v>2015-02-10</c:v>
                </c:pt>
                <c:pt idx="221">
                  <c:v>2015-02-11</c:v>
                </c:pt>
                <c:pt idx="222">
                  <c:v>2015-02-12</c:v>
                </c:pt>
                <c:pt idx="223">
                  <c:v>2015-02-13</c:v>
                </c:pt>
                <c:pt idx="224">
                  <c:v>2015-02-16</c:v>
                </c:pt>
                <c:pt idx="225">
                  <c:v>2015-02-17</c:v>
                </c:pt>
                <c:pt idx="226">
                  <c:v>2015-02-25</c:v>
                </c:pt>
                <c:pt idx="227">
                  <c:v>2015-02-26</c:v>
                </c:pt>
                <c:pt idx="228">
                  <c:v>2015-02-27</c:v>
                </c:pt>
                <c:pt idx="229">
                  <c:v>2015-03-02</c:v>
                </c:pt>
                <c:pt idx="230">
                  <c:v>2015-03-03</c:v>
                </c:pt>
                <c:pt idx="231">
                  <c:v>2015-03-04</c:v>
                </c:pt>
                <c:pt idx="232">
                  <c:v>2015-03-05</c:v>
                </c:pt>
                <c:pt idx="233">
                  <c:v>2015-03-06</c:v>
                </c:pt>
                <c:pt idx="234">
                  <c:v>2015-03-09</c:v>
                </c:pt>
                <c:pt idx="235">
                  <c:v>2015-03-10</c:v>
                </c:pt>
                <c:pt idx="236">
                  <c:v>2015-03-11</c:v>
                </c:pt>
                <c:pt idx="237">
                  <c:v>2015-03-12</c:v>
                </c:pt>
                <c:pt idx="238">
                  <c:v>2015-03-13</c:v>
                </c:pt>
                <c:pt idx="239">
                  <c:v>2015-03-16</c:v>
                </c:pt>
                <c:pt idx="240">
                  <c:v>2015-03-17</c:v>
                </c:pt>
                <c:pt idx="241">
                  <c:v>2015-03-18</c:v>
                </c:pt>
                <c:pt idx="242">
                  <c:v>2015-03-19</c:v>
                </c:pt>
                <c:pt idx="243">
                  <c:v>2015-03-20</c:v>
                </c:pt>
                <c:pt idx="244">
                  <c:v>2015-03-23</c:v>
                </c:pt>
                <c:pt idx="245">
                  <c:v>2015-03-24</c:v>
                </c:pt>
                <c:pt idx="246">
                  <c:v>2015-03-25</c:v>
                </c:pt>
                <c:pt idx="247">
                  <c:v>2015-03-26</c:v>
                </c:pt>
                <c:pt idx="248">
                  <c:v>2015-03-27</c:v>
                </c:pt>
                <c:pt idx="249">
                  <c:v>2015-03-30</c:v>
                </c:pt>
                <c:pt idx="250">
                  <c:v>2015-03-31</c:v>
                </c:pt>
                <c:pt idx="251">
                  <c:v>2015-04-01</c:v>
                </c:pt>
                <c:pt idx="252">
                  <c:v>2015-04-02</c:v>
                </c:pt>
                <c:pt idx="253">
                  <c:v>2015-04-03</c:v>
                </c:pt>
                <c:pt idx="254">
                  <c:v>2015-04-07</c:v>
                </c:pt>
                <c:pt idx="255">
                  <c:v>2015-04-08</c:v>
                </c:pt>
                <c:pt idx="256">
                  <c:v>2015-04-09</c:v>
                </c:pt>
                <c:pt idx="257">
                  <c:v>2015-04-10</c:v>
                </c:pt>
                <c:pt idx="258">
                  <c:v>2015-04-13</c:v>
                </c:pt>
                <c:pt idx="259">
                  <c:v>2015-04-14</c:v>
                </c:pt>
                <c:pt idx="260">
                  <c:v>2015-04-15</c:v>
                </c:pt>
                <c:pt idx="261">
                  <c:v>2015-04-16</c:v>
                </c:pt>
                <c:pt idx="262">
                  <c:v>2015-04-17</c:v>
                </c:pt>
                <c:pt idx="263">
                  <c:v>2015-04-20</c:v>
                </c:pt>
                <c:pt idx="264">
                  <c:v>2015-04-21</c:v>
                </c:pt>
                <c:pt idx="265">
                  <c:v>2015-04-22</c:v>
                </c:pt>
                <c:pt idx="266">
                  <c:v>2015-04-23</c:v>
                </c:pt>
                <c:pt idx="267">
                  <c:v>2015-04-24</c:v>
                </c:pt>
                <c:pt idx="268">
                  <c:v>2015-04-27</c:v>
                </c:pt>
                <c:pt idx="269">
                  <c:v>2015-04-28</c:v>
                </c:pt>
                <c:pt idx="270">
                  <c:v>2015-04-29</c:v>
                </c:pt>
                <c:pt idx="271">
                  <c:v>2015-04-30</c:v>
                </c:pt>
                <c:pt idx="272">
                  <c:v>2015-05-04</c:v>
                </c:pt>
                <c:pt idx="273">
                  <c:v>2015-05-05</c:v>
                </c:pt>
                <c:pt idx="274">
                  <c:v>2015-05-06</c:v>
                </c:pt>
                <c:pt idx="275">
                  <c:v>2015-05-07</c:v>
                </c:pt>
                <c:pt idx="276">
                  <c:v>2015-05-08</c:v>
                </c:pt>
                <c:pt idx="277">
                  <c:v>2015-05-11</c:v>
                </c:pt>
                <c:pt idx="278">
                  <c:v>2015-05-12</c:v>
                </c:pt>
                <c:pt idx="279">
                  <c:v>2015-05-13</c:v>
                </c:pt>
                <c:pt idx="280">
                  <c:v>2015-05-14</c:v>
                </c:pt>
                <c:pt idx="281">
                  <c:v>2015-05-15</c:v>
                </c:pt>
                <c:pt idx="282">
                  <c:v>2015-05-18</c:v>
                </c:pt>
                <c:pt idx="283">
                  <c:v>2015-05-19</c:v>
                </c:pt>
                <c:pt idx="284">
                  <c:v>2015-05-20</c:v>
                </c:pt>
                <c:pt idx="285">
                  <c:v>2015-05-21</c:v>
                </c:pt>
                <c:pt idx="286">
                  <c:v>2015-05-22</c:v>
                </c:pt>
                <c:pt idx="287">
                  <c:v>2015-05-25</c:v>
                </c:pt>
                <c:pt idx="288">
                  <c:v>2015-05-26</c:v>
                </c:pt>
                <c:pt idx="289">
                  <c:v>2015-05-27</c:v>
                </c:pt>
                <c:pt idx="290">
                  <c:v>2015-05-28</c:v>
                </c:pt>
                <c:pt idx="291">
                  <c:v>2015-05-29</c:v>
                </c:pt>
                <c:pt idx="292">
                  <c:v>2015-06-01</c:v>
                </c:pt>
                <c:pt idx="293">
                  <c:v>2015-06-02</c:v>
                </c:pt>
                <c:pt idx="294">
                  <c:v>2015-06-03</c:v>
                </c:pt>
                <c:pt idx="295">
                  <c:v>2015-06-04</c:v>
                </c:pt>
                <c:pt idx="296">
                  <c:v>2015-06-05</c:v>
                </c:pt>
                <c:pt idx="297">
                  <c:v>2015-06-08</c:v>
                </c:pt>
                <c:pt idx="298">
                  <c:v>2015-06-09</c:v>
                </c:pt>
                <c:pt idx="299">
                  <c:v>2015-06-10</c:v>
                </c:pt>
                <c:pt idx="300">
                  <c:v>2015-06-11</c:v>
                </c:pt>
                <c:pt idx="301">
                  <c:v>2015-06-12</c:v>
                </c:pt>
                <c:pt idx="302">
                  <c:v>2015-06-15</c:v>
                </c:pt>
                <c:pt idx="303">
                  <c:v>2015-06-16</c:v>
                </c:pt>
                <c:pt idx="304">
                  <c:v>2015-06-17</c:v>
                </c:pt>
                <c:pt idx="305">
                  <c:v>2015-06-18</c:v>
                </c:pt>
                <c:pt idx="306">
                  <c:v>2015-06-19</c:v>
                </c:pt>
                <c:pt idx="307">
                  <c:v>2015-06-23</c:v>
                </c:pt>
                <c:pt idx="308">
                  <c:v>2015-06-24</c:v>
                </c:pt>
                <c:pt idx="309">
                  <c:v>2015-06-25</c:v>
                </c:pt>
                <c:pt idx="310">
                  <c:v>2015-06-26</c:v>
                </c:pt>
                <c:pt idx="311">
                  <c:v>2015-06-29</c:v>
                </c:pt>
                <c:pt idx="312">
                  <c:v>2015-06-30</c:v>
                </c:pt>
                <c:pt idx="313">
                  <c:v>2015-07-01</c:v>
                </c:pt>
                <c:pt idx="314">
                  <c:v>2015-07-02</c:v>
                </c:pt>
                <c:pt idx="315">
                  <c:v>2015-07-03</c:v>
                </c:pt>
                <c:pt idx="316">
                  <c:v>2015-07-06</c:v>
                </c:pt>
                <c:pt idx="317">
                  <c:v>2015-07-07</c:v>
                </c:pt>
                <c:pt idx="318">
                  <c:v>2015-07-08</c:v>
                </c:pt>
                <c:pt idx="319">
                  <c:v>2015-07-09</c:v>
                </c:pt>
                <c:pt idx="320">
                  <c:v>2015-07-10</c:v>
                </c:pt>
                <c:pt idx="321">
                  <c:v>2015-07-13</c:v>
                </c:pt>
                <c:pt idx="322">
                  <c:v>2015-07-14</c:v>
                </c:pt>
                <c:pt idx="323">
                  <c:v>2015-07-15</c:v>
                </c:pt>
                <c:pt idx="324">
                  <c:v>2015-07-16</c:v>
                </c:pt>
                <c:pt idx="325">
                  <c:v>2015-07-17</c:v>
                </c:pt>
                <c:pt idx="326">
                  <c:v>2015-07-20</c:v>
                </c:pt>
                <c:pt idx="327">
                  <c:v>2015-07-21</c:v>
                </c:pt>
                <c:pt idx="328">
                  <c:v>2015-07-22</c:v>
                </c:pt>
                <c:pt idx="329">
                  <c:v>2015-07-23</c:v>
                </c:pt>
                <c:pt idx="330">
                  <c:v>2015-07-24</c:v>
                </c:pt>
                <c:pt idx="331">
                  <c:v>2015-07-27</c:v>
                </c:pt>
                <c:pt idx="332">
                  <c:v>2015-07-28</c:v>
                </c:pt>
                <c:pt idx="333">
                  <c:v>2015-07-29</c:v>
                </c:pt>
                <c:pt idx="334">
                  <c:v>2015-07-30</c:v>
                </c:pt>
                <c:pt idx="335">
                  <c:v>2015-07-31</c:v>
                </c:pt>
                <c:pt idx="336">
                  <c:v>2015-08-03</c:v>
                </c:pt>
                <c:pt idx="337">
                  <c:v>2015-08-04</c:v>
                </c:pt>
                <c:pt idx="338">
                  <c:v>2015-08-05</c:v>
                </c:pt>
                <c:pt idx="339">
                  <c:v>2015-08-06</c:v>
                </c:pt>
                <c:pt idx="340">
                  <c:v>2015-08-07</c:v>
                </c:pt>
                <c:pt idx="341">
                  <c:v>2015-08-10</c:v>
                </c:pt>
                <c:pt idx="342">
                  <c:v>2015-08-11</c:v>
                </c:pt>
                <c:pt idx="343">
                  <c:v>2015-08-12</c:v>
                </c:pt>
                <c:pt idx="344">
                  <c:v>2015-08-13</c:v>
                </c:pt>
                <c:pt idx="345">
                  <c:v>2015-08-14</c:v>
                </c:pt>
                <c:pt idx="346">
                  <c:v>2015-08-17</c:v>
                </c:pt>
                <c:pt idx="347">
                  <c:v>2015-08-18</c:v>
                </c:pt>
                <c:pt idx="348">
                  <c:v>2015-08-19</c:v>
                </c:pt>
                <c:pt idx="349">
                  <c:v>2015-08-20</c:v>
                </c:pt>
                <c:pt idx="350">
                  <c:v>2015-08-21</c:v>
                </c:pt>
                <c:pt idx="351">
                  <c:v>2015-08-24</c:v>
                </c:pt>
                <c:pt idx="352">
                  <c:v>2015-08-25</c:v>
                </c:pt>
                <c:pt idx="353">
                  <c:v>2015-08-26</c:v>
                </c:pt>
                <c:pt idx="354">
                  <c:v>2015-08-27</c:v>
                </c:pt>
                <c:pt idx="355">
                  <c:v>2015-08-28</c:v>
                </c:pt>
                <c:pt idx="356">
                  <c:v>2015-08-31</c:v>
                </c:pt>
                <c:pt idx="357">
                  <c:v>2015-09-01</c:v>
                </c:pt>
                <c:pt idx="358">
                  <c:v>2015-09-02</c:v>
                </c:pt>
                <c:pt idx="359">
                  <c:v>2015-09-07</c:v>
                </c:pt>
                <c:pt idx="360">
                  <c:v>2015-09-08</c:v>
                </c:pt>
                <c:pt idx="361">
                  <c:v>2015-09-09</c:v>
                </c:pt>
                <c:pt idx="362">
                  <c:v>2015-09-10</c:v>
                </c:pt>
                <c:pt idx="363">
                  <c:v>2015-09-11</c:v>
                </c:pt>
                <c:pt idx="364">
                  <c:v>2015-09-14</c:v>
                </c:pt>
                <c:pt idx="365">
                  <c:v>2015-09-15</c:v>
                </c:pt>
                <c:pt idx="366">
                  <c:v>2015-09-16</c:v>
                </c:pt>
                <c:pt idx="367">
                  <c:v>2015-09-17</c:v>
                </c:pt>
                <c:pt idx="368">
                  <c:v>2015-09-18</c:v>
                </c:pt>
                <c:pt idx="369">
                  <c:v>2015-09-21</c:v>
                </c:pt>
                <c:pt idx="370">
                  <c:v>2015-09-22</c:v>
                </c:pt>
                <c:pt idx="371">
                  <c:v>2015-09-23</c:v>
                </c:pt>
                <c:pt idx="372">
                  <c:v>2015-09-24</c:v>
                </c:pt>
                <c:pt idx="373">
                  <c:v>2015-09-25</c:v>
                </c:pt>
                <c:pt idx="374">
                  <c:v>2015-09-28</c:v>
                </c:pt>
                <c:pt idx="375">
                  <c:v>2015-09-29</c:v>
                </c:pt>
                <c:pt idx="376">
                  <c:v>2015-09-30</c:v>
                </c:pt>
                <c:pt idx="377">
                  <c:v>2015-10-08</c:v>
                </c:pt>
                <c:pt idx="378">
                  <c:v>2015-10-09</c:v>
                </c:pt>
                <c:pt idx="379">
                  <c:v>2015-10-12</c:v>
                </c:pt>
                <c:pt idx="380">
                  <c:v>2015-10-13</c:v>
                </c:pt>
                <c:pt idx="381">
                  <c:v>2015-10-14</c:v>
                </c:pt>
                <c:pt idx="382">
                  <c:v>2015-10-15</c:v>
                </c:pt>
                <c:pt idx="383">
                  <c:v>2015-10-16</c:v>
                </c:pt>
                <c:pt idx="384">
                  <c:v>2015-10-19</c:v>
                </c:pt>
                <c:pt idx="385">
                  <c:v>2015-10-20</c:v>
                </c:pt>
                <c:pt idx="386">
                  <c:v>2015-10-21</c:v>
                </c:pt>
                <c:pt idx="387">
                  <c:v>2015-10-22</c:v>
                </c:pt>
                <c:pt idx="388">
                  <c:v>2015-10-23</c:v>
                </c:pt>
                <c:pt idx="389">
                  <c:v>2015-10-26</c:v>
                </c:pt>
                <c:pt idx="390">
                  <c:v>2015-10-27</c:v>
                </c:pt>
                <c:pt idx="391">
                  <c:v>2015-10-28</c:v>
                </c:pt>
                <c:pt idx="392">
                  <c:v>2015-10-29</c:v>
                </c:pt>
                <c:pt idx="393">
                  <c:v>2015-10-30</c:v>
                </c:pt>
                <c:pt idx="394">
                  <c:v>2015-11-02</c:v>
                </c:pt>
                <c:pt idx="395">
                  <c:v>2015-11-03</c:v>
                </c:pt>
                <c:pt idx="396">
                  <c:v>2015-11-04</c:v>
                </c:pt>
                <c:pt idx="397">
                  <c:v>2015-11-05</c:v>
                </c:pt>
                <c:pt idx="398">
                  <c:v>2015-11-06</c:v>
                </c:pt>
                <c:pt idx="399">
                  <c:v>2015-11-09</c:v>
                </c:pt>
                <c:pt idx="400">
                  <c:v>2015-11-10</c:v>
                </c:pt>
                <c:pt idx="401">
                  <c:v>2015-11-11</c:v>
                </c:pt>
                <c:pt idx="402">
                  <c:v>2015-11-12</c:v>
                </c:pt>
                <c:pt idx="403">
                  <c:v>2015-11-13</c:v>
                </c:pt>
                <c:pt idx="404">
                  <c:v>2015-11-16</c:v>
                </c:pt>
                <c:pt idx="405">
                  <c:v>2015-11-17</c:v>
                </c:pt>
                <c:pt idx="406">
                  <c:v>2015-11-18</c:v>
                </c:pt>
                <c:pt idx="407">
                  <c:v>2015-11-19</c:v>
                </c:pt>
                <c:pt idx="408">
                  <c:v>2015-11-20</c:v>
                </c:pt>
                <c:pt idx="409">
                  <c:v>2015-11-23</c:v>
                </c:pt>
                <c:pt idx="410">
                  <c:v>2015-11-24</c:v>
                </c:pt>
                <c:pt idx="411">
                  <c:v>2015-11-25</c:v>
                </c:pt>
                <c:pt idx="412">
                  <c:v>2015-11-26</c:v>
                </c:pt>
                <c:pt idx="413">
                  <c:v>2015-11-27</c:v>
                </c:pt>
                <c:pt idx="414">
                  <c:v>2015-11-30</c:v>
                </c:pt>
                <c:pt idx="415">
                  <c:v>2015-12-01</c:v>
                </c:pt>
                <c:pt idx="416">
                  <c:v>2015-12-02</c:v>
                </c:pt>
                <c:pt idx="417">
                  <c:v>2015-12-03</c:v>
                </c:pt>
                <c:pt idx="418">
                  <c:v>2015-12-04</c:v>
                </c:pt>
                <c:pt idx="419">
                  <c:v>2015-12-07</c:v>
                </c:pt>
                <c:pt idx="420">
                  <c:v>2015-12-08</c:v>
                </c:pt>
                <c:pt idx="421">
                  <c:v>2015-12-09</c:v>
                </c:pt>
                <c:pt idx="422">
                  <c:v>2015-12-10</c:v>
                </c:pt>
                <c:pt idx="423">
                  <c:v>2015-12-11</c:v>
                </c:pt>
                <c:pt idx="424">
                  <c:v>2015-12-14</c:v>
                </c:pt>
                <c:pt idx="425">
                  <c:v>2015-12-15</c:v>
                </c:pt>
                <c:pt idx="426">
                  <c:v>2015-12-16</c:v>
                </c:pt>
                <c:pt idx="427">
                  <c:v>2015-12-17</c:v>
                </c:pt>
                <c:pt idx="428">
                  <c:v>2015-12-18</c:v>
                </c:pt>
                <c:pt idx="429">
                  <c:v>2015-12-21</c:v>
                </c:pt>
                <c:pt idx="430">
                  <c:v>2015-12-22</c:v>
                </c:pt>
                <c:pt idx="431">
                  <c:v>2015-12-23</c:v>
                </c:pt>
                <c:pt idx="432">
                  <c:v>2015-12-24</c:v>
                </c:pt>
                <c:pt idx="433">
                  <c:v>2015-12-25</c:v>
                </c:pt>
                <c:pt idx="434">
                  <c:v>2015-12-28</c:v>
                </c:pt>
                <c:pt idx="435">
                  <c:v>2015-12-29</c:v>
                </c:pt>
                <c:pt idx="436">
                  <c:v>2015-12-30</c:v>
                </c:pt>
                <c:pt idx="437">
                  <c:v>2015-12-31</c:v>
                </c:pt>
                <c:pt idx="438">
                  <c:v>2016-01-04</c:v>
                </c:pt>
                <c:pt idx="439">
                  <c:v>2016-01-05</c:v>
                </c:pt>
                <c:pt idx="440">
                  <c:v>2016-01-06</c:v>
                </c:pt>
                <c:pt idx="441">
                  <c:v>2016-01-07</c:v>
                </c:pt>
                <c:pt idx="442">
                  <c:v>2016-01-08</c:v>
                </c:pt>
                <c:pt idx="443">
                  <c:v>2016-01-11</c:v>
                </c:pt>
                <c:pt idx="444">
                  <c:v>2016-01-12</c:v>
                </c:pt>
                <c:pt idx="445">
                  <c:v>2016-01-13</c:v>
                </c:pt>
                <c:pt idx="446">
                  <c:v>2016-01-14</c:v>
                </c:pt>
                <c:pt idx="447">
                  <c:v>2016-01-15</c:v>
                </c:pt>
                <c:pt idx="448">
                  <c:v>2016-01-18</c:v>
                </c:pt>
                <c:pt idx="449">
                  <c:v>2016-01-19</c:v>
                </c:pt>
                <c:pt idx="450">
                  <c:v>2016-01-20</c:v>
                </c:pt>
                <c:pt idx="451">
                  <c:v>2016-01-21</c:v>
                </c:pt>
                <c:pt idx="452">
                  <c:v>2016-01-22</c:v>
                </c:pt>
                <c:pt idx="453">
                  <c:v>2016-01-25</c:v>
                </c:pt>
                <c:pt idx="454">
                  <c:v>2016-01-26</c:v>
                </c:pt>
                <c:pt idx="455">
                  <c:v>2016-01-27</c:v>
                </c:pt>
                <c:pt idx="456">
                  <c:v>2016-01-28</c:v>
                </c:pt>
                <c:pt idx="457">
                  <c:v>2016-01-29</c:v>
                </c:pt>
                <c:pt idx="458">
                  <c:v>2016-02-01</c:v>
                </c:pt>
                <c:pt idx="459">
                  <c:v>2016-02-02</c:v>
                </c:pt>
                <c:pt idx="460">
                  <c:v>2016-02-03</c:v>
                </c:pt>
                <c:pt idx="461">
                  <c:v>2016-02-04</c:v>
                </c:pt>
                <c:pt idx="462">
                  <c:v>2016-02-05</c:v>
                </c:pt>
                <c:pt idx="463">
                  <c:v>2016-02-15</c:v>
                </c:pt>
                <c:pt idx="464">
                  <c:v>2016-02-16</c:v>
                </c:pt>
                <c:pt idx="465">
                  <c:v>2016-02-17</c:v>
                </c:pt>
                <c:pt idx="466">
                  <c:v>2016-02-18</c:v>
                </c:pt>
                <c:pt idx="467">
                  <c:v>2016-02-19</c:v>
                </c:pt>
                <c:pt idx="468">
                  <c:v>2016-02-22</c:v>
                </c:pt>
                <c:pt idx="469">
                  <c:v>2016-02-23</c:v>
                </c:pt>
                <c:pt idx="470">
                  <c:v>2016-02-24</c:v>
                </c:pt>
                <c:pt idx="471">
                  <c:v>2016-02-25</c:v>
                </c:pt>
                <c:pt idx="472">
                  <c:v>2016-02-26</c:v>
                </c:pt>
                <c:pt idx="473">
                  <c:v>2016-02-29</c:v>
                </c:pt>
                <c:pt idx="474">
                  <c:v>2016-03-01</c:v>
                </c:pt>
                <c:pt idx="475">
                  <c:v>2016-03-02</c:v>
                </c:pt>
                <c:pt idx="476">
                  <c:v>2016-03-03</c:v>
                </c:pt>
                <c:pt idx="477">
                  <c:v>2016-03-04</c:v>
                </c:pt>
                <c:pt idx="478">
                  <c:v>2016-03-07</c:v>
                </c:pt>
                <c:pt idx="479">
                  <c:v>2016-03-08</c:v>
                </c:pt>
                <c:pt idx="480">
                  <c:v>2016-03-09</c:v>
                </c:pt>
                <c:pt idx="481">
                  <c:v>2016-03-10</c:v>
                </c:pt>
                <c:pt idx="482">
                  <c:v>2016-03-11</c:v>
                </c:pt>
                <c:pt idx="483">
                  <c:v>2016-03-14</c:v>
                </c:pt>
                <c:pt idx="484">
                  <c:v>2016-03-15</c:v>
                </c:pt>
                <c:pt idx="485">
                  <c:v>2016-03-16</c:v>
                </c:pt>
                <c:pt idx="486">
                  <c:v>2016-03-17</c:v>
                </c:pt>
                <c:pt idx="487">
                  <c:v>2016-03-18</c:v>
                </c:pt>
                <c:pt idx="488">
                  <c:v>2016-03-21</c:v>
                </c:pt>
                <c:pt idx="489">
                  <c:v>2016-03-22</c:v>
                </c:pt>
                <c:pt idx="490">
                  <c:v>2016-03-23</c:v>
                </c:pt>
                <c:pt idx="491">
                  <c:v>2016-03-24</c:v>
                </c:pt>
                <c:pt idx="492">
                  <c:v>2016-03-25</c:v>
                </c:pt>
                <c:pt idx="493">
                  <c:v>2016-03-28</c:v>
                </c:pt>
                <c:pt idx="494">
                  <c:v>2016-03-29</c:v>
                </c:pt>
                <c:pt idx="495">
                  <c:v>2016-03-30</c:v>
                </c:pt>
                <c:pt idx="496">
                  <c:v>2016-03-31</c:v>
                </c:pt>
                <c:pt idx="497">
                  <c:v>2016-04-01</c:v>
                </c:pt>
                <c:pt idx="498">
                  <c:v>2016-04-05</c:v>
                </c:pt>
                <c:pt idx="499">
                  <c:v>2016-04-06</c:v>
                </c:pt>
                <c:pt idx="500">
                  <c:v>2016-04-07</c:v>
                </c:pt>
                <c:pt idx="501">
                  <c:v>2016-04-08</c:v>
                </c:pt>
                <c:pt idx="502">
                  <c:v>2016-04-11</c:v>
                </c:pt>
                <c:pt idx="503">
                  <c:v>2016-04-12</c:v>
                </c:pt>
                <c:pt idx="504">
                  <c:v>2016-04-13</c:v>
                </c:pt>
                <c:pt idx="505">
                  <c:v>2016-04-14</c:v>
                </c:pt>
                <c:pt idx="506">
                  <c:v>2016-04-15</c:v>
                </c:pt>
                <c:pt idx="507">
                  <c:v>2016-04-18</c:v>
                </c:pt>
                <c:pt idx="508">
                  <c:v>2016-04-19</c:v>
                </c:pt>
                <c:pt idx="509">
                  <c:v>2016-04-20</c:v>
                </c:pt>
                <c:pt idx="510">
                  <c:v>2016-04-21</c:v>
                </c:pt>
                <c:pt idx="511">
                  <c:v>2016-04-22</c:v>
                </c:pt>
                <c:pt idx="512">
                  <c:v>2016-04-25</c:v>
                </c:pt>
                <c:pt idx="513">
                  <c:v>2016-04-26</c:v>
                </c:pt>
                <c:pt idx="514">
                  <c:v>2016-04-27</c:v>
                </c:pt>
                <c:pt idx="515">
                  <c:v>2016-04-28</c:v>
                </c:pt>
                <c:pt idx="516">
                  <c:v>2016-04-29</c:v>
                </c:pt>
                <c:pt idx="517">
                  <c:v>2016-05-03</c:v>
                </c:pt>
                <c:pt idx="518">
                  <c:v>2016-05-04</c:v>
                </c:pt>
                <c:pt idx="519">
                  <c:v>2016-05-05</c:v>
                </c:pt>
                <c:pt idx="520">
                  <c:v>2016-05-06</c:v>
                </c:pt>
                <c:pt idx="521">
                  <c:v>2016-05-09</c:v>
                </c:pt>
                <c:pt idx="522">
                  <c:v>2016-05-10</c:v>
                </c:pt>
                <c:pt idx="523">
                  <c:v>2016-05-11</c:v>
                </c:pt>
                <c:pt idx="524">
                  <c:v>2016-05-12</c:v>
                </c:pt>
                <c:pt idx="525">
                  <c:v>2016-05-13</c:v>
                </c:pt>
                <c:pt idx="526">
                  <c:v>2016-05-16</c:v>
                </c:pt>
                <c:pt idx="527">
                  <c:v>2016-05-17</c:v>
                </c:pt>
                <c:pt idx="528">
                  <c:v>2016-05-18</c:v>
                </c:pt>
                <c:pt idx="529">
                  <c:v>2016-05-19</c:v>
                </c:pt>
                <c:pt idx="530">
                  <c:v>2016-05-20</c:v>
                </c:pt>
                <c:pt idx="531">
                  <c:v>2016-05-23</c:v>
                </c:pt>
                <c:pt idx="532">
                  <c:v>2016-05-24</c:v>
                </c:pt>
                <c:pt idx="533">
                  <c:v>2016-05-25</c:v>
                </c:pt>
                <c:pt idx="534">
                  <c:v>2016-05-26</c:v>
                </c:pt>
                <c:pt idx="535">
                  <c:v>2016-05-27</c:v>
                </c:pt>
                <c:pt idx="536">
                  <c:v>2016-05-30</c:v>
                </c:pt>
                <c:pt idx="537">
                  <c:v>2016-05-31</c:v>
                </c:pt>
                <c:pt idx="538">
                  <c:v>2016-06-01</c:v>
                </c:pt>
                <c:pt idx="539">
                  <c:v>2016-06-02</c:v>
                </c:pt>
                <c:pt idx="540">
                  <c:v>2016-06-03</c:v>
                </c:pt>
                <c:pt idx="541">
                  <c:v>2016-06-06</c:v>
                </c:pt>
                <c:pt idx="542">
                  <c:v>2016-06-07</c:v>
                </c:pt>
                <c:pt idx="543">
                  <c:v>2016-06-08</c:v>
                </c:pt>
                <c:pt idx="544">
                  <c:v>2016-06-13</c:v>
                </c:pt>
                <c:pt idx="545">
                  <c:v>2016-06-14</c:v>
                </c:pt>
                <c:pt idx="546">
                  <c:v>2016-06-15</c:v>
                </c:pt>
                <c:pt idx="547">
                  <c:v>2016-06-16</c:v>
                </c:pt>
                <c:pt idx="548">
                  <c:v>2016-06-17</c:v>
                </c:pt>
                <c:pt idx="549">
                  <c:v>2016-06-20</c:v>
                </c:pt>
                <c:pt idx="550">
                  <c:v>2016-06-21</c:v>
                </c:pt>
                <c:pt idx="551">
                  <c:v>2016-06-22</c:v>
                </c:pt>
                <c:pt idx="552">
                  <c:v>2016-06-23</c:v>
                </c:pt>
                <c:pt idx="553">
                  <c:v>2016-06-24</c:v>
                </c:pt>
                <c:pt idx="554">
                  <c:v>2016-06-27</c:v>
                </c:pt>
                <c:pt idx="555">
                  <c:v>2016-06-28</c:v>
                </c:pt>
                <c:pt idx="556">
                  <c:v>2016-06-29</c:v>
                </c:pt>
                <c:pt idx="557">
                  <c:v>2016-06-30</c:v>
                </c:pt>
                <c:pt idx="558">
                  <c:v>2016-07-01</c:v>
                </c:pt>
                <c:pt idx="559">
                  <c:v>2016-07-04</c:v>
                </c:pt>
                <c:pt idx="560">
                  <c:v>2016-07-05</c:v>
                </c:pt>
                <c:pt idx="561">
                  <c:v>2016-07-06</c:v>
                </c:pt>
                <c:pt idx="562">
                  <c:v>2016-07-07</c:v>
                </c:pt>
                <c:pt idx="563">
                  <c:v>2016-07-08</c:v>
                </c:pt>
                <c:pt idx="564">
                  <c:v>2016-07-11</c:v>
                </c:pt>
                <c:pt idx="565">
                  <c:v>2016-07-12</c:v>
                </c:pt>
                <c:pt idx="566">
                  <c:v>2016-07-13</c:v>
                </c:pt>
                <c:pt idx="567">
                  <c:v>2016-07-14</c:v>
                </c:pt>
                <c:pt idx="568">
                  <c:v>2016-07-15</c:v>
                </c:pt>
                <c:pt idx="569">
                  <c:v>2016-07-18</c:v>
                </c:pt>
                <c:pt idx="570">
                  <c:v>2016-07-19</c:v>
                </c:pt>
                <c:pt idx="571">
                  <c:v>2016-07-20</c:v>
                </c:pt>
                <c:pt idx="572">
                  <c:v>2016-07-21</c:v>
                </c:pt>
                <c:pt idx="573">
                  <c:v>2016-07-22</c:v>
                </c:pt>
                <c:pt idx="574">
                  <c:v>2016-07-25</c:v>
                </c:pt>
                <c:pt idx="575">
                  <c:v>2016-07-26</c:v>
                </c:pt>
                <c:pt idx="576">
                  <c:v>2016-07-27</c:v>
                </c:pt>
                <c:pt idx="577">
                  <c:v>2016-07-28</c:v>
                </c:pt>
                <c:pt idx="578">
                  <c:v>2016-07-29</c:v>
                </c:pt>
                <c:pt idx="579">
                  <c:v>2016-08-01</c:v>
                </c:pt>
                <c:pt idx="580">
                  <c:v>2016-08-02</c:v>
                </c:pt>
                <c:pt idx="581">
                  <c:v>2016-08-03</c:v>
                </c:pt>
                <c:pt idx="582">
                  <c:v>2016-08-04</c:v>
                </c:pt>
                <c:pt idx="583">
                  <c:v>2016-08-05</c:v>
                </c:pt>
                <c:pt idx="584">
                  <c:v>2016-08-08</c:v>
                </c:pt>
                <c:pt idx="585">
                  <c:v>2016-08-09</c:v>
                </c:pt>
                <c:pt idx="586">
                  <c:v>2016-08-10</c:v>
                </c:pt>
                <c:pt idx="587">
                  <c:v>2016-08-11</c:v>
                </c:pt>
                <c:pt idx="588">
                  <c:v>2016-08-12</c:v>
                </c:pt>
                <c:pt idx="589">
                  <c:v>2016-08-15</c:v>
                </c:pt>
                <c:pt idx="590">
                  <c:v>2016-08-16</c:v>
                </c:pt>
                <c:pt idx="591">
                  <c:v>2016-08-17</c:v>
                </c:pt>
                <c:pt idx="592">
                  <c:v>2016-08-18</c:v>
                </c:pt>
                <c:pt idx="593">
                  <c:v>2016-08-19</c:v>
                </c:pt>
                <c:pt idx="594">
                  <c:v>2016-08-22</c:v>
                </c:pt>
                <c:pt idx="595">
                  <c:v>2016-08-23</c:v>
                </c:pt>
                <c:pt idx="596">
                  <c:v>2016-08-24</c:v>
                </c:pt>
                <c:pt idx="597">
                  <c:v>2016-08-25</c:v>
                </c:pt>
                <c:pt idx="598">
                  <c:v>2016-08-26</c:v>
                </c:pt>
                <c:pt idx="599">
                  <c:v>2016-08-29</c:v>
                </c:pt>
                <c:pt idx="600">
                  <c:v>2016-08-30</c:v>
                </c:pt>
                <c:pt idx="601">
                  <c:v>2016-08-31</c:v>
                </c:pt>
                <c:pt idx="602">
                  <c:v>2016-09-01</c:v>
                </c:pt>
                <c:pt idx="603">
                  <c:v>2016-09-02</c:v>
                </c:pt>
                <c:pt idx="604">
                  <c:v>2016-09-05</c:v>
                </c:pt>
                <c:pt idx="605">
                  <c:v>2016-09-06</c:v>
                </c:pt>
                <c:pt idx="606">
                  <c:v>2016-09-07</c:v>
                </c:pt>
                <c:pt idx="607">
                  <c:v>2016-09-08</c:v>
                </c:pt>
                <c:pt idx="608">
                  <c:v>2016-09-09</c:v>
                </c:pt>
                <c:pt idx="609">
                  <c:v>2016-09-12</c:v>
                </c:pt>
                <c:pt idx="610">
                  <c:v>2016-09-13</c:v>
                </c:pt>
                <c:pt idx="611">
                  <c:v>2016-09-14</c:v>
                </c:pt>
                <c:pt idx="612">
                  <c:v>2016-09-19</c:v>
                </c:pt>
                <c:pt idx="613">
                  <c:v>2016-09-20</c:v>
                </c:pt>
                <c:pt idx="614">
                  <c:v>2016-09-21</c:v>
                </c:pt>
                <c:pt idx="615">
                  <c:v>2016-09-22</c:v>
                </c:pt>
                <c:pt idx="616">
                  <c:v>2016-09-23</c:v>
                </c:pt>
                <c:pt idx="617">
                  <c:v>2016-09-26</c:v>
                </c:pt>
                <c:pt idx="618">
                  <c:v>2016-09-27</c:v>
                </c:pt>
                <c:pt idx="619">
                  <c:v>2016-09-28</c:v>
                </c:pt>
                <c:pt idx="620">
                  <c:v>2016-09-29</c:v>
                </c:pt>
                <c:pt idx="621">
                  <c:v>2016-09-30</c:v>
                </c:pt>
                <c:pt idx="622">
                  <c:v>2016-10-10</c:v>
                </c:pt>
                <c:pt idx="623">
                  <c:v>2016-10-11</c:v>
                </c:pt>
                <c:pt idx="624">
                  <c:v>2016-10-12</c:v>
                </c:pt>
                <c:pt idx="625">
                  <c:v>2016-10-13</c:v>
                </c:pt>
                <c:pt idx="626">
                  <c:v>2016-10-14</c:v>
                </c:pt>
                <c:pt idx="627">
                  <c:v>2016-10-17</c:v>
                </c:pt>
                <c:pt idx="628">
                  <c:v>2016-10-18</c:v>
                </c:pt>
                <c:pt idx="629">
                  <c:v>2016-10-19</c:v>
                </c:pt>
                <c:pt idx="630">
                  <c:v>2016-10-20</c:v>
                </c:pt>
                <c:pt idx="631">
                  <c:v>2016-10-21</c:v>
                </c:pt>
                <c:pt idx="632">
                  <c:v>2016-10-24</c:v>
                </c:pt>
                <c:pt idx="633">
                  <c:v>2016-10-25</c:v>
                </c:pt>
                <c:pt idx="634">
                  <c:v>2016-10-26</c:v>
                </c:pt>
                <c:pt idx="635">
                  <c:v>2016-10-27</c:v>
                </c:pt>
                <c:pt idx="636">
                  <c:v>2016-10-28</c:v>
                </c:pt>
                <c:pt idx="637">
                  <c:v>2016-10-31</c:v>
                </c:pt>
                <c:pt idx="638">
                  <c:v>2016-11-01</c:v>
                </c:pt>
                <c:pt idx="639">
                  <c:v>2016-11-02</c:v>
                </c:pt>
                <c:pt idx="640">
                  <c:v>2016-11-03</c:v>
                </c:pt>
                <c:pt idx="641">
                  <c:v>2016-11-04</c:v>
                </c:pt>
                <c:pt idx="642">
                  <c:v>2016-11-07</c:v>
                </c:pt>
                <c:pt idx="643">
                  <c:v>2016-11-08</c:v>
                </c:pt>
                <c:pt idx="644">
                  <c:v>2016-11-09</c:v>
                </c:pt>
                <c:pt idx="645">
                  <c:v>2016-11-10</c:v>
                </c:pt>
                <c:pt idx="646">
                  <c:v>2016-11-11</c:v>
                </c:pt>
                <c:pt idx="647">
                  <c:v>2016-11-14</c:v>
                </c:pt>
                <c:pt idx="648">
                  <c:v>2016-11-15</c:v>
                </c:pt>
                <c:pt idx="649">
                  <c:v>2016-11-16</c:v>
                </c:pt>
                <c:pt idx="650">
                  <c:v>2016-11-17</c:v>
                </c:pt>
                <c:pt idx="651">
                  <c:v>2016-11-18</c:v>
                </c:pt>
                <c:pt idx="652">
                  <c:v>2016-11-21</c:v>
                </c:pt>
                <c:pt idx="653">
                  <c:v>2016-11-22</c:v>
                </c:pt>
                <c:pt idx="654">
                  <c:v>2016-11-23</c:v>
                </c:pt>
                <c:pt idx="655">
                  <c:v>2016-11-24</c:v>
                </c:pt>
                <c:pt idx="656">
                  <c:v>2016-11-25</c:v>
                </c:pt>
                <c:pt idx="657">
                  <c:v>2016-11-28</c:v>
                </c:pt>
                <c:pt idx="658">
                  <c:v>2016-11-29</c:v>
                </c:pt>
                <c:pt idx="659">
                  <c:v>2016-11-30</c:v>
                </c:pt>
                <c:pt idx="660">
                  <c:v>2016-12-01</c:v>
                </c:pt>
                <c:pt idx="661">
                  <c:v>2016-12-02</c:v>
                </c:pt>
                <c:pt idx="662">
                  <c:v>2016-12-05</c:v>
                </c:pt>
                <c:pt idx="663">
                  <c:v>2016-12-06</c:v>
                </c:pt>
                <c:pt idx="664">
                  <c:v>2016-12-07</c:v>
                </c:pt>
                <c:pt idx="665">
                  <c:v>2016-12-08</c:v>
                </c:pt>
                <c:pt idx="666">
                  <c:v>2016-12-09</c:v>
                </c:pt>
                <c:pt idx="667">
                  <c:v>2016-12-12</c:v>
                </c:pt>
                <c:pt idx="668">
                  <c:v>2016-12-13</c:v>
                </c:pt>
                <c:pt idx="669">
                  <c:v>2016-12-14</c:v>
                </c:pt>
                <c:pt idx="670">
                  <c:v>2016-12-15</c:v>
                </c:pt>
                <c:pt idx="671">
                  <c:v>2016-12-16</c:v>
                </c:pt>
                <c:pt idx="672">
                  <c:v>2016-12-19</c:v>
                </c:pt>
                <c:pt idx="673">
                  <c:v>2016-12-20</c:v>
                </c:pt>
                <c:pt idx="674">
                  <c:v>2016-12-21</c:v>
                </c:pt>
                <c:pt idx="675">
                  <c:v>2016-12-22</c:v>
                </c:pt>
                <c:pt idx="676">
                  <c:v>2016-12-23</c:v>
                </c:pt>
                <c:pt idx="677">
                  <c:v>2016-12-26</c:v>
                </c:pt>
                <c:pt idx="678">
                  <c:v>2016-12-27</c:v>
                </c:pt>
                <c:pt idx="679">
                  <c:v>2016-12-28</c:v>
                </c:pt>
                <c:pt idx="680">
                  <c:v>2016-12-29</c:v>
                </c:pt>
                <c:pt idx="681">
                  <c:v>2016-12-30</c:v>
                </c:pt>
                <c:pt idx="682">
                  <c:v>2017-01-03</c:v>
                </c:pt>
                <c:pt idx="683">
                  <c:v>2017-01-04</c:v>
                </c:pt>
                <c:pt idx="684">
                  <c:v>2017-01-05</c:v>
                </c:pt>
                <c:pt idx="685">
                  <c:v>2017-01-06</c:v>
                </c:pt>
                <c:pt idx="686">
                  <c:v>2017-01-09</c:v>
                </c:pt>
                <c:pt idx="687">
                  <c:v>2017-01-10</c:v>
                </c:pt>
                <c:pt idx="688">
                  <c:v>2017-01-11</c:v>
                </c:pt>
                <c:pt idx="689">
                  <c:v>2017-01-12</c:v>
                </c:pt>
                <c:pt idx="690">
                  <c:v>2017-01-13</c:v>
                </c:pt>
                <c:pt idx="691">
                  <c:v>2017-01-16</c:v>
                </c:pt>
                <c:pt idx="692">
                  <c:v>2017-01-17</c:v>
                </c:pt>
                <c:pt idx="693">
                  <c:v>2017-01-18</c:v>
                </c:pt>
                <c:pt idx="694">
                  <c:v>2017-01-19</c:v>
                </c:pt>
                <c:pt idx="695">
                  <c:v>2017-01-20</c:v>
                </c:pt>
                <c:pt idx="696">
                  <c:v>2017-01-23</c:v>
                </c:pt>
                <c:pt idx="697">
                  <c:v>2017-01-24</c:v>
                </c:pt>
                <c:pt idx="698">
                  <c:v>2017-01-25</c:v>
                </c:pt>
                <c:pt idx="699">
                  <c:v>2017-01-26</c:v>
                </c:pt>
                <c:pt idx="700">
                  <c:v>2017-02-03</c:v>
                </c:pt>
                <c:pt idx="701">
                  <c:v>2017-02-06</c:v>
                </c:pt>
                <c:pt idx="702">
                  <c:v>2017-02-07</c:v>
                </c:pt>
                <c:pt idx="703">
                  <c:v>2017-02-08</c:v>
                </c:pt>
                <c:pt idx="704">
                  <c:v>2017-02-09</c:v>
                </c:pt>
                <c:pt idx="705">
                  <c:v>2017-02-10</c:v>
                </c:pt>
                <c:pt idx="706">
                  <c:v>2017-02-13</c:v>
                </c:pt>
                <c:pt idx="707">
                  <c:v>2017-02-14</c:v>
                </c:pt>
                <c:pt idx="708">
                  <c:v>2017-02-15</c:v>
                </c:pt>
                <c:pt idx="709">
                  <c:v>2017-02-16</c:v>
                </c:pt>
                <c:pt idx="710">
                  <c:v>2017-02-17</c:v>
                </c:pt>
                <c:pt idx="711">
                  <c:v>2017-02-20</c:v>
                </c:pt>
                <c:pt idx="712">
                  <c:v>2017-02-21</c:v>
                </c:pt>
                <c:pt idx="713">
                  <c:v>2017-02-22</c:v>
                </c:pt>
                <c:pt idx="714">
                  <c:v>2017-02-23</c:v>
                </c:pt>
                <c:pt idx="715">
                  <c:v>2017-02-24</c:v>
                </c:pt>
                <c:pt idx="716">
                  <c:v>2017-02-27</c:v>
                </c:pt>
                <c:pt idx="717">
                  <c:v>2017-02-28</c:v>
                </c:pt>
                <c:pt idx="718">
                  <c:v>2017-03-01</c:v>
                </c:pt>
                <c:pt idx="719">
                  <c:v>2017-03-02</c:v>
                </c:pt>
                <c:pt idx="720">
                  <c:v>2017-03-03</c:v>
                </c:pt>
                <c:pt idx="721">
                  <c:v>2017-03-06</c:v>
                </c:pt>
                <c:pt idx="722">
                  <c:v>2017-03-07</c:v>
                </c:pt>
                <c:pt idx="723">
                  <c:v>2017-03-08</c:v>
                </c:pt>
                <c:pt idx="724">
                  <c:v>2017-03-09</c:v>
                </c:pt>
                <c:pt idx="725">
                  <c:v>2017-03-10</c:v>
                </c:pt>
                <c:pt idx="726">
                  <c:v>2017-03-13</c:v>
                </c:pt>
                <c:pt idx="727">
                  <c:v>2017-03-14</c:v>
                </c:pt>
                <c:pt idx="728">
                  <c:v>2017-03-15</c:v>
                </c:pt>
                <c:pt idx="729">
                  <c:v>2017-03-16</c:v>
                </c:pt>
                <c:pt idx="730">
                  <c:v>2017-03-17</c:v>
                </c:pt>
                <c:pt idx="731">
                  <c:v>2017-03-20</c:v>
                </c:pt>
                <c:pt idx="732">
                  <c:v>2017-03-21</c:v>
                </c:pt>
                <c:pt idx="733">
                  <c:v>2017-03-22</c:v>
                </c:pt>
                <c:pt idx="734">
                  <c:v>2017-03-23</c:v>
                </c:pt>
                <c:pt idx="735">
                  <c:v>2017-03-24</c:v>
                </c:pt>
                <c:pt idx="736">
                  <c:v>2017-03-27</c:v>
                </c:pt>
                <c:pt idx="737">
                  <c:v>2017-03-28</c:v>
                </c:pt>
                <c:pt idx="738">
                  <c:v>2017-03-29</c:v>
                </c:pt>
                <c:pt idx="739">
                  <c:v>2017-03-30</c:v>
                </c:pt>
                <c:pt idx="740">
                  <c:v>2017-03-31</c:v>
                </c:pt>
                <c:pt idx="741">
                  <c:v>2017-04-05</c:v>
                </c:pt>
                <c:pt idx="742">
                  <c:v>2017-04-06</c:v>
                </c:pt>
                <c:pt idx="743">
                  <c:v>2017-04-07</c:v>
                </c:pt>
                <c:pt idx="744">
                  <c:v>2017-04-10</c:v>
                </c:pt>
                <c:pt idx="745">
                  <c:v>2017-04-11</c:v>
                </c:pt>
                <c:pt idx="746">
                  <c:v>2017-04-12</c:v>
                </c:pt>
                <c:pt idx="747">
                  <c:v>2017-04-13</c:v>
                </c:pt>
                <c:pt idx="748">
                  <c:v>2017-04-14</c:v>
                </c:pt>
                <c:pt idx="749">
                  <c:v>2017-04-17</c:v>
                </c:pt>
                <c:pt idx="750">
                  <c:v>2017-04-18</c:v>
                </c:pt>
                <c:pt idx="751">
                  <c:v>2017-04-19</c:v>
                </c:pt>
                <c:pt idx="752">
                  <c:v>2017-04-20</c:v>
                </c:pt>
                <c:pt idx="753">
                  <c:v>2017-04-21</c:v>
                </c:pt>
                <c:pt idx="754">
                  <c:v>2017-04-24</c:v>
                </c:pt>
                <c:pt idx="755">
                  <c:v>2017-04-25</c:v>
                </c:pt>
                <c:pt idx="756">
                  <c:v>2017-04-26</c:v>
                </c:pt>
                <c:pt idx="757">
                  <c:v>2017-04-27</c:v>
                </c:pt>
                <c:pt idx="758">
                  <c:v>2017-04-28</c:v>
                </c:pt>
                <c:pt idx="759">
                  <c:v>2017-05-02</c:v>
                </c:pt>
                <c:pt idx="760">
                  <c:v>2017-05-03</c:v>
                </c:pt>
                <c:pt idx="761">
                  <c:v>2017-05-04</c:v>
                </c:pt>
                <c:pt idx="762">
                  <c:v>2017-05-05</c:v>
                </c:pt>
                <c:pt idx="763">
                  <c:v>2017-05-08</c:v>
                </c:pt>
                <c:pt idx="764">
                  <c:v>2017-05-09</c:v>
                </c:pt>
                <c:pt idx="765">
                  <c:v>2017-05-10</c:v>
                </c:pt>
                <c:pt idx="766">
                  <c:v>2017-05-11</c:v>
                </c:pt>
                <c:pt idx="767">
                  <c:v>2017-05-12</c:v>
                </c:pt>
                <c:pt idx="768">
                  <c:v>2017-05-15</c:v>
                </c:pt>
                <c:pt idx="769">
                  <c:v>2017-05-16</c:v>
                </c:pt>
                <c:pt idx="770">
                  <c:v>2017-05-17</c:v>
                </c:pt>
                <c:pt idx="771">
                  <c:v>2017-05-18</c:v>
                </c:pt>
                <c:pt idx="772">
                  <c:v>2017-05-19</c:v>
                </c:pt>
                <c:pt idx="773">
                  <c:v>2017-05-22</c:v>
                </c:pt>
                <c:pt idx="774">
                  <c:v>2017-05-23</c:v>
                </c:pt>
                <c:pt idx="775">
                  <c:v>2017-05-24</c:v>
                </c:pt>
                <c:pt idx="776">
                  <c:v>2017-05-25</c:v>
                </c:pt>
                <c:pt idx="777">
                  <c:v>2017-05-26</c:v>
                </c:pt>
                <c:pt idx="778">
                  <c:v>2017-05-31</c:v>
                </c:pt>
                <c:pt idx="779">
                  <c:v>2017-06-01</c:v>
                </c:pt>
                <c:pt idx="780">
                  <c:v>2017-06-02</c:v>
                </c:pt>
                <c:pt idx="781">
                  <c:v>2017-06-05</c:v>
                </c:pt>
                <c:pt idx="782">
                  <c:v>2017-06-06</c:v>
                </c:pt>
                <c:pt idx="783">
                  <c:v>2017-06-07</c:v>
                </c:pt>
                <c:pt idx="784">
                  <c:v>2017-06-08</c:v>
                </c:pt>
                <c:pt idx="785">
                  <c:v>2017-06-09</c:v>
                </c:pt>
                <c:pt idx="786">
                  <c:v>2017-06-12</c:v>
                </c:pt>
                <c:pt idx="787">
                  <c:v>2017-06-13</c:v>
                </c:pt>
                <c:pt idx="788">
                  <c:v>2017-06-14</c:v>
                </c:pt>
                <c:pt idx="789">
                  <c:v>2017-06-15</c:v>
                </c:pt>
                <c:pt idx="790">
                  <c:v>2017-06-16</c:v>
                </c:pt>
                <c:pt idx="791">
                  <c:v>2017-06-19</c:v>
                </c:pt>
                <c:pt idx="792">
                  <c:v>2017-06-20</c:v>
                </c:pt>
                <c:pt idx="793">
                  <c:v>2017-06-21</c:v>
                </c:pt>
                <c:pt idx="794">
                  <c:v>2017-06-22</c:v>
                </c:pt>
                <c:pt idx="795">
                  <c:v>2017-06-23</c:v>
                </c:pt>
                <c:pt idx="796">
                  <c:v>2017-06-26</c:v>
                </c:pt>
                <c:pt idx="797">
                  <c:v>2017-06-27</c:v>
                </c:pt>
                <c:pt idx="798">
                  <c:v>2017-06-28</c:v>
                </c:pt>
                <c:pt idx="799">
                  <c:v>2017-06-29</c:v>
                </c:pt>
                <c:pt idx="800">
                  <c:v>2017-06-30</c:v>
                </c:pt>
                <c:pt idx="801">
                  <c:v>2017-07-03</c:v>
                </c:pt>
                <c:pt idx="802">
                  <c:v>2017-07-04</c:v>
                </c:pt>
                <c:pt idx="803">
                  <c:v>2017-07-05</c:v>
                </c:pt>
                <c:pt idx="804">
                  <c:v>2017-07-06</c:v>
                </c:pt>
                <c:pt idx="805">
                  <c:v>2017-07-07</c:v>
                </c:pt>
                <c:pt idx="806">
                  <c:v>2017-07-10</c:v>
                </c:pt>
                <c:pt idx="807">
                  <c:v>2017-07-11</c:v>
                </c:pt>
                <c:pt idx="808">
                  <c:v>2017-07-12</c:v>
                </c:pt>
                <c:pt idx="809">
                  <c:v>2017-07-13</c:v>
                </c:pt>
                <c:pt idx="810">
                  <c:v>2017-07-14</c:v>
                </c:pt>
                <c:pt idx="811">
                  <c:v>2017-07-17</c:v>
                </c:pt>
                <c:pt idx="812">
                  <c:v>2017-07-18</c:v>
                </c:pt>
                <c:pt idx="813">
                  <c:v>2017-07-19</c:v>
                </c:pt>
                <c:pt idx="814">
                  <c:v>2017-07-20</c:v>
                </c:pt>
                <c:pt idx="815">
                  <c:v>2017-07-21</c:v>
                </c:pt>
                <c:pt idx="816">
                  <c:v>2017-07-24</c:v>
                </c:pt>
                <c:pt idx="817">
                  <c:v>2017-07-25</c:v>
                </c:pt>
                <c:pt idx="818">
                  <c:v>2017-07-26</c:v>
                </c:pt>
                <c:pt idx="819">
                  <c:v>2017-07-27</c:v>
                </c:pt>
                <c:pt idx="820">
                  <c:v>2017-07-28</c:v>
                </c:pt>
                <c:pt idx="821">
                  <c:v>2017-07-31</c:v>
                </c:pt>
                <c:pt idx="822">
                  <c:v>2017-08-01</c:v>
                </c:pt>
                <c:pt idx="823">
                  <c:v>2017-08-02</c:v>
                </c:pt>
                <c:pt idx="824">
                  <c:v>2017-08-03</c:v>
                </c:pt>
                <c:pt idx="825">
                  <c:v>2017-08-04</c:v>
                </c:pt>
                <c:pt idx="826">
                  <c:v>2017-08-07</c:v>
                </c:pt>
                <c:pt idx="827">
                  <c:v>2017-08-08</c:v>
                </c:pt>
                <c:pt idx="828">
                  <c:v>2017-08-09</c:v>
                </c:pt>
                <c:pt idx="829">
                  <c:v>2017-08-10</c:v>
                </c:pt>
                <c:pt idx="830">
                  <c:v>2017-08-11</c:v>
                </c:pt>
                <c:pt idx="831">
                  <c:v>2017-08-14</c:v>
                </c:pt>
                <c:pt idx="832">
                  <c:v>2017-08-15</c:v>
                </c:pt>
                <c:pt idx="833">
                  <c:v>2017-08-16</c:v>
                </c:pt>
                <c:pt idx="834">
                  <c:v>2017-08-17</c:v>
                </c:pt>
                <c:pt idx="835">
                  <c:v>2017-08-18</c:v>
                </c:pt>
                <c:pt idx="836">
                  <c:v>2017-08-21</c:v>
                </c:pt>
                <c:pt idx="837">
                  <c:v>2017-08-22</c:v>
                </c:pt>
                <c:pt idx="838">
                  <c:v>2017-08-23</c:v>
                </c:pt>
                <c:pt idx="839">
                  <c:v>2017-08-24</c:v>
                </c:pt>
                <c:pt idx="840">
                  <c:v>2017-08-25</c:v>
                </c:pt>
                <c:pt idx="841">
                  <c:v>2017-08-28</c:v>
                </c:pt>
                <c:pt idx="842">
                  <c:v>2017-08-29</c:v>
                </c:pt>
                <c:pt idx="843">
                  <c:v>2017-08-30</c:v>
                </c:pt>
                <c:pt idx="844">
                  <c:v>2017-08-31</c:v>
                </c:pt>
                <c:pt idx="845">
                  <c:v>2017-09-01</c:v>
                </c:pt>
                <c:pt idx="846">
                  <c:v>2017-09-04</c:v>
                </c:pt>
                <c:pt idx="847">
                  <c:v>2017-09-05</c:v>
                </c:pt>
                <c:pt idx="848">
                  <c:v>2017-09-06</c:v>
                </c:pt>
                <c:pt idx="849">
                  <c:v>2017-09-07</c:v>
                </c:pt>
                <c:pt idx="850">
                  <c:v>2017-09-08</c:v>
                </c:pt>
                <c:pt idx="851">
                  <c:v>2017-09-11</c:v>
                </c:pt>
                <c:pt idx="852">
                  <c:v>2017-09-12</c:v>
                </c:pt>
                <c:pt idx="853">
                  <c:v>2017-09-13</c:v>
                </c:pt>
                <c:pt idx="854">
                  <c:v>2017-09-14</c:v>
                </c:pt>
                <c:pt idx="855">
                  <c:v>2017-09-15</c:v>
                </c:pt>
                <c:pt idx="856">
                  <c:v>2017-09-18</c:v>
                </c:pt>
                <c:pt idx="857">
                  <c:v>2017-09-19</c:v>
                </c:pt>
                <c:pt idx="858">
                  <c:v>2017-09-20</c:v>
                </c:pt>
                <c:pt idx="859">
                  <c:v>2017-09-21</c:v>
                </c:pt>
                <c:pt idx="860">
                  <c:v>2017-09-22</c:v>
                </c:pt>
                <c:pt idx="861">
                  <c:v>2017-09-25</c:v>
                </c:pt>
                <c:pt idx="862">
                  <c:v>2017-09-26</c:v>
                </c:pt>
                <c:pt idx="863">
                  <c:v>2017-09-27</c:v>
                </c:pt>
                <c:pt idx="864">
                  <c:v>2017-09-28</c:v>
                </c:pt>
                <c:pt idx="865">
                  <c:v>2017-09-29</c:v>
                </c:pt>
                <c:pt idx="866">
                  <c:v>2017-10-09</c:v>
                </c:pt>
                <c:pt idx="867">
                  <c:v>2017-10-10</c:v>
                </c:pt>
                <c:pt idx="868">
                  <c:v>2017-10-11</c:v>
                </c:pt>
                <c:pt idx="869">
                  <c:v>2017-10-12</c:v>
                </c:pt>
                <c:pt idx="870">
                  <c:v>2017-10-13</c:v>
                </c:pt>
                <c:pt idx="871">
                  <c:v>2017-10-16</c:v>
                </c:pt>
                <c:pt idx="872">
                  <c:v>2017-10-17</c:v>
                </c:pt>
                <c:pt idx="873">
                  <c:v>2017-10-18</c:v>
                </c:pt>
                <c:pt idx="874">
                  <c:v>2017-10-19</c:v>
                </c:pt>
                <c:pt idx="875">
                  <c:v>2017-10-20</c:v>
                </c:pt>
                <c:pt idx="876">
                  <c:v>2017-10-23</c:v>
                </c:pt>
                <c:pt idx="877">
                  <c:v>2017-10-24</c:v>
                </c:pt>
                <c:pt idx="878">
                  <c:v>2017-10-25</c:v>
                </c:pt>
                <c:pt idx="879">
                  <c:v>2017-10-26</c:v>
                </c:pt>
                <c:pt idx="880">
                  <c:v>2017-10-27</c:v>
                </c:pt>
                <c:pt idx="881">
                  <c:v>2017-10-30</c:v>
                </c:pt>
                <c:pt idx="882">
                  <c:v>2017-10-31</c:v>
                </c:pt>
                <c:pt idx="883">
                  <c:v>2017-11-01</c:v>
                </c:pt>
                <c:pt idx="884">
                  <c:v>2017-11-02</c:v>
                </c:pt>
                <c:pt idx="885">
                  <c:v>2017-11-03</c:v>
                </c:pt>
                <c:pt idx="886">
                  <c:v>2017-11-06</c:v>
                </c:pt>
                <c:pt idx="887">
                  <c:v>2017-11-07</c:v>
                </c:pt>
                <c:pt idx="888">
                  <c:v>2017-11-08</c:v>
                </c:pt>
                <c:pt idx="889">
                  <c:v>2017-11-09</c:v>
                </c:pt>
                <c:pt idx="890">
                  <c:v>2017-11-10</c:v>
                </c:pt>
                <c:pt idx="891">
                  <c:v>2017-11-13</c:v>
                </c:pt>
                <c:pt idx="892">
                  <c:v>2017-11-14</c:v>
                </c:pt>
                <c:pt idx="893">
                  <c:v>2017-11-15</c:v>
                </c:pt>
                <c:pt idx="894">
                  <c:v>2017-11-16</c:v>
                </c:pt>
                <c:pt idx="895">
                  <c:v>2017-11-17</c:v>
                </c:pt>
                <c:pt idx="896">
                  <c:v>2017-11-20</c:v>
                </c:pt>
                <c:pt idx="897">
                  <c:v>2017-11-21</c:v>
                </c:pt>
                <c:pt idx="898">
                  <c:v>2017-11-22</c:v>
                </c:pt>
                <c:pt idx="899">
                  <c:v>2017-11-23</c:v>
                </c:pt>
                <c:pt idx="900">
                  <c:v>2017-11-24</c:v>
                </c:pt>
                <c:pt idx="901">
                  <c:v>2017-11-27</c:v>
                </c:pt>
                <c:pt idx="902">
                  <c:v>2017-11-28</c:v>
                </c:pt>
                <c:pt idx="903">
                  <c:v>2017-11-29</c:v>
                </c:pt>
                <c:pt idx="904">
                  <c:v>2017-11-30</c:v>
                </c:pt>
                <c:pt idx="905">
                  <c:v>2017-12-01</c:v>
                </c:pt>
                <c:pt idx="906">
                  <c:v>2017-12-04</c:v>
                </c:pt>
                <c:pt idx="907">
                  <c:v>2017-12-05</c:v>
                </c:pt>
                <c:pt idx="908">
                  <c:v>2017-12-06</c:v>
                </c:pt>
                <c:pt idx="909">
                  <c:v>2017-12-07</c:v>
                </c:pt>
                <c:pt idx="910">
                  <c:v>2017-12-08</c:v>
                </c:pt>
                <c:pt idx="911">
                  <c:v>2017-12-11</c:v>
                </c:pt>
                <c:pt idx="912">
                  <c:v>2017-12-12</c:v>
                </c:pt>
                <c:pt idx="913">
                  <c:v>2017-12-13</c:v>
                </c:pt>
                <c:pt idx="914">
                  <c:v>2017-12-14</c:v>
                </c:pt>
                <c:pt idx="915">
                  <c:v>2017-12-15</c:v>
                </c:pt>
                <c:pt idx="916">
                  <c:v>2017-12-18</c:v>
                </c:pt>
                <c:pt idx="917">
                  <c:v>2017-12-19</c:v>
                </c:pt>
                <c:pt idx="918">
                  <c:v>2017-12-20</c:v>
                </c:pt>
                <c:pt idx="919">
                  <c:v>2017-12-21</c:v>
                </c:pt>
                <c:pt idx="920">
                  <c:v>2017-12-22</c:v>
                </c:pt>
                <c:pt idx="921">
                  <c:v>2017-12-25</c:v>
                </c:pt>
                <c:pt idx="922">
                  <c:v>2017-12-26</c:v>
                </c:pt>
                <c:pt idx="923">
                  <c:v>2017-12-27</c:v>
                </c:pt>
                <c:pt idx="924">
                  <c:v>2017-12-28</c:v>
                </c:pt>
                <c:pt idx="925">
                  <c:v>2017-12-29</c:v>
                </c:pt>
                <c:pt idx="926">
                  <c:v>2018-01-02</c:v>
                </c:pt>
                <c:pt idx="927">
                  <c:v>2018-01-03</c:v>
                </c:pt>
                <c:pt idx="928">
                  <c:v>2018-01-04</c:v>
                </c:pt>
                <c:pt idx="929">
                  <c:v>2018-01-05</c:v>
                </c:pt>
                <c:pt idx="930">
                  <c:v>2018-01-08</c:v>
                </c:pt>
                <c:pt idx="931">
                  <c:v>2018-01-09</c:v>
                </c:pt>
                <c:pt idx="932">
                  <c:v>2018-01-10</c:v>
                </c:pt>
                <c:pt idx="933">
                  <c:v>2018-01-11</c:v>
                </c:pt>
                <c:pt idx="934">
                  <c:v>2018-01-12</c:v>
                </c:pt>
                <c:pt idx="935">
                  <c:v>2018-01-15</c:v>
                </c:pt>
                <c:pt idx="936">
                  <c:v>2018-01-16</c:v>
                </c:pt>
                <c:pt idx="937">
                  <c:v>2018-01-17</c:v>
                </c:pt>
                <c:pt idx="938">
                  <c:v>2018-01-18</c:v>
                </c:pt>
                <c:pt idx="939">
                  <c:v>2018-01-19</c:v>
                </c:pt>
                <c:pt idx="940">
                  <c:v>2018-01-22</c:v>
                </c:pt>
                <c:pt idx="941">
                  <c:v>2018-01-23</c:v>
                </c:pt>
                <c:pt idx="942">
                  <c:v>2018-01-24</c:v>
                </c:pt>
                <c:pt idx="943">
                  <c:v>2018-01-25</c:v>
                </c:pt>
                <c:pt idx="944">
                  <c:v>2018-01-26</c:v>
                </c:pt>
                <c:pt idx="945">
                  <c:v>2018-01-29</c:v>
                </c:pt>
                <c:pt idx="946">
                  <c:v>2018-01-30</c:v>
                </c:pt>
                <c:pt idx="947">
                  <c:v>2018-01-31</c:v>
                </c:pt>
                <c:pt idx="948">
                  <c:v>2018-02-01</c:v>
                </c:pt>
                <c:pt idx="949">
                  <c:v>2018-02-02</c:v>
                </c:pt>
                <c:pt idx="950">
                  <c:v>2018-02-05</c:v>
                </c:pt>
                <c:pt idx="951">
                  <c:v>2018-02-06</c:v>
                </c:pt>
                <c:pt idx="952">
                  <c:v>2018-02-07</c:v>
                </c:pt>
                <c:pt idx="953">
                  <c:v>2018-02-08</c:v>
                </c:pt>
                <c:pt idx="954">
                  <c:v>2018-02-09</c:v>
                </c:pt>
                <c:pt idx="955">
                  <c:v>2018-02-12</c:v>
                </c:pt>
                <c:pt idx="956">
                  <c:v>2018-02-13</c:v>
                </c:pt>
                <c:pt idx="957">
                  <c:v>2018-02-14</c:v>
                </c:pt>
                <c:pt idx="958">
                  <c:v>2018-02-22</c:v>
                </c:pt>
                <c:pt idx="959">
                  <c:v>2018-02-23</c:v>
                </c:pt>
                <c:pt idx="960">
                  <c:v>2018-02-26</c:v>
                </c:pt>
                <c:pt idx="961">
                  <c:v>2018-02-27</c:v>
                </c:pt>
                <c:pt idx="962">
                  <c:v>2018-02-28</c:v>
                </c:pt>
                <c:pt idx="963">
                  <c:v>2018-03-01</c:v>
                </c:pt>
                <c:pt idx="964">
                  <c:v>2018-03-02</c:v>
                </c:pt>
                <c:pt idx="965">
                  <c:v>2018-03-05</c:v>
                </c:pt>
                <c:pt idx="966">
                  <c:v>2018-03-06</c:v>
                </c:pt>
                <c:pt idx="967">
                  <c:v>2018-03-07</c:v>
                </c:pt>
                <c:pt idx="968">
                  <c:v>2018-03-08</c:v>
                </c:pt>
                <c:pt idx="969">
                  <c:v>2018-03-09</c:v>
                </c:pt>
                <c:pt idx="970">
                  <c:v>2018-03-12</c:v>
                </c:pt>
                <c:pt idx="971">
                  <c:v>2018-03-13</c:v>
                </c:pt>
                <c:pt idx="972">
                  <c:v>2018-03-14</c:v>
                </c:pt>
                <c:pt idx="973">
                  <c:v>2018-03-15</c:v>
                </c:pt>
                <c:pt idx="974">
                  <c:v>2018-03-16</c:v>
                </c:pt>
                <c:pt idx="975">
                  <c:v>2018-03-19</c:v>
                </c:pt>
                <c:pt idx="976">
                  <c:v>2018-03-20</c:v>
                </c:pt>
                <c:pt idx="977">
                  <c:v>2018-03-21</c:v>
                </c:pt>
                <c:pt idx="978">
                  <c:v>2018-03-22</c:v>
                </c:pt>
                <c:pt idx="979">
                  <c:v>2018-03-23</c:v>
                </c:pt>
                <c:pt idx="980">
                  <c:v>2018-03-26</c:v>
                </c:pt>
                <c:pt idx="981">
                  <c:v>2018-03-27</c:v>
                </c:pt>
                <c:pt idx="982">
                  <c:v>2018-03-28</c:v>
                </c:pt>
                <c:pt idx="983">
                  <c:v>2018-03-29</c:v>
                </c:pt>
                <c:pt idx="984">
                  <c:v>2018-03-30</c:v>
                </c:pt>
                <c:pt idx="985">
                  <c:v>2018-04-02</c:v>
                </c:pt>
                <c:pt idx="986">
                  <c:v>2018-04-03</c:v>
                </c:pt>
                <c:pt idx="987">
                  <c:v>2018-04-04</c:v>
                </c:pt>
                <c:pt idx="988">
                  <c:v>2018-04-09</c:v>
                </c:pt>
                <c:pt idx="989">
                  <c:v>2018-04-10</c:v>
                </c:pt>
                <c:pt idx="990">
                  <c:v>2018-04-11</c:v>
                </c:pt>
                <c:pt idx="991">
                  <c:v>2018-04-12</c:v>
                </c:pt>
                <c:pt idx="992">
                  <c:v>2018-04-13</c:v>
                </c:pt>
                <c:pt idx="993">
                  <c:v>2018-04-16</c:v>
                </c:pt>
                <c:pt idx="994">
                  <c:v>2018-04-17</c:v>
                </c:pt>
                <c:pt idx="995">
                  <c:v>2018-04-18</c:v>
                </c:pt>
                <c:pt idx="996">
                  <c:v>2018-04-19</c:v>
                </c:pt>
                <c:pt idx="997">
                  <c:v>2018-04-20</c:v>
                </c:pt>
                <c:pt idx="998">
                  <c:v>2018-04-23</c:v>
                </c:pt>
                <c:pt idx="999">
                  <c:v>2018-04-24</c:v>
                </c:pt>
                <c:pt idx="1000">
                  <c:v>2018-04-25</c:v>
                </c:pt>
                <c:pt idx="1001">
                  <c:v>2018-04-26</c:v>
                </c:pt>
                <c:pt idx="1002">
                  <c:v>2018-04-27</c:v>
                </c:pt>
                <c:pt idx="1003">
                  <c:v>2018-05-02</c:v>
                </c:pt>
                <c:pt idx="1004">
                  <c:v>2018-05-03</c:v>
                </c:pt>
                <c:pt idx="1005">
                  <c:v>2018-05-04</c:v>
                </c:pt>
                <c:pt idx="1006">
                  <c:v>2018-05-07</c:v>
                </c:pt>
                <c:pt idx="1007">
                  <c:v>2018-05-08</c:v>
                </c:pt>
                <c:pt idx="1008">
                  <c:v>2018-05-09</c:v>
                </c:pt>
                <c:pt idx="1009">
                  <c:v>2018-05-10</c:v>
                </c:pt>
                <c:pt idx="1010">
                  <c:v>2018-05-11</c:v>
                </c:pt>
                <c:pt idx="1011">
                  <c:v>2018-05-14</c:v>
                </c:pt>
                <c:pt idx="1012">
                  <c:v>2018-05-15</c:v>
                </c:pt>
                <c:pt idx="1013">
                  <c:v>2018-05-16</c:v>
                </c:pt>
                <c:pt idx="1014">
                  <c:v>2018-05-17</c:v>
                </c:pt>
                <c:pt idx="1015">
                  <c:v>2018-05-18</c:v>
                </c:pt>
                <c:pt idx="1016">
                  <c:v>2018-05-21</c:v>
                </c:pt>
                <c:pt idx="1017">
                  <c:v>2018-05-22</c:v>
                </c:pt>
                <c:pt idx="1018">
                  <c:v>2018-05-23</c:v>
                </c:pt>
                <c:pt idx="1019">
                  <c:v>2018-05-24</c:v>
                </c:pt>
                <c:pt idx="1020">
                  <c:v>2018-05-25</c:v>
                </c:pt>
                <c:pt idx="1021">
                  <c:v>2018-05-28</c:v>
                </c:pt>
                <c:pt idx="1022">
                  <c:v>2018-05-29</c:v>
                </c:pt>
                <c:pt idx="1023">
                  <c:v>2018-05-30</c:v>
                </c:pt>
                <c:pt idx="1024">
                  <c:v>2018-05-31</c:v>
                </c:pt>
                <c:pt idx="1025">
                  <c:v>2018-06-01</c:v>
                </c:pt>
                <c:pt idx="1026">
                  <c:v>2018-06-04</c:v>
                </c:pt>
                <c:pt idx="1027">
                  <c:v>2018-06-05</c:v>
                </c:pt>
                <c:pt idx="1028">
                  <c:v>2018-06-06</c:v>
                </c:pt>
                <c:pt idx="1029">
                  <c:v>2018-06-07</c:v>
                </c:pt>
                <c:pt idx="1030">
                  <c:v>2018-06-08</c:v>
                </c:pt>
                <c:pt idx="1031">
                  <c:v>2018-06-11</c:v>
                </c:pt>
                <c:pt idx="1032">
                  <c:v>2018-06-12</c:v>
                </c:pt>
                <c:pt idx="1033">
                  <c:v>2018-06-13</c:v>
                </c:pt>
                <c:pt idx="1034">
                  <c:v>2018-06-14</c:v>
                </c:pt>
                <c:pt idx="1035">
                  <c:v>2018-06-15</c:v>
                </c:pt>
                <c:pt idx="1036">
                  <c:v>2018-06-19</c:v>
                </c:pt>
                <c:pt idx="1037">
                  <c:v>2018-06-20</c:v>
                </c:pt>
                <c:pt idx="1038">
                  <c:v>2018-06-21</c:v>
                </c:pt>
                <c:pt idx="1039">
                  <c:v>2018-06-22</c:v>
                </c:pt>
                <c:pt idx="1040">
                  <c:v>2018-06-25</c:v>
                </c:pt>
                <c:pt idx="1041">
                  <c:v>2018-06-26</c:v>
                </c:pt>
                <c:pt idx="1042">
                  <c:v>2018-06-27</c:v>
                </c:pt>
                <c:pt idx="1043">
                  <c:v>2018-06-28</c:v>
                </c:pt>
                <c:pt idx="1044">
                  <c:v>2018-06-29</c:v>
                </c:pt>
                <c:pt idx="1045">
                  <c:v>2018-07-02</c:v>
                </c:pt>
                <c:pt idx="1046">
                  <c:v>2018-07-03</c:v>
                </c:pt>
                <c:pt idx="1047">
                  <c:v>2018-07-04</c:v>
                </c:pt>
                <c:pt idx="1048">
                  <c:v>2018-07-05</c:v>
                </c:pt>
                <c:pt idx="1049">
                  <c:v>2018-07-06</c:v>
                </c:pt>
                <c:pt idx="1050">
                  <c:v>2018-07-09</c:v>
                </c:pt>
                <c:pt idx="1051">
                  <c:v>2018-07-10</c:v>
                </c:pt>
                <c:pt idx="1052">
                  <c:v>2018-07-11</c:v>
                </c:pt>
                <c:pt idx="1053">
                  <c:v>2018-07-12</c:v>
                </c:pt>
                <c:pt idx="1054">
                  <c:v>2018-07-13</c:v>
                </c:pt>
                <c:pt idx="1055">
                  <c:v>2018-07-16</c:v>
                </c:pt>
                <c:pt idx="1056">
                  <c:v>2018-07-17</c:v>
                </c:pt>
                <c:pt idx="1057">
                  <c:v>2018-07-18</c:v>
                </c:pt>
                <c:pt idx="1058">
                  <c:v>2018-07-19</c:v>
                </c:pt>
                <c:pt idx="1059">
                  <c:v>2018-07-20</c:v>
                </c:pt>
                <c:pt idx="1060">
                  <c:v>2018-07-23</c:v>
                </c:pt>
                <c:pt idx="1061">
                  <c:v>2018-07-24</c:v>
                </c:pt>
                <c:pt idx="1062">
                  <c:v>2018-07-25</c:v>
                </c:pt>
                <c:pt idx="1063">
                  <c:v>2018-07-26</c:v>
                </c:pt>
                <c:pt idx="1064">
                  <c:v>2018-07-27</c:v>
                </c:pt>
                <c:pt idx="1065">
                  <c:v>2018-07-30</c:v>
                </c:pt>
                <c:pt idx="1066">
                  <c:v>2018-07-31</c:v>
                </c:pt>
                <c:pt idx="1067">
                  <c:v>2018-08-01</c:v>
                </c:pt>
                <c:pt idx="1068">
                  <c:v>2018-08-02</c:v>
                </c:pt>
                <c:pt idx="1069">
                  <c:v>2018-08-03</c:v>
                </c:pt>
                <c:pt idx="1070">
                  <c:v>2018-08-06</c:v>
                </c:pt>
                <c:pt idx="1071">
                  <c:v>2018-08-07</c:v>
                </c:pt>
                <c:pt idx="1072">
                  <c:v>2018-08-08</c:v>
                </c:pt>
                <c:pt idx="1073">
                  <c:v>2018-08-09</c:v>
                </c:pt>
                <c:pt idx="1074">
                  <c:v>2018-08-10</c:v>
                </c:pt>
                <c:pt idx="1075">
                  <c:v>2018-08-13</c:v>
                </c:pt>
                <c:pt idx="1076">
                  <c:v>2018-08-14</c:v>
                </c:pt>
                <c:pt idx="1077">
                  <c:v>2018-08-15</c:v>
                </c:pt>
                <c:pt idx="1078">
                  <c:v>2018-08-16</c:v>
                </c:pt>
                <c:pt idx="1079">
                  <c:v>2018-08-17</c:v>
                </c:pt>
                <c:pt idx="1080">
                  <c:v>2018-08-20</c:v>
                </c:pt>
                <c:pt idx="1081">
                  <c:v>2018-08-21</c:v>
                </c:pt>
                <c:pt idx="1082">
                  <c:v>2018-08-22</c:v>
                </c:pt>
                <c:pt idx="1083">
                  <c:v>2018-08-23</c:v>
                </c:pt>
                <c:pt idx="1084">
                  <c:v>2018-08-24</c:v>
                </c:pt>
                <c:pt idx="1085">
                  <c:v>2018-08-27</c:v>
                </c:pt>
                <c:pt idx="1086">
                  <c:v>2018-08-28</c:v>
                </c:pt>
                <c:pt idx="1087">
                  <c:v>2018-08-29</c:v>
                </c:pt>
                <c:pt idx="1088">
                  <c:v>2018-08-30</c:v>
                </c:pt>
                <c:pt idx="1089">
                  <c:v>2018-08-31</c:v>
                </c:pt>
                <c:pt idx="1090">
                  <c:v>2018-09-03</c:v>
                </c:pt>
                <c:pt idx="1091">
                  <c:v>2018-09-04</c:v>
                </c:pt>
                <c:pt idx="1092">
                  <c:v>2018-09-05</c:v>
                </c:pt>
                <c:pt idx="1093">
                  <c:v>2018-09-06</c:v>
                </c:pt>
                <c:pt idx="1094">
                  <c:v>2018-09-07</c:v>
                </c:pt>
                <c:pt idx="1095">
                  <c:v>2018-09-10</c:v>
                </c:pt>
                <c:pt idx="1096">
                  <c:v>2018-09-11</c:v>
                </c:pt>
                <c:pt idx="1097">
                  <c:v>2018-09-12</c:v>
                </c:pt>
                <c:pt idx="1098">
                  <c:v>2018-09-13</c:v>
                </c:pt>
                <c:pt idx="1099">
                  <c:v>2018-09-14</c:v>
                </c:pt>
                <c:pt idx="1100">
                  <c:v>2018-09-17</c:v>
                </c:pt>
                <c:pt idx="1101">
                  <c:v>2018-09-18</c:v>
                </c:pt>
                <c:pt idx="1102">
                  <c:v>2018-09-19</c:v>
                </c:pt>
                <c:pt idx="1103">
                  <c:v>2018-09-20</c:v>
                </c:pt>
                <c:pt idx="1104">
                  <c:v>2018-09-21</c:v>
                </c:pt>
                <c:pt idx="1105">
                  <c:v>2018-09-25</c:v>
                </c:pt>
                <c:pt idx="1106">
                  <c:v>2018-09-26</c:v>
                </c:pt>
                <c:pt idx="1107">
                  <c:v>2018-09-27</c:v>
                </c:pt>
                <c:pt idx="1108">
                  <c:v>2018-09-28</c:v>
                </c:pt>
                <c:pt idx="1109">
                  <c:v>2018-10-08</c:v>
                </c:pt>
                <c:pt idx="1110">
                  <c:v>2018-10-09</c:v>
                </c:pt>
                <c:pt idx="1111">
                  <c:v>2018-10-10</c:v>
                </c:pt>
                <c:pt idx="1112">
                  <c:v>2018-10-11</c:v>
                </c:pt>
                <c:pt idx="1113">
                  <c:v>2018-10-12</c:v>
                </c:pt>
                <c:pt idx="1114">
                  <c:v>2018-10-15</c:v>
                </c:pt>
                <c:pt idx="1115">
                  <c:v>2018-10-16</c:v>
                </c:pt>
                <c:pt idx="1116">
                  <c:v>2018-10-17</c:v>
                </c:pt>
                <c:pt idx="1117">
                  <c:v>2018-10-18</c:v>
                </c:pt>
                <c:pt idx="1118">
                  <c:v>2018-10-19</c:v>
                </c:pt>
                <c:pt idx="1119">
                  <c:v>2018-10-22</c:v>
                </c:pt>
                <c:pt idx="1120">
                  <c:v>2018-10-23</c:v>
                </c:pt>
                <c:pt idx="1121">
                  <c:v>2018-10-24</c:v>
                </c:pt>
                <c:pt idx="1122">
                  <c:v>2018-10-25</c:v>
                </c:pt>
                <c:pt idx="1123">
                  <c:v>2018-10-26</c:v>
                </c:pt>
                <c:pt idx="1124">
                  <c:v>2018-10-29</c:v>
                </c:pt>
                <c:pt idx="1125">
                  <c:v>2018-10-30</c:v>
                </c:pt>
                <c:pt idx="1126">
                  <c:v>2018-10-31</c:v>
                </c:pt>
                <c:pt idx="1127">
                  <c:v>2018-11-01</c:v>
                </c:pt>
                <c:pt idx="1128">
                  <c:v>2018-11-02</c:v>
                </c:pt>
                <c:pt idx="1129">
                  <c:v>2018-11-05</c:v>
                </c:pt>
                <c:pt idx="1130">
                  <c:v>2018-11-06</c:v>
                </c:pt>
                <c:pt idx="1131">
                  <c:v>2018-11-07</c:v>
                </c:pt>
                <c:pt idx="1132">
                  <c:v>2018-11-08</c:v>
                </c:pt>
                <c:pt idx="1133">
                  <c:v>2018-11-09</c:v>
                </c:pt>
                <c:pt idx="1134">
                  <c:v>2018-11-12</c:v>
                </c:pt>
                <c:pt idx="1135">
                  <c:v>2018-11-13</c:v>
                </c:pt>
                <c:pt idx="1136">
                  <c:v>2018-11-14</c:v>
                </c:pt>
                <c:pt idx="1137">
                  <c:v>2018-11-15</c:v>
                </c:pt>
                <c:pt idx="1138">
                  <c:v>2018-11-16</c:v>
                </c:pt>
                <c:pt idx="1139">
                  <c:v>2018-11-19</c:v>
                </c:pt>
                <c:pt idx="1140">
                  <c:v>2018-11-20</c:v>
                </c:pt>
                <c:pt idx="1141">
                  <c:v>2018-11-21</c:v>
                </c:pt>
                <c:pt idx="1142">
                  <c:v>2018-11-22</c:v>
                </c:pt>
                <c:pt idx="1143">
                  <c:v>2018-11-23</c:v>
                </c:pt>
                <c:pt idx="1144">
                  <c:v>2018-11-26</c:v>
                </c:pt>
                <c:pt idx="1145">
                  <c:v>2018-11-27</c:v>
                </c:pt>
                <c:pt idx="1146">
                  <c:v>2018-11-28</c:v>
                </c:pt>
                <c:pt idx="1147">
                  <c:v>2018-11-29</c:v>
                </c:pt>
                <c:pt idx="1148">
                  <c:v>2018-11-30</c:v>
                </c:pt>
                <c:pt idx="1149">
                  <c:v>2018-12-03</c:v>
                </c:pt>
                <c:pt idx="1150">
                  <c:v>2018-12-04</c:v>
                </c:pt>
                <c:pt idx="1151">
                  <c:v>2018-12-05</c:v>
                </c:pt>
                <c:pt idx="1152">
                  <c:v>2018-12-06</c:v>
                </c:pt>
                <c:pt idx="1153">
                  <c:v>2018-12-07</c:v>
                </c:pt>
                <c:pt idx="1154">
                  <c:v>2018-12-10</c:v>
                </c:pt>
                <c:pt idx="1155">
                  <c:v>2018-12-11</c:v>
                </c:pt>
                <c:pt idx="1156">
                  <c:v>2018-12-12</c:v>
                </c:pt>
                <c:pt idx="1157">
                  <c:v>2018-12-13</c:v>
                </c:pt>
                <c:pt idx="1158">
                  <c:v>2018-12-14</c:v>
                </c:pt>
                <c:pt idx="1159">
                  <c:v>2018-12-17</c:v>
                </c:pt>
                <c:pt idx="1160">
                  <c:v>2018-12-18</c:v>
                </c:pt>
                <c:pt idx="1161">
                  <c:v>2018-12-19</c:v>
                </c:pt>
                <c:pt idx="1162">
                  <c:v>2018-12-20</c:v>
                </c:pt>
                <c:pt idx="1163">
                  <c:v>2018-12-21</c:v>
                </c:pt>
                <c:pt idx="1164">
                  <c:v>2018-12-24</c:v>
                </c:pt>
                <c:pt idx="1165">
                  <c:v>2018-12-25</c:v>
                </c:pt>
                <c:pt idx="1166">
                  <c:v>2018-12-26</c:v>
                </c:pt>
                <c:pt idx="1167">
                  <c:v>2018-12-27</c:v>
                </c:pt>
                <c:pt idx="1168">
                  <c:v>2018-12-28</c:v>
                </c:pt>
                <c:pt idx="1169">
                  <c:v>2019-01-02</c:v>
                </c:pt>
                <c:pt idx="1170">
                  <c:v>2019-01-03</c:v>
                </c:pt>
                <c:pt idx="1171">
                  <c:v>2019-01-04</c:v>
                </c:pt>
                <c:pt idx="1172">
                  <c:v>2019-01-07</c:v>
                </c:pt>
                <c:pt idx="1173">
                  <c:v>2019-01-08</c:v>
                </c:pt>
                <c:pt idx="1174">
                  <c:v>2019-01-09</c:v>
                </c:pt>
                <c:pt idx="1175">
                  <c:v>2019-01-10</c:v>
                </c:pt>
                <c:pt idx="1176">
                  <c:v>2019-01-11</c:v>
                </c:pt>
                <c:pt idx="1177">
                  <c:v>2019-01-14</c:v>
                </c:pt>
                <c:pt idx="1178">
                  <c:v>2019-01-15</c:v>
                </c:pt>
                <c:pt idx="1179">
                  <c:v>2019-01-16</c:v>
                </c:pt>
                <c:pt idx="1180">
                  <c:v>2019-01-17</c:v>
                </c:pt>
                <c:pt idx="1181">
                  <c:v>2019-01-18</c:v>
                </c:pt>
                <c:pt idx="1182">
                  <c:v>2019-01-21</c:v>
                </c:pt>
                <c:pt idx="1183">
                  <c:v>2019-01-22</c:v>
                </c:pt>
                <c:pt idx="1184">
                  <c:v>2019-01-23</c:v>
                </c:pt>
                <c:pt idx="1185">
                  <c:v>2019-01-24</c:v>
                </c:pt>
                <c:pt idx="1186">
                  <c:v>2019-01-25</c:v>
                </c:pt>
                <c:pt idx="1187">
                  <c:v>2019-01-28</c:v>
                </c:pt>
                <c:pt idx="1188">
                  <c:v>2019-01-29</c:v>
                </c:pt>
                <c:pt idx="1189">
                  <c:v>2019-01-30</c:v>
                </c:pt>
                <c:pt idx="1190">
                  <c:v>2019-01-31</c:v>
                </c:pt>
                <c:pt idx="1191">
                  <c:v>2019-02-01</c:v>
                </c:pt>
                <c:pt idx="1192">
                  <c:v>2019-02-11</c:v>
                </c:pt>
                <c:pt idx="1193">
                  <c:v>2019-02-12</c:v>
                </c:pt>
                <c:pt idx="1194">
                  <c:v>2019-02-13</c:v>
                </c:pt>
                <c:pt idx="1195">
                  <c:v>2019-02-14</c:v>
                </c:pt>
                <c:pt idx="1196">
                  <c:v>2019-02-15</c:v>
                </c:pt>
                <c:pt idx="1197">
                  <c:v>2019-02-18</c:v>
                </c:pt>
                <c:pt idx="1198">
                  <c:v>2019-02-19</c:v>
                </c:pt>
                <c:pt idx="1199">
                  <c:v>2019-02-20</c:v>
                </c:pt>
                <c:pt idx="1200">
                  <c:v>2019-02-21</c:v>
                </c:pt>
                <c:pt idx="1201">
                  <c:v>2019-02-22</c:v>
                </c:pt>
                <c:pt idx="1202">
                  <c:v>2019-02-25</c:v>
                </c:pt>
                <c:pt idx="1203">
                  <c:v>2019-02-26</c:v>
                </c:pt>
                <c:pt idx="1204">
                  <c:v>2019-02-27</c:v>
                </c:pt>
                <c:pt idx="1205">
                  <c:v>2019-02-28</c:v>
                </c:pt>
                <c:pt idx="1206">
                  <c:v>2019-03-01</c:v>
                </c:pt>
                <c:pt idx="1207">
                  <c:v>2019-03-04</c:v>
                </c:pt>
                <c:pt idx="1208">
                  <c:v>2019-03-05</c:v>
                </c:pt>
                <c:pt idx="1209">
                  <c:v>2019-03-06</c:v>
                </c:pt>
                <c:pt idx="1210">
                  <c:v>2019-03-07</c:v>
                </c:pt>
                <c:pt idx="1211">
                  <c:v>2019-03-08</c:v>
                </c:pt>
                <c:pt idx="1212">
                  <c:v>2019-03-11</c:v>
                </c:pt>
                <c:pt idx="1213">
                  <c:v>2019-03-12</c:v>
                </c:pt>
                <c:pt idx="1214">
                  <c:v>2019-03-13</c:v>
                </c:pt>
                <c:pt idx="1215">
                  <c:v>2019-03-14</c:v>
                </c:pt>
                <c:pt idx="1216">
                  <c:v>2019-03-15</c:v>
                </c:pt>
                <c:pt idx="1217">
                  <c:v>2019-03-18</c:v>
                </c:pt>
                <c:pt idx="1218">
                  <c:v>2019-03-19</c:v>
                </c:pt>
                <c:pt idx="1219">
                  <c:v>2019-03-20</c:v>
                </c:pt>
                <c:pt idx="1220">
                  <c:v>2019-03-21</c:v>
                </c:pt>
                <c:pt idx="1221">
                  <c:v>2019-03-22</c:v>
                </c:pt>
                <c:pt idx="1222">
                  <c:v>2019-03-25</c:v>
                </c:pt>
                <c:pt idx="1223">
                  <c:v>2019-03-26</c:v>
                </c:pt>
                <c:pt idx="1224">
                  <c:v>2019-03-27</c:v>
                </c:pt>
                <c:pt idx="1225">
                  <c:v>2019-03-28</c:v>
                </c:pt>
                <c:pt idx="1226">
                  <c:v>2019-03-29</c:v>
                </c:pt>
                <c:pt idx="1227">
                  <c:v>2019-04-01</c:v>
                </c:pt>
                <c:pt idx="1228">
                  <c:v>2019-04-02</c:v>
                </c:pt>
                <c:pt idx="1229">
                  <c:v>2019-04-03</c:v>
                </c:pt>
                <c:pt idx="1230">
                  <c:v>2019-04-04</c:v>
                </c:pt>
                <c:pt idx="1231">
                  <c:v>2019-04-08</c:v>
                </c:pt>
                <c:pt idx="1232">
                  <c:v>2019-04-09</c:v>
                </c:pt>
                <c:pt idx="1233">
                  <c:v>2019-04-10</c:v>
                </c:pt>
                <c:pt idx="1234">
                  <c:v>2019-04-11</c:v>
                </c:pt>
                <c:pt idx="1235">
                  <c:v>2019-04-12</c:v>
                </c:pt>
                <c:pt idx="1236">
                  <c:v>2019-04-15</c:v>
                </c:pt>
                <c:pt idx="1237">
                  <c:v>2019-04-16</c:v>
                </c:pt>
                <c:pt idx="1238">
                  <c:v>2019-04-17</c:v>
                </c:pt>
                <c:pt idx="1239">
                  <c:v>2019-04-18</c:v>
                </c:pt>
                <c:pt idx="1240">
                  <c:v>2019-04-19</c:v>
                </c:pt>
                <c:pt idx="1241">
                  <c:v>2019-04-22</c:v>
                </c:pt>
                <c:pt idx="1242">
                  <c:v>2019-04-23</c:v>
                </c:pt>
                <c:pt idx="1243">
                  <c:v>2019-04-24</c:v>
                </c:pt>
                <c:pt idx="1244">
                  <c:v>2019-04-25</c:v>
                </c:pt>
                <c:pt idx="1245">
                  <c:v>2019-04-26</c:v>
                </c:pt>
                <c:pt idx="1246">
                  <c:v>2019-04-29</c:v>
                </c:pt>
                <c:pt idx="1247">
                  <c:v>2019-04-30</c:v>
                </c:pt>
                <c:pt idx="1248">
                  <c:v>2019-05-06</c:v>
                </c:pt>
                <c:pt idx="1249">
                  <c:v>2019-05-07</c:v>
                </c:pt>
                <c:pt idx="1250">
                  <c:v>2019-05-08</c:v>
                </c:pt>
                <c:pt idx="1251">
                  <c:v>2019-05-09</c:v>
                </c:pt>
                <c:pt idx="1252">
                  <c:v>2019-05-10</c:v>
                </c:pt>
                <c:pt idx="1253">
                  <c:v>2019-05-13</c:v>
                </c:pt>
                <c:pt idx="1254">
                  <c:v>2019-05-14</c:v>
                </c:pt>
                <c:pt idx="1255">
                  <c:v>2019-05-15</c:v>
                </c:pt>
                <c:pt idx="1256">
                  <c:v>2019-05-16</c:v>
                </c:pt>
                <c:pt idx="1257">
                  <c:v>2019-05-17</c:v>
                </c:pt>
                <c:pt idx="1258">
                  <c:v>2019-05-20</c:v>
                </c:pt>
                <c:pt idx="1259">
                  <c:v>2019-05-21</c:v>
                </c:pt>
                <c:pt idx="1260">
                  <c:v>2019-05-22</c:v>
                </c:pt>
                <c:pt idx="1261">
                  <c:v>2019-05-23</c:v>
                </c:pt>
                <c:pt idx="1262">
                  <c:v>2019-05-24</c:v>
                </c:pt>
                <c:pt idx="1263">
                  <c:v>2019-05-27</c:v>
                </c:pt>
                <c:pt idx="1264">
                  <c:v>2019-05-28</c:v>
                </c:pt>
                <c:pt idx="1265">
                  <c:v>2019-05-29</c:v>
                </c:pt>
                <c:pt idx="1266">
                  <c:v>2019-05-30</c:v>
                </c:pt>
                <c:pt idx="1267">
                  <c:v>2019-05-31</c:v>
                </c:pt>
                <c:pt idx="1268">
                  <c:v>2019-06-03</c:v>
                </c:pt>
                <c:pt idx="1269">
                  <c:v>2019-06-04</c:v>
                </c:pt>
                <c:pt idx="1270">
                  <c:v>2019-06-05</c:v>
                </c:pt>
                <c:pt idx="1271">
                  <c:v>2019-06-06</c:v>
                </c:pt>
                <c:pt idx="1272">
                  <c:v>2019-06-10</c:v>
                </c:pt>
                <c:pt idx="1273">
                  <c:v>2019-06-11</c:v>
                </c:pt>
                <c:pt idx="1274">
                  <c:v>2019-06-12</c:v>
                </c:pt>
                <c:pt idx="1275">
                  <c:v>2019-06-13</c:v>
                </c:pt>
                <c:pt idx="1276">
                  <c:v>2019-06-14</c:v>
                </c:pt>
                <c:pt idx="1277">
                  <c:v>2019-06-17</c:v>
                </c:pt>
                <c:pt idx="1278">
                  <c:v>2019-06-18</c:v>
                </c:pt>
                <c:pt idx="1279">
                  <c:v>2019-06-19</c:v>
                </c:pt>
                <c:pt idx="1280">
                  <c:v>2019-06-20</c:v>
                </c:pt>
                <c:pt idx="1281">
                  <c:v>2019-06-21</c:v>
                </c:pt>
                <c:pt idx="1282">
                  <c:v>2019-06-24</c:v>
                </c:pt>
                <c:pt idx="1283">
                  <c:v>2019-06-25</c:v>
                </c:pt>
                <c:pt idx="1284">
                  <c:v>2019-06-26</c:v>
                </c:pt>
                <c:pt idx="1285">
                  <c:v>2019-06-27</c:v>
                </c:pt>
                <c:pt idx="1286">
                  <c:v>2019-06-28</c:v>
                </c:pt>
                <c:pt idx="1287">
                  <c:v>2019-07-01</c:v>
                </c:pt>
                <c:pt idx="1288">
                  <c:v>2019-07-02</c:v>
                </c:pt>
                <c:pt idx="1289">
                  <c:v>2019-07-03</c:v>
                </c:pt>
                <c:pt idx="1290">
                  <c:v>2019-07-04</c:v>
                </c:pt>
                <c:pt idx="1291">
                  <c:v>2019-07-05</c:v>
                </c:pt>
                <c:pt idx="1292">
                  <c:v>2019-07-08</c:v>
                </c:pt>
                <c:pt idx="1293">
                  <c:v>2019-07-09</c:v>
                </c:pt>
                <c:pt idx="1294">
                  <c:v>2019-07-10</c:v>
                </c:pt>
                <c:pt idx="1295">
                  <c:v>2019-07-11</c:v>
                </c:pt>
                <c:pt idx="1296">
                  <c:v>2019-07-12</c:v>
                </c:pt>
                <c:pt idx="1297">
                  <c:v>2019-07-15</c:v>
                </c:pt>
                <c:pt idx="1298">
                  <c:v>2019-07-16</c:v>
                </c:pt>
                <c:pt idx="1299">
                  <c:v>2019-07-17</c:v>
                </c:pt>
                <c:pt idx="1300">
                  <c:v>2019-07-18</c:v>
                </c:pt>
                <c:pt idx="1301">
                  <c:v>2019-07-19</c:v>
                </c:pt>
                <c:pt idx="1302">
                  <c:v>2019-07-22</c:v>
                </c:pt>
                <c:pt idx="1303">
                  <c:v>2019-07-23</c:v>
                </c:pt>
                <c:pt idx="1304">
                  <c:v>2019-07-24</c:v>
                </c:pt>
                <c:pt idx="1305">
                  <c:v>2019-07-25</c:v>
                </c:pt>
                <c:pt idx="1306">
                  <c:v>2019-07-26</c:v>
                </c:pt>
                <c:pt idx="1307">
                  <c:v>2019-07-29</c:v>
                </c:pt>
                <c:pt idx="1308">
                  <c:v>2019-07-30</c:v>
                </c:pt>
                <c:pt idx="1309">
                  <c:v>2019-07-31</c:v>
                </c:pt>
                <c:pt idx="1310">
                  <c:v>2019-08-01</c:v>
                </c:pt>
                <c:pt idx="1311">
                  <c:v>2019-08-02</c:v>
                </c:pt>
                <c:pt idx="1312">
                  <c:v>2019-08-05</c:v>
                </c:pt>
                <c:pt idx="1313">
                  <c:v>2019-08-06</c:v>
                </c:pt>
                <c:pt idx="1314">
                  <c:v>2019-08-07</c:v>
                </c:pt>
                <c:pt idx="1315">
                  <c:v>2019-08-08</c:v>
                </c:pt>
                <c:pt idx="1316">
                  <c:v>2019-08-09</c:v>
                </c:pt>
                <c:pt idx="1317">
                  <c:v>2019-08-12</c:v>
                </c:pt>
                <c:pt idx="1318">
                  <c:v>2019-08-13</c:v>
                </c:pt>
                <c:pt idx="1319">
                  <c:v>2019-08-14</c:v>
                </c:pt>
                <c:pt idx="1320">
                  <c:v>2019-08-15</c:v>
                </c:pt>
                <c:pt idx="1321">
                  <c:v>2019-08-16</c:v>
                </c:pt>
                <c:pt idx="1322">
                  <c:v>2019-08-19</c:v>
                </c:pt>
                <c:pt idx="1323">
                  <c:v>2019-08-20</c:v>
                </c:pt>
                <c:pt idx="1324">
                  <c:v>2019-08-21</c:v>
                </c:pt>
                <c:pt idx="1325">
                  <c:v>2019-08-22</c:v>
                </c:pt>
                <c:pt idx="1326">
                  <c:v>2019-08-23</c:v>
                </c:pt>
                <c:pt idx="1327">
                  <c:v>2019-08-26</c:v>
                </c:pt>
                <c:pt idx="1328">
                  <c:v>2019-08-27</c:v>
                </c:pt>
                <c:pt idx="1329">
                  <c:v>2019-08-28</c:v>
                </c:pt>
                <c:pt idx="1330">
                  <c:v>2019-08-29</c:v>
                </c:pt>
                <c:pt idx="1331">
                  <c:v>2019-08-30</c:v>
                </c:pt>
                <c:pt idx="1332">
                  <c:v>2019-09-02</c:v>
                </c:pt>
                <c:pt idx="1333">
                  <c:v>2019-09-03</c:v>
                </c:pt>
                <c:pt idx="1334">
                  <c:v>2019-09-04</c:v>
                </c:pt>
                <c:pt idx="1335">
                  <c:v>2019-09-05</c:v>
                </c:pt>
                <c:pt idx="1336">
                  <c:v>2019-09-06</c:v>
                </c:pt>
                <c:pt idx="1337">
                  <c:v>2019-09-09</c:v>
                </c:pt>
                <c:pt idx="1338">
                  <c:v>2019-09-10</c:v>
                </c:pt>
                <c:pt idx="1339">
                  <c:v>2019-09-11</c:v>
                </c:pt>
                <c:pt idx="1340">
                  <c:v>2019-09-12</c:v>
                </c:pt>
                <c:pt idx="1341">
                  <c:v>2019-09-16</c:v>
                </c:pt>
                <c:pt idx="1342">
                  <c:v>2019-09-17</c:v>
                </c:pt>
                <c:pt idx="1343">
                  <c:v>2019-09-18</c:v>
                </c:pt>
                <c:pt idx="1344">
                  <c:v>2019-09-19</c:v>
                </c:pt>
                <c:pt idx="1345">
                  <c:v>2019-09-20</c:v>
                </c:pt>
                <c:pt idx="1346">
                  <c:v>2019-09-23</c:v>
                </c:pt>
                <c:pt idx="1347">
                  <c:v>2019-09-24</c:v>
                </c:pt>
                <c:pt idx="1348">
                  <c:v>2019-09-25</c:v>
                </c:pt>
                <c:pt idx="1349">
                  <c:v>2019-09-26</c:v>
                </c:pt>
                <c:pt idx="1350">
                  <c:v>2019-09-27</c:v>
                </c:pt>
                <c:pt idx="1351">
                  <c:v>2019-09-30</c:v>
                </c:pt>
                <c:pt idx="1352">
                  <c:v>2019-10-08</c:v>
                </c:pt>
                <c:pt idx="1353">
                  <c:v>2019-10-09</c:v>
                </c:pt>
                <c:pt idx="1354">
                  <c:v>2019-10-10</c:v>
                </c:pt>
                <c:pt idx="1355">
                  <c:v>2019-10-11</c:v>
                </c:pt>
                <c:pt idx="1356">
                  <c:v>2019-10-14</c:v>
                </c:pt>
                <c:pt idx="1357">
                  <c:v>2019-10-15</c:v>
                </c:pt>
                <c:pt idx="1358">
                  <c:v>2019-10-16</c:v>
                </c:pt>
                <c:pt idx="1359">
                  <c:v>2019-10-17</c:v>
                </c:pt>
                <c:pt idx="1360">
                  <c:v>2019-10-18</c:v>
                </c:pt>
                <c:pt idx="1361">
                  <c:v>2019-10-21</c:v>
                </c:pt>
                <c:pt idx="1362">
                  <c:v>2019-10-22</c:v>
                </c:pt>
                <c:pt idx="1363">
                  <c:v>2019-10-23</c:v>
                </c:pt>
                <c:pt idx="1364">
                  <c:v>2019-10-24</c:v>
                </c:pt>
                <c:pt idx="1365">
                  <c:v>2019-10-25</c:v>
                </c:pt>
                <c:pt idx="1366">
                  <c:v>2019-10-28</c:v>
                </c:pt>
                <c:pt idx="1367">
                  <c:v>2019-10-29</c:v>
                </c:pt>
                <c:pt idx="1368">
                  <c:v>2019-10-30</c:v>
                </c:pt>
                <c:pt idx="1369">
                  <c:v>2019-10-31</c:v>
                </c:pt>
                <c:pt idx="1370">
                  <c:v>2019-11-01</c:v>
                </c:pt>
                <c:pt idx="1371">
                  <c:v>2019-11-04</c:v>
                </c:pt>
                <c:pt idx="1372">
                  <c:v>2019-11-05</c:v>
                </c:pt>
                <c:pt idx="1373">
                  <c:v>2019-11-06</c:v>
                </c:pt>
                <c:pt idx="1374">
                  <c:v>2019-11-07</c:v>
                </c:pt>
                <c:pt idx="1375">
                  <c:v>2019-11-08</c:v>
                </c:pt>
                <c:pt idx="1376">
                  <c:v>2019-11-11</c:v>
                </c:pt>
                <c:pt idx="1377">
                  <c:v>2019-11-12</c:v>
                </c:pt>
                <c:pt idx="1378">
                  <c:v>2019-11-13</c:v>
                </c:pt>
                <c:pt idx="1379">
                  <c:v>2019-11-14</c:v>
                </c:pt>
                <c:pt idx="1380">
                  <c:v>2019-11-15</c:v>
                </c:pt>
                <c:pt idx="1381">
                  <c:v>2019-11-18</c:v>
                </c:pt>
                <c:pt idx="1382">
                  <c:v>2019-11-19</c:v>
                </c:pt>
                <c:pt idx="1383">
                  <c:v>2019-11-20</c:v>
                </c:pt>
                <c:pt idx="1384">
                  <c:v>2019-11-21</c:v>
                </c:pt>
                <c:pt idx="1385">
                  <c:v>2019-11-22</c:v>
                </c:pt>
                <c:pt idx="1386">
                  <c:v>2019-11-25</c:v>
                </c:pt>
                <c:pt idx="1387">
                  <c:v>2019-11-26</c:v>
                </c:pt>
                <c:pt idx="1388">
                  <c:v>2019-11-27</c:v>
                </c:pt>
                <c:pt idx="1389">
                  <c:v>2019-11-28</c:v>
                </c:pt>
                <c:pt idx="1390">
                  <c:v>2019-11-29</c:v>
                </c:pt>
                <c:pt idx="1391">
                  <c:v>2019-12-02</c:v>
                </c:pt>
                <c:pt idx="1392">
                  <c:v>2019-12-03</c:v>
                </c:pt>
                <c:pt idx="1393">
                  <c:v>2019-12-04</c:v>
                </c:pt>
                <c:pt idx="1394">
                  <c:v>2019-12-05</c:v>
                </c:pt>
                <c:pt idx="1395">
                  <c:v>2019-12-06</c:v>
                </c:pt>
                <c:pt idx="1396">
                  <c:v>2019-12-09</c:v>
                </c:pt>
                <c:pt idx="1397">
                  <c:v>2019-12-10</c:v>
                </c:pt>
                <c:pt idx="1398">
                  <c:v>2019-12-11</c:v>
                </c:pt>
                <c:pt idx="1399">
                  <c:v>2019-12-12</c:v>
                </c:pt>
                <c:pt idx="1400">
                  <c:v>2019-12-13</c:v>
                </c:pt>
                <c:pt idx="1401">
                  <c:v>2019-12-16</c:v>
                </c:pt>
                <c:pt idx="1402">
                  <c:v>2019-12-17</c:v>
                </c:pt>
                <c:pt idx="1403">
                  <c:v>2019-12-18</c:v>
                </c:pt>
                <c:pt idx="1404">
                  <c:v>2019-12-19</c:v>
                </c:pt>
                <c:pt idx="1405">
                  <c:v>2019-12-20</c:v>
                </c:pt>
                <c:pt idx="1406">
                  <c:v>2019-12-23</c:v>
                </c:pt>
                <c:pt idx="1407">
                  <c:v>2019-12-24</c:v>
                </c:pt>
                <c:pt idx="1408">
                  <c:v>2019-12-25</c:v>
                </c:pt>
                <c:pt idx="1409">
                  <c:v>2019-12-26</c:v>
                </c:pt>
                <c:pt idx="1410">
                  <c:v>2019-12-27</c:v>
                </c:pt>
                <c:pt idx="1411">
                  <c:v>2019-12-30</c:v>
                </c:pt>
                <c:pt idx="1412">
                  <c:v>2019-12-31</c:v>
                </c:pt>
                <c:pt idx="1413">
                  <c:v>2020-01-02</c:v>
                </c:pt>
                <c:pt idx="1414">
                  <c:v>2020-01-03</c:v>
                </c:pt>
                <c:pt idx="1415">
                  <c:v>2020-01-06</c:v>
                </c:pt>
                <c:pt idx="1416">
                  <c:v>2020-01-07</c:v>
                </c:pt>
                <c:pt idx="1417">
                  <c:v>2020-01-08</c:v>
                </c:pt>
                <c:pt idx="1418">
                  <c:v>2020-01-09</c:v>
                </c:pt>
                <c:pt idx="1419">
                  <c:v>2020-01-10</c:v>
                </c:pt>
                <c:pt idx="1420">
                  <c:v>2020-01-13</c:v>
                </c:pt>
                <c:pt idx="1421">
                  <c:v>2020-01-14</c:v>
                </c:pt>
                <c:pt idx="1422">
                  <c:v>2020-01-15</c:v>
                </c:pt>
                <c:pt idx="1423">
                  <c:v>2020-01-16</c:v>
                </c:pt>
                <c:pt idx="1424">
                  <c:v>2020-01-17</c:v>
                </c:pt>
                <c:pt idx="1425">
                  <c:v>2020-01-20</c:v>
                </c:pt>
                <c:pt idx="1426">
                  <c:v>2020-01-21</c:v>
                </c:pt>
                <c:pt idx="1427">
                  <c:v>2020-01-22</c:v>
                </c:pt>
                <c:pt idx="1428">
                  <c:v>2020-01-23</c:v>
                </c:pt>
                <c:pt idx="1429">
                  <c:v>2020-02-03</c:v>
                </c:pt>
                <c:pt idx="1430">
                  <c:v>2020-02-04</c:v>
                </c:pt>
                <c:pt idx="1431">
                  <c:v>2020-02-05</c:v>
                </c:pt>
                <c:pt idx="1432">
                  <c:v>2020-02-06</c:v>
                </c:pt>
                <c:pt idx="1433">
                  <c:v>2020-02-07</c:v>
                </c:pt>
                <c:pt idx="1434">
                  <c:v>2020-02-10</c:v>
                </c:pt>
                <c:pt idx="1435">
                  <c:v>2020-02-11</c:v>
                </c:pt>
                <c:pt idx="1436">
                  <c:v>2020-02-12</c:v>
                </c:pt>
                <c:pt idx="1437">
                  <c:v>2020-02-13</c:v>
                </c:pt>
                <c:pt idx="1438">
                  <c:v>2020-02-14</c:v>
                </c:pt>
                <c:pt idx="1439">
                  <c:v>2020-02-17</c:v>
                </c:pt>
                <c:pt idx="1440">
                  <c:v>2020-02-18</c:v>
                </c:pt>
                <c:pt idx="1441">
                  <c:v>2020-02-19</c:v>
                </c:pt>
                <c:pt idx="1442">
                  <c:v>2020-02-20</c:v>
                </c:pt>
                <c:pt idx="1443">
                  <c:v>2020-02-21</c:v>
                </c:pt>
                <c:pt idx="1444">
                  <c:v>2020-02-24</c:v>
                </c:pt>
                <c:pt idx="1445">
                  <c:v>2020-02-25</c:v>
                </c:pt>
                <c:pt idx="1446">
                  <c:v>2020-02-26</c:v>
                </c:pt>
                <c:pt idx="1447">
                  <c:v>2020-02-27</c:v>
                </c:pt>
                <c:pt idx="1448">
                  <c:v>2020-02-28</c:v>
                </c:pt>
                <c:pt idx="1449">
                  <c:v>2020-03-02</c:v>
                </c:pt>
                <c:pt idx="1450">
                  <c:v>2020-03-03</c:v>
                </c:pt>
                <c:pt idx="1451">
                  <c:v>2020-03-04</c:v>
                </c:pt>
                <c:pt idx="1452">
                  <c:v>2020-03-05</c:v>
                </c:pt>
                <c:pt idx="1453">
                  <c:v>2020-03-06</c:v>
                </c:pt>
                <c:pt idx="1454">
                  <c:v>2020-03-09</c:v>
                </c:pt>
                <c:pt idx="1455">
                  <c:v>2020-03-10</c:v>
                </c:pt>
                <c:pt idx="1456">
                  <c:v>2020-03-11</c:v>
                </c:pt>
                <c:pt idx="1457">
                  <c:v>2020-03-12</c:v>
                </c:pt>
                <c:pt idx="1458">
                  <c:v>2020-03-13</c:v>
                </c:pt>
                <c:pt idx="1459">
                  <c:v>2020-03-16</c:v>
                </c:pt>
                <c:pt idx="1460">
                  <c:v>2020-03-17</c:v>
                </c:pt>
                <c:pt idx="1461">
                  <c:v>2020-03-18</c:v>
                </c:pt>
                <c:pt idx="1462">
                  <c:v>2020-03-19</c:v>
                </c:pt>
                <c:pt idx="1463">
                  <c:v>2020-03-20</c:v>
                </c:pt>
                <c:pt idx="1464">
                  <c:v>2020-03-23</c:v>
                </c:pt>
                <c:pt idx="1465">
                  <c:v>2020-03-24</c:v>
                </c:pt>
                <c:pt idx="1466">
                  <c:v>2020-03-25</c:v>
                </c:pt>
                <c:pt idx="1467">
                  <c:v>2020-03-26</c:v>
                </c:pt>
                <c:pt idx="1468">
                  <c:v>2020-03-27</c:v>
                </c:pt>
                <c:pt idx="1469">
                  <c:v>2020-03-30</c:v>
                </c:pt>
                <c:pt idx="1470">
                  <c:v>2020-03-31</c:v>
                </c:pt>
                <c:pt idx="1471">
                  <c:v>2020-04-01</c:v>
                </c:pt>
                <c:pt idx="1472">
                  <c:v>2020-04-02</c:v>
                </c:pt>
                <c:pt idx="1473">
                  <c:v>2020-04-03</c:v>
                </c:pt>
                <c:pt idx="1474">
                  <c:v>2020-04-07</c:v>
                </c:pt>
                <c:pt idx="1475">
                  <c:v>2020-04-08</c:v>
                </c:pt>
                <c:pt idx="1476">
                  <c:v>2020-04-09</c:v>
                </c:pt>
                <c:pt idx="1477">
                  <c:v>2020-04-10</c:v>
                </c:pt>
                <c:pt idx="1478">
                  <c:v>2020-04-13</c:v>
                </c:pt>
                <c:pt idx="1479">
                  <c:v>2020-04-14</c:v>
                </c:pt>
                <c:pt idx="1480">
                  <c:v>2020-04-15</c:v>
                </c:pt>
                <c:pt idx="1481">
                  <c:v>2020-04-16</c:v>
                </c:pt>
                <c:pt idx="1482">
                  <c:v>2020-04-17</c:v>
                </c:pt>
                <c:pt idx="1483">
                  <c:v>2020-04-20</c:v>
                </c:pt>
                <c:pt idx="1484">
                  <c:v>2020-04-21</c:v>
                </c:pt>
                <c:pt idx="1485">
                  <c:v>2020-04-22</c:v>
                </c:pt>
                <c:pt idx="1486">
                  <c:v>2020-04-23</c:v>
                </c:pt>
                <c:pt idx="1487">
                  <c:v>2020-04-24</c:v>
                </c:pt>
                <c:pt idx="1488">
                  <c:v>2020-04-27</c:v>
                </c:pt>
                <c:pt idx="1489">
                  <c:v>2020-04-28</c:v>
                </c:pt>
                <c:pt idx="1490">
                  <c:v>2020-04-29</c:v>
                </c:pt>
                <c:pt idx="1491">
                  <c:v>2020-04-30</c:v>
                </c:pt>
                <c:pt idx="1492">
                  <c:v>2020-05-06</c:v>
                </c:pt>
                <c:pt idx="1493">
                  <c:v>2020-05-07</c:v>
                </c:pt>
                <c:pt idx="1494">
                  <c:v>2020-05-08</c:v>
                </c:pt>
                <c:pt idx="1495">
                  <c:v>2020-05-11</c:v>
                </c:pt>
                <c:pt idx="1496">
                  <c:v>2020-05-12</c:v>
                </c:pt>
                <c:pt idx="1497">
                  <c:v>2020-05-13</c:v>
                </c:pt>
                <c:pt idx="1498">
                  <c:v>2020-05-14</c:v>
                </c:pt>
                <c:pt idx="1499">
                  <c:v>2020-05-15</c:v>
                </c:pt>
                <c:pt idx="1500">
                  <c:v>2020-05-18</c:v>
                </c:pt>
                <c:pt idx="1501">
                  <c:v>2020-05-19</c:v>
                </c:pt>
                <c:pt idx="1502">
                  <c:v>2020-05-20</c:v>
                </c:pt>
                <c:pt idx="1503">
                  <c:v>2020-05-21</c:v>
                </c:pt>
                <c:pt idx="1504">
                  <c:v>2020-05-22</c:v>
                </c:pt>
                <c:pt idx="1505">
                  <c:v>2020-05-25</c:v>
                </c:pt>
                <c:pt idx="1506">
                  <c:v>2020-05-26</c:v>
                </c:pt>
                <c:pt idx="1507">
                  <c:v>2020-05-27</c:v>
                </c:pt>
                <c:pt idx="1508">
                  <c:v>2020-05-28</c:v>
                </c:pt>
                <c:pt idx="1509">
                  <c:v>2020-05-29</c:v>
                </c:pt>
                <c:pt idx="1510">
                  <c:v>2020-06-01</c:v>
                </c:pt>
                <c:pt idx="1511">
                  <c:v>2020-06-02</c:v>
                </c:pt>
                <c:pt idx="1512">
                  <c:v>2020-06-03</c:v>
                </c:pt>
                <c:pt idx="1513">
                  <c:v>2020-06-04</c:v>
                </c:pt>
                <c:pt idx="1514">
                  <c:v>2020-06-05</c:v>
                </c:pt>
                <c:pt idx="1515">
                  <c:v>2020-06-08</c:v>
                </c:pt>
                <c:pt idx="1516">
                  <c:v>2020-06-09</c:v>
                </c:pt>
                <c:pt idx="1517">
                  <c:v>2020-06-10</c:v>
                </c:pt>
                <c:pt idx="1518">
                  <c:v>2020-06-11</c:v>
                </c:pt>
                <c:pt idx="1519">
                  <c:v>2020-06-12</c:v>
                </c:pt>
                <c:pt idx="1520">
                  <c:v>2020-06-15</c:v>
                </c:pt>
                <c:pt idx="1521">
                  <c:v>2020-06-16</c:v>
                </c:pt>
                <c:pt idx="1522">
                  <c:v>2020-06-17</c:v>
                </c:pt>
                <c:pt idx="1523">
                  <c:v>2020-06-18</c:v>
                </c:pt>
                <c:pt idx="1524">
                  <c:v>2020-06-19</c:v>
                </c:pt>
                <c:pt idx="1525">
                  <c:v>2020-06-22</c:v>
                </c:pt>
                <c:pt idx="1526">
                  <c:v>2020-06-23</c:v>
                </c:pt>
                <c:pt idx="1527">
                  <c:v>2020-06-24</c:v>
                </c:pt>
                <c:pt idx="1528">
                  <c:v>2020-06-29</c:v>
                </c:pt>
                <c:pt idx="1529">
                  <c:v>2020-06-30</c:v>
                </c:pt>
                <c:pt idx="1530">
                  <c:v>2020-07-01</c:v>
                </c:pt>
                <c:pt idx="1531">
                  <c:v>2020-07-02</c:v>
                </c:pt>
                <c:pt idx="1532">
                  <c:v>2020-07-03</c:v>
                </c:pt>
                <c:pt idx="1533">
                  <c:v>2020-07-06</c:v>
                </c:pt>
                <c:pt idx="1534">
                  <c:v>2020-07-07</c:v>
                </c:pt>
                <c:pt idx="1535">
                  <c:v>2020-07-08</c:v>
                </c:pt>
                <c:pt idx="1536">
                  <c:v>2020-07-09</c:v>
                </c:pt>
                <c:pt idx="1537">
                  <c:v>2020-07-10</c:v>
                </c:pt>
                <c:pt idx="1538">
                  <c:v>2020-07-13</c:v>
                </c:pt>
                <c:pt idx="1539">
                  <c:v>2020-07-14</c:v>
                </c:pt>
                <c:pt idx="1540">
                  <c:v>2020-07-15</c:v>
                </c:pt>
                <c:pt idx="1541">
                  <c:v>2020-07-16</c:v>
                </c:pt>
                <c:pt idx="1542">
                  <c:v>2020-07-17</c:v>
                </c:pt>
                <c:pt idx="1543">
                  <c:v>2020-07-20</c:v>
                </c:pt>
                <c:pt idx="1544">
                  <c:v>2020-07-21</c:v>
                </c:pt>
                <c:pt idx="1545">
                  <c:v>2020-07-22</c:v>
                </c:pt>
                <c:pt idx="1546">
                  <c:v>2020-07-23</c:v>
                </c:pt>
                <c:pt idx="1547">
                  <c:v>2020-07-24</c:v>
                </c:pt>
                <c:pt idx="1548">
                  <c:v>2020-07-27</c:v>
                </c:pt>
                <c:pt idx="1549">
                  <c:v>2020-07-28</c:v>
                </c:pt>
                <c:pt idx="1550">
                  <c:v>2020-07-29</c:v>
                </c:pt>
                <c:pt idx="1551">
                  <c:v>2020-07-30</c:v>
                </c:pt>
                <c:pt idx="1552">
                  <c:v>2020-07-31</c:v>
                </c:pt>
                <c:pt idx="1553">
                  <c:v>2020-08-03</c:v>
                </c:pt>
                <c:pt idx="1554">
                  <c:v>2020-08-04</c:v>
                </c:pt>
                <c:pt idx="1555">
                  <c:v>2020-08-05</c:v>
                </c:pt>
                <c:pt idx="1556">
                  <c:v>2020-08-06</c:v>
                </c:pt>
                <c:pt idx="1557">
                  <c:v>2020-08-07</c:v>
                </c:pt>
                <c:pt idx="1558">
                  <c:v>2020-08-10</c:v>
                </c:pt>
                <c:pt idx="1559">
                  <c:v>2020-08-11</c:v>
                </c:pt>
                <c:pt idx="1560">
                  <c:v>2020-08-12</c:v>
                </c:pt>
                <c:pt idx="1561">
                  <c:v>2020-08-13</c:v>
                </c:pt>
                <c:pt idx="1562">
                  <c:v>2020-08-14</c:v>
                </c:pt>
                <c:pt idx="1563">
                  <c:v>2020-08-17</c:v>
                </c:pt>
                <c:pt idx="1564">
                  <c:v>2020-08-18</c:v>
                </c:pt>
                <c:pt idx="1565">
                  <c:v>2020-08-19</c:v>
                </c:pt>
                <c:pt idx="1566">
                  <c:v>2020-08-20</c:v>
                </c:pt>
                <c:pt idx="1567">
                  <c:v>2020-08-21</c:v>
                </c:pt>
                <c:pt idx="1568">
                  <c:v>2020-08-24</c:v>
                </c:pt>
                <c:pt idx="1569">
                  <c:v>2020-08-25</c:v>
                </c:pt>
                <c:pt idx="1570">
                  <c:v>2020-08-26</c:v>
                </c:pt>
                <c:pt idx="1571">
                  <c:v>2020-08-27</c:v>
                </c:pt>
                <c:pt idx="1572">
                  <c:v>2020-08-28</c:v>
                </c:pt>
                <c:pt idx="1573">
                  <c:v>2020-08-31</c:v>
                </c:pt>
                <c:pt idx="1574">
                  <c:v>2020-09-01</c:v>
                </c:pt>
                <c:pt idx="1575">
                  <c:v>2020-09-02</c:v>
                </c:pt>
                <c:pt idx="1576">
                  <c:v>2020-09-03</c:v>
                </c:pt>
                <c:pt idx="1577">
                  <c:v>2020-09-04</c:v>
                </c:pt>
                <c:pt idx="1578">
                  <c:v>2020-09-07</c:v>
                </c:pt>
                <c:pt idx="1579">
                  <c:v>2020-09-08</c:v>
                </c:pt>
                <c:pt idx="1580">
                  <c:v>2020-09-09</c:v>
                </c:pt>
                <c:pt idx="1581">
                  <c:v>2020-09-10</c:v>
                </c:pt>
                <c:pt idx="1582">
                  <c:v>2020-09-11</c:v>
                </c:pt>
                <c:pt idx="1583">
                  <c:v>2020-09-14</c:v>
                </c:pt>
                <c:pt idx="1584">
                  <c:v>2020-09-15</c:v>
                </c:pt>
                <c:pt idx="1585">
                  <c:v>2020-09-16</c:v>
                </c:pt>
                <c:pt idx="1586">
                  <c:v>2020-09-17</c:v>
                </c:pt>
                <c:pt idx="1587">
                  <c:v>2020-09-18</c:v>
                </c:pt>
                <c:pt idx="1588">
                  <c:v>2020-09-21</c:v>
                </c:pt>
                <c:pt idx="1589">
                  <c:v>2020-09-22</c:v>
                </c:pt>
                <c:pt idx="1590">
                  <c:v>2020-09-23</c:v>
                </c:pt>
                <c:pt idx="1591">
                  <c:v>2020-09-24</c:v>
                </c:pt>
                <c:pt idx="1592">
                  <c:v>2020-09-25</c:v>
                </c:pt>
                <c:pt idx="1593">
                  <c:v>2020-09-28</c:v>
                </c:pt>
                <c:pt idx="1594">
                  <c:v>2020-09-29</c:v>
                </c:pt>
                <c:pt idx="1595">
                  <c:v>2020-09-30</c:v>
                </c:pt>
                <c:pt idx="1596">
                  <c:v>2020-10-09</c:v>
                </c:pt>
                <c:pt idx="1597">
                  <c:v>2020-10-12</c:v>
                </c:pt>
                <c:pt idx="1598">
                  <c:v>2020-10-13</c:v>
                </c:pt>
                <c:pt idx="1599">
                  <c:v>2020-10-14</c:v>
                </c:pt>
                <c:pt idx="1600">
                  <c:v>2020-10-15</c:v>
                </c:pt>
                <c:pt idx="1601">
                  <c:v>2020-10-16</c:v>
                </c:pt>
                <c:pt idx="1602">
                  <c:v>2020-10-19</c:v>
                </c:pt>
                <c:pt idx="1603">
                  <c:v>2020-10-20</c:v>
                </c:pt>
                <c:pt idx="1604">
                  <c:v>2020-10-21</c:v>
                </c:pt>
                <c:pt idx="1605">
                  <c:v>2020-10-22</c:v>
                </c:pt>
                <c:pt idx="1606">
                  <c:v>2020-10-23</c:v>
                </c:pt>
                <c:pt idx="1607">
                  <c:v>2020-10-26</c:v>
                </c:pt>
                <c:pt idx="1608">
                  <c:v>2020-10-27</c:v>
                </c:pt>
                <c:pt idx="1609">
                  <c:v>2020-10-28</c:v>
                </c:pt>
                <c:pt idx="1610">
                  <c:v>2020-10-29</c:v>
                </c:pt>
                <c:pt idx="1611">
                  <c:v>2020-10-30</c:v>
                </c:pt>
                <c:pt idx="1612">
                  <c:v>2020-11-02</c:v>
                </c:pt>
                <c:pt idx="1613">
                  <c:v>2020-11-03</c:v>
                </c:pt>
                <c:pt idx="1614">
                  <c:v>2020-11-04</c:v>
                </c:pt>
                <c:pt idx="1615">
                  <c:v>2020-11-05</c:v>
                </c:pt>
                <c:pt idx="1616">
                  <c:v>2020-11-06</c:v>
                </c:pt>
                <c:pt idx="1617">
                  <c:v>2020-11-09</c:v>
                </c:pt>
                <c:pt idx="1618">
                  <c:v>2020-11-10</c:v>
                </c:pt>
                <c:pt idx="1619">
                  <c:v>2020-11-11</c:v>
                </c:pt>
                <c:pt idx="1620">
                  <c:v>2020-11-12</c:v>
                </c:pt>
                <c:pt idx="1621">
                  <c:v>2020-11-13</c:v>
                </c:pt>
                <c:pt idx="1622">
                  <c:v>2020-11-16</c:v>
                </c:pt>
                <c:pt idx="1623">
                  <c:v>2020-11-17</c:v>
                </c:pt>
                <c:pt idx="1624">
                  <c:v>2020-11-18</c:v>
                </c:pt>
                <c:pt idx="1625">
                  <c:v>2020-11-19</c:v>
                </c:pt>
                <c:pt idx="1626">
                  <c:v>2020-11-20</c:v>
                </c:pt>
                <c:pt idx="1627">
                  <c:v>2020-11-23</c:v>
                </c:pt>
                <c:pt idx="1628">
                  <c:v>2020-11-24</c:v>
                </c:pt>
                <c:pt idx="1629">
                  <c:v>2020-11-25</c:v>
                </c:pt>
                <c:pt idx="1630">
                  <c:v>2020-11-26</c:v>
                </c:pt>
                <c:pt idx="1631">
                  <c:v>2020-11-27</c:v>
                </c:pt>
                <c:pt idx="1632">
                  <c:v>2020-11-30</c:v>
                </c:pt>
                <c:pt idx="1633">
                  <c:v>2020-12-01</c:v>
                </c:pt>
                <c:pt idx="1634">
                  <c:v>2020-12-02</c:v>
                </c:pt>
                <c:pt idx="1635">
                  <c:v>2020-12-03</c:v>
                </c:pt>
                <c:pt idx="1636">
                  <c:v>2020-12-04</c:v>
                </c:pt>
                <c:pt idx="1637">
                  <c:v>2020-12-07</c:v>
                </c:pt>
                <c:pt idx="1638">
                  <c:v>2020-12-08</c:v>
                </c:pt>
                <c:pt idx="1639">
                  <c:v>2020-12-09</c:v>
                </c:pt>
                <c:pt idx="1640">
                  <c:v>2020-12-10</c:v>
                </c:pt>
                <c:pt idx="1641">
                  <c:v>2020-12-11</c:v>
                </c:pt>
                <c:pt idx="1642">
                  <c:v>2020-12-14</c:v>
                </c:pt>
                <c:pt idx="1643">
                  <c:v>2020-12-15</c:v>
                </c:pt>
                <c:pt idx="1644">
                  <c:v>2020-12-16</c:v>
                </c:pt>
                <c:pt idx="1645">
                  <c:v>2020-12-17</c:v>
                </c:pt>
                <c:pt idx="1646">
                  <c:v>2020-12-18</c:v>
                </c:pt>
                <c:pt idx="1647">
                  <c:v>2020-12-21</c:v>
                </c:pt>
                <c:pt idx="1648">
                  <c:v>2020-12-22</c:v>
                </c:pt>
                <c:pt idx="1649">
                  <c:v>2020-12-23</c:v>
                </c:pt>
                <c:pt idx="1650">
                  <c:v>2020-12-24</c:v>
                </c:pt>
                <c:pt idx="1651">
                  <c:v>2020-12-25</c:v>
                </c:pt>
                <c:pt idx="1652">
                  <c:v>2020-12-28</c:v>
                </c:pt>
                <c:pt idx="1653">
                  <c:v>2020-12-29</c:v>
                </c:pt>
                <c:pt idx="1654">
                  <c:v>2020-12-30</c:v>
                </c:pt>
                <c:pt idx="1655">
                  <c:v>2020-12-31</c:v>
                </c:pt>
                <c:pt idx="1656">
                  <c:v>2021-01-04</c:v>
                </c:pt>
                <c:pt idx="1657">
                  <c:v>2021-01-05</c:v>
                </c:pt>
                <c:pt idx="1658">
                  <c:v>2021-01-06</c:v>
                </c:pt>
                <c:pt idx="1659">
                  <c:v>2021-01-07</c:v>
                </c:pt>
                <c:pt idx="1660">
                  <c:v>2021-01-08</c:v>
                </c:pt>
                <c:pt idx="1661">
                  <c:v>2021-01-11</c:v>
                </c:pt>
                <c:pt idx="1662">
                  <c:v>2021-01-12</c:v>
                </c:pt>
                <c:pt idx="1663">
                  <c:v>2021-01-13</c:v>
                </c:pt>
                <c:pt idx="1664">
                  <c:v>2021-01-14</c:v>
                </c:pt>
                <c:pt idx="1665">
                  <c:v>2021-01-15</c:v>
                </c:pt>
                <c:pt idx="1666">
                  <c:v>2021-01-18</c:v>
                </c:pt>
                <c:pt idx="1667">
                  <c:v>2021-01-19</c:v>
                </c:pt>
                <c:pt idx="1668">
                  <c:v>2021-01-20</c:v>
                </c:pt>
                <c:pt idx="1669">
                  <c:v>2021-01-21</c:v>
                </c:pt>
                <c:pt idx="1670">
                  <c:v>2021-01-22</c:v>
                </c:pt>
                <c:pt idx="1671">
                  <c:v>2021-01-25</c:v>
                </c:pt>
                <c:pt idx="1672">
                  <c:v>2021-01-26</c:v>
                </c:pt>
                <c:pt idx="1673">
                  <c:v>2021-01-27</c:v>
                </c:pt>
                <c:pt idx="1674">
                  <c:v>2021-01-28</c:v>
                </c:pt>
                <c:pt idx="1675">
                  <c:v>2021-01-29</c:v>
                </c:pt>
                <c:pt idx="1676">
                  <c:v>2021-02-01</c:v>
                </c:pt>
                <c:pt idx="1677">
                  <c:v>2021-02-02</c:v>
                </c:pt>
                <c:pt idx="1678">
                  <c:v>2021-02-03</c:v>
                </c:pt>
                <c:pt idx="1679">
                  <c:v>2021-02-04</c:v>
                </c:pt>
                <c:pt idx="1680">
                  <c:v>2021-02-05</c:v>
                </c:pt>
                <c:pt idx="1681">
                  <c:v>2021-02-08</c:v>
                </c:pt>
                <c:pt idx="1682">
                  <c:v>2021-02-09</c:v>
                </c:pt>
                <c:pt idx="1683">
                  <c:v>2021-02-10</c:v>
                </c:pt>
                <c:pt idx="1684">
                  <c:v>2021-02-18</c:v>
                </c:pt>
                <c:pt idx="1685">
                  <c:v>2021-02-19</c:v>
                </c:pt>
                <c:pt idx="1686">
                  <c:v>2021-02-22</c:v>
                </c:pt>
                <c:pt idx="1687">
                  <c:v>2021-02-23</c:v>
                </c:pt>
                <c:pt idx="1688">
                  <c:v>2021-02-24</c:v>
                </c:pt>
                <c:pt idx="1689">
                  <c:v>2021-02-25</c:v>
                </c:pt>
                <c:pt idx="1690">
                  <c:v>2021-02-26</c:v>
                </c:pt>
                <c:pt idx="1691">
                  <c:v>2021-03-01</c:v>
                </c:pt>
                <c:pt idx="1692">
                  <c:v>2021-03-02</c:v>
                </c:pt>
                <c:pt idx="1693">
                  <c:v>2021-03-03</c:v>
                </c:pt>
                <c:pt idx="1694">
                  <c:v>2021-03-04</c:v>
                </c:pt>
                <c:pt idx="1695">
                  <c:v>2021-03-05</c:v>
                </c:pt>
                <c:pt idx="1696">
                  <c:v>2021-03-08</c:v>
                </c:pt>
                <c:pt idx="1697">
                  <c:v>2021-03-09</c:v>
                </c:pt>
                <c:pt idx="1698">
                  <c:v>2021-03-10</c:v>
                </c:pt>
                <c:pt idx="1699">
                  <c:v>2021-03-11</c:v>
                </c:pt>
                <c:pt idx="1700">
                  <c:v>2021-03-12</c:v>
                </c:pt>
                <c:pt idx="1701">
                  <c:v>2021-03-15</c:v>
                </c:pt>
                <c:pt idx="1702">
                  <c:v>2021-03-16</c:v>
                </c:pt>
                <c:pt idx="1703">
                  <c:v>2021-03-17</c:v>
                </c:pt>
                <c:pt idx="1704">
                  <c:v>2021-03-18</c:v>
                </c:pt>
                <c:pt idx="1705">
                  <c:v>2021-03-19</c:v>
                </c:pt>
                <c:pt idx="1706">
                  <c:v>2021-03-22</c:v>
                </c:pt>
                <c:pt idx="1707">
                  <c:v>2021-03-23</c:v>
                </c:pt>
                <c:pt idx="1708">
                  <c:v>2021-03-24</c:v>
                </c:pt>
                <c:pt idx="1709">
                  <c:v>2021-03-25</c:v>
                </c:pt>
                <c:pt idx="1710">
                  <c:v>2021-03-26</c:v>
                </c:pt>
                <c:pt idx="1711">
                  <c:v>2021-03-29</c:v>
                </c:pt>
                <c:pt idx="1712">
                  <c:v>2021-03-30</c:v>
                </c:pt>
                <c:pt idx="1713">
                  <c:v>2021-03-31</c:v>
                </c:pt>
                <c:pt idx="1714">
                  <c:v>2021-04-01</c:v>
                </c:pt>
                <c:pt idx="1715">
                  <c:v>2021-04-02</c:v>
                </c:pt>
                <c:pt idx="1716">
                  <c:v>2021-04-06</c:v>
                </c:pt>
                <c:pt idx="1717">
                  <c:v>2021-04-07</c:v>
                </c:pt>
                <c:pt idx="1718">
                  <c:v>2021-04-08</c:v>
                </c:pt>
                <c:pt idx="1719">
                  <c:v>2021-04-09</c:v>
                </c:pt>
                <c:pt idx="1720">
                  <c:v>2021-04-12</c:v>
                </c:pt>
                <c:pt idx="1721">
                  <c:v>2021-04-13</c:v>
                </c:pt>
                <c:pt idx="1722">
                  <c:v>2021-04-14</c:v>
                </c:pt>
                <c:pt idx="1723">
                  <c:v>2021-04-15</c:v>
                </c:pt>
                <c:pt idx="1724">
                  <c:v>2021-04-16</c:v>
                </c:pt>
                <c:pt idx="1725">
                  <c:v>2021-04-19</c:v>
                </c:pt>
                <c:pt idx="1726">
                  <c:v>2021-04-20</c:v>
                </c:pt>
                <c:pt idx="1727">
                  <c:v>2021-04-21</c:v>
                </c:pt>
                <c:pt idx="1728">
                  <c:v>2021-04-22</c:v>
                </c:pt>
                <c:pt idx="1729">
                  <c:v>2021-04-23</c:v>
                </c:pt>
                <c:pt idx="1730">
                  <c:v>2021-04-26</c:v>
                </c:pt>
                <c:pt idx="1731">
                  <c:v>2021-04-27</c:v>
                </c:pt>
                <c:pt idx="1732">
                  <c:v>2021-04-28</c:v>
                </c:pt>
                <c:pt idx="1733">
                  <c:v>2021-04-29</c:v>
                </c:pt>
                <c:pt idx="1734">
                  <c:v>2021-04-30</c:v>
                </c:pt>
                <c:pt idx="1735">
                  <c:v>2021-05-06</c:v>
                </c:pt>
                <c:pt idx="1736">
                  <c:v>2021-05-07</c:v>
                </c:pt>
                <c:pt idx="1737">
                  <c:v>2021-05-10</c:v>
                </c:pt>
                <c:pt idx="1738">
                  <c:v>2021-05-11</c:v>
                </c:pt>
                <c:pt idx="1739">
                  <c:v>2021-05-12</c:v>
                </c:pt>
                <c:pt idx="1740">
                  <c:v>2021-05-13</c:v>
                </c:pt>
                <c:pt idx="1741">
                  <c:v>2021-05-14</c:v>
                </c:pt>
                <c:pt idx="1742">
                  <c:v>2021-05-17</c:v>
                </c:pt>
                <c:pt idx="1743">
                  <c:v>2021-05-18</c:v>
                </c:pt>
                <c:pt idx="1744">
                  <c:v>2021-05-19</c:v>
                </c:pt>
                <c:pt idx="1745">
                  <c:v>2021-05-20</c:v>
                </c:pt>
                <c:pt idx="1746">
                  <c:v>2021-05-21</c:v>
                </c:pt>
                <c:pt idx="1747">
                  <c:v>2021-05-24</c:v>
                </c:pt>
                <c:pt idx="1748">
                  <c:v>2021-05-25</c:v>
                </c:pt>
                <c:pt idx="1749">
                  <c:v>2021-05-26</c:v>
                </c:pt>
                <c:pt idx="1750">
                  <c:v>2021-05-27</c:v>
                </c:pt>
                <c:pt idx="1751">
                  <c:v>2021-05-28</c:v>
                </c:pt>
                <c:pt idx="1752">
                  <c:v>2021-05-31</c:v>
                </c:pt>
                <c:pt idx="1753">
                  <c:v>2021-06-01</c:v>
                </c:pt>
                <c:pt idx="1754">
                  <c:v>2021-06-02</c:v>
                </c:pt>
                <c:pt idx="1755">
                  <c:v>2021-06-03</c:v>
                </c:pt>
                <c:pt idx="1756">
                  <c:v>2021-06-04</c:v>
                </c:pt>
                <c:pt idx="1757">
                  <c:v>2021-06-07</c:v>
                </c:pt>
                <c:pt idx="1758">
                  <c:v>2021-06-08</c:v>
                </c:pt>
                <c:pt idx="1759">
                  <c:v>2021-06-09</c:v>
                </c:pt>
                <c:pt idx="1760">
                  <c:v>2021-06-10</c:v>
                </c:pt>
                <c:pt idx="1761">
                  <c:v>2021-06-11</c:v>
                </c:pt>
                <c:pt idx="1762">
                  <c:v>2021-06-15</c:v>
                </c:pt>
                <c:pt idx="1763">
                  <c:v>2021-06-16</c:v>
                </c:pt>
                <c:pt idx="1764">
                  <c:v>2021-06-17</c:v>
                </c:pt>
                <c:pt idx="1765">
                  <c:v>2021-06-18</c:v>
                </c:pt>
                <c:pt idx="1766">
                  <c:v>2021-06-21</c:v>
                </c:pt>
                <c:pt idx="1767">
                  <c:v>2021-06-22</c:v>
                </c:pt>
                <c:pt idx="1768">
                  <c:v>2021-06-23</c:v>
                </c:pt>
                <c:pt idx="1769">
                  <c:v>2021-06-24</c:v>
                </c:pt>
                <c:pt idx="1770">
                  <c:v>2021-06-25</c:v>
                </c:pt>
                <c:pt idx="1771">
                  <c:v>2021-06-28</c:v>
                </c:pt>
                <c:pt idx="1772">
                  <c:v>2021-06-29</c:v>
                </c:pt>
                <c:pt idx="1773">
                  <c:v>2021-06-30</c:v>
                </c:pt>
                <c:pt idx="1774">
                  <c:v>2021-07-01</c:v>
                </c:pt>
                <c:pt idx="1775">
                  <c:v>2021-07-02</c:v>
                </c:pt>
                <c:pt idx="1776">
                  <c:v>2021-07-05</c:v>
                </c:pt>
                <c:pt idx="1777">
                  <c:v>2021-07-06</c:v>
                </c:pt>
                <c:pt idx="1778">
                  <c:v>2021-07-07</c:v>
                </c:pt>
                <c:pt idx="1779">
                  <c:v>2021-07-08</c:v>
                </c:pt>
                <c:pt idx="1780">
                  <c:v>2021-07-09</c:v>
                </c:pt>
                <c:pt idx="1781">
                  <c:v>2021-07-12</c:v>
                </c:pt>
                <c:pt idx="1782">
                  <c:v>2021-07-13</c:v>
                </c:pt>
                <c:pt idx="1783">
                  <c:v>2021-07-14</c:v>
                </c:pt>
                <c:pt idx="1784">
                  <c:v>2021-07-15</c:v>
                </c:pt>
                <c:pt idx="1785">
                  <c:v>2021-07-16</c:v>
                </c:pt>
                <c:pt idx="1786">
                  <c:v>2021-07-19</c:v>
                </c:pt>
                <c:pt idx="1787">
                  <c:v>2021-07-20</c:v>
                </c:pt>
                <c:pt idx="1788">
                  <c:v>2021-07-21</c:v>
                </c:pt>
                <c:pt idx="1789">
                  <c:v>2021-07-22</c:v>
                </c:pt>
                <c:pt idx="1790">
                  <c:v>2021-07-23</c:v>
                </c:pt>
                <c:pt idx="1791">
                  <c:v>2021-07-26</c:v>
                </c:pt>
                <c:pt idx="1792">
                  <c:v>2021-07-27</c:v>
                </c:pt>
                <c:pt idx="1793">
                  <c:v>2021-07-28</c:v>
                </c:pt>
                <c:pt idx="1794">
                  <c:v>2021-07-29</c:v>
                </c:pt>
                <c:pt idx="1795">
                  <c:v>2021-07-30</c:v>
                </c:pt>
                <c:pt idx="1796">
                  <c:v>2021-08-02</c:v>
                </c:pt>
                <c:pt idx="1797">
                  <c:v>2021-08-03</c:v>
                </c:pt>
                <c:pt idx="1798">
                  <c:v>2021-08-04</c:v>
                </c:pt>
                <c:pt idx="1799">
                  <c:v>2021-08-05</c:v>
                </c:pt>
                <c:pt idx="1800">
                  <c:v>2021-08-06</c:v>
                </c:pt>
                <c:pt idx="1801">
                  <c:v>2021-08-09</c:v>
                </c:pt>
                <c:pt idx="1802">
                  <c:v>2021-08-10</c:v>
                </c:pt>
                <c:pt idx="1803">
                  <c:v>2021-08-11</c:v>
                </c:pt>
                <c:pt idx="1804">
                  <c:v>2021-08-12</c:v>
                </c:pt>
                <c:pt idx="1805">
                  <c:v>2021-08-13</c:v>
                </c:pt>
                <c:pt idx="1806">
                  <c:v>2021-08-16</c:v>
                </c:pt>
                <c:pt idx="1807">
                  <c:v>2021-08-17</c:v>
                </c:pt>
                <c:pt idx="1808">
                  <c:v>2021-08-18</c:v>
                </c:pt>
                <c:pt idx="1809">
                  <c:v>2021-08-19</c:v>
                </c:pt>
                <c:pt idx="1810">
                  <c:v>2021-08-20</c:v>
                </c:pt>
                <c:pt idx="1811">
                  <c:v>2021-08-23</c:v>
                </c:pt>
                <c:pt idx="1812">
                  <c:v>2021-08-24</c:v>
                </c:pt>
                <c:pt idx="1813">
                  <c:v>2021-08-25</c:v>
                </c:pt>
                <c:pt idx="1814">
                  <c:v>2021-08-26</c:v>
                </c:pt>
                <c:pt idx="1815">
                  <c:v>2021-08-27</c:v>
                </c:pt>
                <c:pt idx="1816">
                  <c:v>2021-08-30</c:v>
                </c:pt>
                <c:pt idx="1817">
                  <c:v>2021-08-31</c:v>
                </c:pt>
                <c:pt idx="1818">
                  <c:v>2021-09-01</c:v>
                </c:pt>
                <c:pt idx="1819">
                  <c:v>2021-09-02</c:v>
                </c:pt>
                <c:pt idx="1820">
                  <c:v>2021-09-03</c:v>
                </c:pt>
                <c:pt idx="1821">
                  <c:v>2021-09-06</c:v>
                </c:pt>
                <c:pt idx="1822">
                  <c:v>2021-09-07</c:v>
                </c:pt>
                <c:pt idx="1823">
                  <c:v>2021-09-08</c:v>
                </c:pt>
                <c:pt idx="1824">
                  <c:v>2021-09-09</c:v>
                </c:pt>
                <c:pt idx="1825">
                  <c:v>2021-09-10</c:v>
                </c:pt>
                <c:pt idx="1826">
                  <c:v>2021-09-13</c:v>
                </c:pt>
                <c:pt idx="1827">
                  <c:v>2021-09-14</c:v>
                </c:pt>
                <c:pt idx="1828">
                  <c:v>2021-09-15</c:v>
                </c:pt>
                <c:pt idx="1829">
                  <c:v>2021-09-16</c:v>
                </c:pt>
                <c:pt idx="1830">
                  <c:v>2021-09-17</c:v>
                </c:pt>
                <c:pt idx="1831">
                  <c:v>2021-09-22</c:v>
                </c:pt>
                <c:pt idx="1832">
                  <c:v>2021-09-23</c:v>
                </c:pt>
                <c:pt idx="1833">
                  <c:v>2021-09-24</c:v>
                </c:pt>
                <c:pt idx="1834">
                  <c:v>2021-09-27</c:v>
                </c:pt>
                <c:pt idx="1835">
                  <c:v>2021-09-28</c:v>
                </c:pt>
                <c:pt idx="1836">
                  <c:v>2021-09-29</c:v>
                </c:pt>
                <c:pt idx="1837">
                  <c:v>2021-09-30</c:v>
                </c:pt>
                <c:pt idx="1838">
                  <c:v>2021-10-08</c:v>
                </c:pt>
                <c:pt idx="1839">
                  <c:v>2021-10-11</c:v>
                </c:pt>
                <c:pt idx="1840">
                  <c:v>2021-10-12</c:v>
                </c:pt>
                <c:pt idx="1841">
                  <c:v>2021-10-13</c:v>
                </c:pt>
                <c:pt idx="1842">
                  <c:v>2021-10-14</c:v>
                </c:pt>
                <c:pt idx="1843">
                  <c:v>2021-10-15</c:v>
                </c:pt>
                <c:pt idx="1844">
                  <c:v>2021-10-18</c:v>
                </c:pt>
                <c:pt idx="1845">
                  <c:v>2021-10-19</c:v>
                </c:pt>
                <c:pt idx="1846">
                  <c:v>2021-10-20</c:v>
                </c:pt>
                <c:pt idx="1847">
                  <c:v>2021-10-21</c:v>
                </c:pt>
                <c:pt idx="1848">
                  <c:v>2021-10-22</c:v>
                </c:pt>
                <c:pt idx="1849">
                  <c:v>2021-10-25</c:v>
                </c:pt>
                <c:pt idx="1850">
                  <c:v>2021-10-26</c:v>
                </c:pt>
                <c:pt idx="1851">
                  <c:v>2021-10-27</c:v>
                </c:pt>
                <c:pt idx="1852">
                  <c:v>2021-10-28</c:v>
                </c:pt>
                <c:pt idx="1853">
                  <c:v>2021-10-29</c:v>
                </c:pt>
                <c:pt idx="1854">
                  <c:v>2021-11-01</c:v>
                </c:pt>
                <c:pt idx="1855">
                  <c:v>2021-11-02</c:v>
                </c:pt>
                <c:pt idx="1856">
                  <c:v>2021-11-03</c:v>
                </c:pt>
                <c:pt idx="1857">
                  <c:v>2021-11-04</c:v>
                </c:pt>
                <c:pt idx="1858">
                  <c:v>2021-11-05</c:v>
                </c:pt>
                <c:pt idx="1859">
                  <c:v>2021-11-08</c:v>
                </c:pt>
                <c:pt idx="1860">
                  <c:v>2021-11-09</c:v>
                </c:pt>
                <c:pt idx="1861">
                  <c:v>2021-11-10</c:v>
                </c:pt>
                <c:pt idx="1862">
                  <c:v>2021-11-11</c:v>
                </c:pt>
                <c:pt idx="1863">
                  <c:v>2021-11-12</c:v>
                </c:pt>
                <c:pt idx="1864">
                  <c:v>2021-11-15</c:v>
                </c:pt>
                <c:pt idx="1865">
                  <c:v>2021-11-16</c:v>
                </c:pt>
                <c:pt idx="1866">
                  <c:v>2021-11-17</c:v>
                </c:pt>
                <c:pt idx="1867">
                  <c:v>2021-11-18</c:v>
                </c:pt>
                <c:pt idx="1868">
                  <c:v>2021-11-19</c:v>
                </c:pt>
                <c:pt idx="1869">
                  <c:v>2021-11-22</c:v>
                </c:pt>
                <c:pt idx="1870">
                  <c:v>2021-11-23</c:v>
                </c:pt>
                <c:pt idx="1871">
                  <c:v>2021-11-24</c:v>
                </c:pt>
                <c:pt idx="1872">
                  <c:v>2021-11-25</c:v>
                </c:pt>
                <c:pt idx="1873">
                  <c:v>2021-11-26</c:v>
                </c:pt>
                <c:pt idx="1874">
                  <c:v>2021-11-29</c:v>
                </c:pt>
                <c:pt idx="1875">
                  <c:v>2021-11-30</c:v>
                </c:pt>
                <c:pt idx="1876">
                  <c:v>2021-12-01</c:v>
                </c:pt>
                <c:pt idx="1877">
                  <c:v>2021-12-02</c:v>
                </c:pt>
                <c:pt idx="1878">
                  <c:v>2021-12-03</c:v>
                </c:pt>
                <c:pt idx="1879">
                  <c:v>2021-12-06</c:v>
                </c:pt>
                <c:pt idx="1880">
                  <c:v>2021-12-07</c:v>
                </c:pt>
                <c:pt idx="1881">
                  <c:v>2021-12-08</c:v>
                </c:pt>
                <c:pt idx="1882">
                  <c:v>2021-12-09</c:v>
                </c:pt>
                <c:pt idx="1883">
                  <c:v>2021-12-10</c:v>
                </c:pt>
                <c:pt idx="1884">
                  <c:v>2021-12-13</c:v>
                </c:pt>
                <c:pt idx="1885">
                  <c:v>2021-12-14</c:v>
                </c:pt>
                <c:pt idx="1886">
                  <c:v>2021-12-15</c:v>
                </c:pt>
                <c:pt idx="1887">
                  <c:v>2021-12-16</c:v>
                </c:pt>
                <c:pt idx="1888">
                  <c:v>2021-12-17</c:v>
                </c:pt>
                <c:pt idx="1889">
                  <c:v>2021-12-20</c:v>
                </c:pt>
                <c:pt idx="1890">
                  <c:v>2021-12-21</c:v>
                </c:pt>
                <c:pt idx="1891">
                  <c:v>2021-12-22</c:v>
                </c:pt>
                <c:pt idx="1892">
                  <c:v>2021-12-23</c:v>
                </c:pt>
                <c:pt idx="1893">
                  <c:v>2021-12-24</c:v>
                </c:pt>
                <c:pt idx="1894">
                  <c:v>2021-12-27</c:v>
                </c:pt>
                <c:pt idx="1895">
                  <c:v>2021-12-28</c:v>
                </c:pt>
                <c:pt idx="1896">
                  <c:v>2021-12-29</c:v>
                </c:pt>
                <c:pt idx="1897">
                  <c:v>2021-12-30</c:v>
                </c:pt>
                <c:pt idx="1898">
                  <c:v>2021-12-31</c:v>
                </c:pt>
                <c:pt idx="1899">
                  <c:v>2022-01-04</c:v>
                </c:pt>
                <c:pt idx="1900">
                  <c:v>2022-01-05</c:v>
                </c:pt>
                <c:pt idx="1901">
                  <c:v>2022-01-06</c:v>
                </c:pt>
                <c:pt idx="1902">
                  <c:v>2022-01-07</c:v>
                </c:pt>
                <c:pt idx="1903">
                  <c:v>2022-01-10</c:v>
                </c:pt>
                <c:pt idx="1904">
                  <c:v>2022-01-11</c:v>
                </c:pt>
                <c:pt idx="1905">
                  <c:v>2022-01-12</c:v>
                </c:pt>
                <c:pt idx="1906">
                  <c:v>2022-01-13</c:v>
                </c:pt>
                <c:pt idx="1907">
                  <c:v>2022-01-14</c:v>
                </c:pt>
                <c:pt idx="1908">
                  <c:v>2022-01-17</c:v>
                </c:pt>
                <c:pt idx="1909">
                  <c:v>2022-01-18</c:v>
                </c:pt>
                <c:pt idx="1910">
                  <c:v>2022-01-19</c:v>
                </c:pt>
                <c:pt idx="1911">
                  <c:v>2022-01-20</c:v>
                </c:pt>
                <c:pt idx="1912">
                  <c:v>2022-01-21</c:v>
                </c:pt>
                <c:pt idx="1913">
                  <c:v>2022-01-24</c:v>
                </c:pt>
                <c:pt idx="1914">
                  <c:v>2022-01-25</c:v>
                </c:pt>
                <c:pt idx="1915">
                  <c:v>2022-01-26</c:v>
                </c:pt>
                <c:pt idx="1916">
                  <c:v>2022-01-27</c:v>
                </c:pt>
                <c:pt idx="1917">
                  <c:v>2022-01-28</c:v>
                </c:pt>
                <c:pt idx="1918">
                  <c:v>2022-02-07</c:v>
                </c:pt>
                <c:pt idx="1919">
                  <c:v>2022-02-08</c:v>
                </c:pt>
                <c:pt idx="1920">
                  <c:v>2022-02-09</c:v>
                </c:pt>
                <c:pt idx="1921">
                  <c:v>2022-02-10</c:v>
                </c:pt>
                <c:pt idx="1922">
                  <c:v>2022-02-11</c:v>
                </c:pt>
                <c:pt idx="1923">
                  <c:v>2022-02-14</c:v>
                </c:pt>
                <c:pt idx="1924">
                  <c:v>2022-02-15</c:v>
                </c:pt>
                <c:pt idx="1925">
                  <c:v>2022-02-16</c:v>
                </c:pt>
                <c:pt idx="1926">
                  <c:v>2022-02-17</c:v>
                </c:pt>
                <c:pt idx="1927">
                  <c:v>2022-02-18</c:v>
                </c:pt>
                <c:pt idx="1928">
                  <c:v>2022-02-21</c:v>
                </c:pt>
                <c:pt idx="1929">
                  <c:v>2022-02-22</c:v>
                </c:pt>
                <c:pt idx="1930">
                  <c:v>2022-02-23</c:v>
                </c:pt>
                <c:pt idx="1931">
                  <c:v>2022-02-24</c:v>
                </c:pt>
                <c:pt idx="1932">
                  <c:v>2022-02-25</c:v>
                </c:pt>
                <c:pt idx="1933">
                  <c:v>2022-02-28</c:v>
                </c:pt>
                <c:pt idx="1934">
                  <c:v>2022-03-01</c:v>
                </c:pt>
                <c:pt idx="1935">
                  <c:v>2022-03-02</c:v>
                </c:pt>
                <c:pt idx="1936">
                  <c:v>2022-03-03</c:v>
                </c:pt>
                <c:pt idx="1937">
                  <c:v>2022-03-04</c:v>
                </c:pt>
                <c:pt idx="1938">
                  <c:v>2022-03-07</c:v>
                </c:pt>
                <c:pt idx="1939">
                  <c:v>2022-03-08</c:v>
                </c:pt>
                <c:pt idx="1940">
                  <c:v>2022-03-09</c:v>
                </c:pt>
                <c:pt idx="1941">
                  <c:v>2022-03-10</c:v>
                </c:pt>
                <c:pt idx="1942">
                  <c:v>2022-03-11</c:v>
                </c:pt>
                <c:pt idx="1943">
                  <c:v>2022-03-14</c:v>
                </c:pt>
                <c:pt idx="1944">
                  <c:v>2022-03-15</c:v>
                </c:pt>
                <c:pt idx="1945">
                  <c:v>2022-03-16</c:v>
                </c:pt>
                <c:pt idx="1946">
                  <c:v>2022-03-17</c:v>
                </c:pt>
                <c:pt idx="1947">
                  <c:v>2022-03-18</c:v>
                </c:pt>
                <c:pt idx="1948">
                  <c:v>2022-03-21</c:v>
                </c:pt>
                <c:pt idx="1949">
                  <c:v>2022-03-22</c:v>
                </c:pt>
                <c:pt idx="1950">
                  <c:v>2022-03-23</c:v>
                </c:pt>
                <c:pt idx="1951">
                  <c:v>2022-03-24</c:v>
                </c:pt>
                <c:pt idx="1952">
                  <c:v>2022-03-25</c:v>
                </c:pt>
                <c:pt idx="1953">
                  <c:v>2022-03-28</c:v>
                </c:pt>
                <c:pt idx="1954">
                  <c:v>2022-03-29</c:v>
                </c:pt>
                <c:pt idx="1955">
                  <c:v>2022-03-30</c:v>
                </c:pt>
                <c:pt idx="1956">
                  <c:v>2022-03-31</c:v>
                </c:pt>
                <c:pt idx="1957">
                  <c:v>2022-04-01</c:v>
                </c:pt>
                <c:pt idx="1958">
                  <c:v>2022-04-06</c:v>
                </c:pt>
                <c:pt idx="1959">
                  <c:v>2022-04-07</c:v>
                </c:pt>
                <c:pt idx="1960">
                  <c:v>2022-04-08</c:v>
                </c:pt>
                <c:pt idx="1961">
                  <c:v>2022-04-11</c:v>
                </c:pt>
                <c:pt idx="1962">
                  <c:v>2022-04-12</c:v>
                </c:pt>
                <c:pt idx="1963">
                  <c:v>2022-04-13</c:v>
                </c:pt>
                <c:pt idx="1964">
                  <c:v>2022-04-14</c:v>
                </c:pt>
                <c:pt idx="1965">
                  <c:v>2022-04-15</c:v>
                </c:pt>
                <c:pt idx="1966">
                  <c:v>2022-04-18</c:v>
                </c:pt>
                <c:pt idx="1967">
                  <c:v>2022-04-19</c:v>
                </c:pt>
                <c:pt idx="1968">
                  <c:v>2022-04-20</c:v>
                </c:pt>
                <c:pt idx="1969">
                  <c:v>2022-04-21</c:v>
                </c:pt>
                <c:pt idx="1970">
                  <c:v>2022-04-22</c:v>
                </c:pt>
                <c:pt idx="1971">
                  <c:v>2022-04-25</c:v>
                </c:pt>
                <c:pt idx="1972">
                  <c:v>2022-04-26</c:v>
                </c:pt>
                <c:pt idx="1973">
                  <c:v>2022-04-27</c:v>
                </c:pt>
                <c:pt idx="1974">
                  <c:v>2022-04-28</c:v>
                </c:pt>
                <c:pt idx="1975">
                  <c:v>2022-04-29</c:v>
                </c:pt>
                <c:pt idx="1976">
                  <c:v>2022-05-05</c:v>
                </c:pt>
                <c:pt idx="1977">
                  <c:v>2022-05-06</c:v>
                </c:pt>
                <c:pt idx="1978">
                  <c:v>2022-05-09</c:v>
                </c:pt>
                <c:pt idx="1979">
                  <c:v>2022-05-10</c:v>
                </c:pt>
                <c:pt idx="1980">
                  <c:v>2022-05-11</c:v>
                </c:pt>
                <c:pt idx="1981">
                  <c:v>2022-05-12</c:v>
                </c:pt>
                <c:pt idx="1982">
                  <c:v>2022-05-13</c:v>
                </c:pt>
                <c:pt idx="1983">
                  <c:v>2022-05-16</c:v>
                </c:pt>
                <c:pt idx="1984">
                  <c:v>2022-05-17</c:v>
                </c:pt>
                <c:pt idx="1985">
                  <c:v>2022-05-18</c:v>
                </c:pt>
                <c:pt idx="1986">
                  <c:v>2022-05-19</c:v>
                </c:pt>
                <c:pt idx="1987">
                  <c:v>2022-05-20</c:v>
                </c:pt>
                <c:pt idx="1988">
                  <c:v>2022-05-23</c:v>
                </c:pt>
                <c:pt idx="1989">
                  <c:v>2022-05-24</c:v>
                </c:pt>
                <c:pt idx="1990">
                  <c:v>2022-05-25</c:v>
                </c:pt>
                <c:pt idx="1991">
                  <c:v>2022-05-26</c:v>
                </c:pt>
                <c:pt idx="1992">
                  <c:v>2022-05-27</c:v>
                </c:pt>
                <c:pt idx="1993">
                  <c:v>2022-05-30</c:v>
                </c:pt>
                <c:pt idx="1994">
                  <c:v>2022-05-31</c:v>
                </c:pt>
                <c:pt idx="1995">
                  <c:v>2022-06-01</c:v>
                </c:pt>
                <c:pt idx="1996">
                  <c:v>2022-06-02</c:v>
                </c:pt>
                <c:pt idx="1997">
                  <c:v>2022-06-06</c:v>
                </c:pt>
                <c:pt idx="1998">
                  <c:v>2022-06-07</c:v>
                </c:pt>
                <c:pt idx="1999">
                  <c:v>2022-06-08</c:v>
                </c:pt>
                <c:pt idx="2000">
                  <c:v>2022-06-09</c:v>
                </c:pt>
                <c:pt idx="2001">
                  <c:v>2022-06-10</c:v>
                </c:pt>
                <c:pt idx="2002">
                  <c:v>2022-06-13</c:v>
                </c:pt>
                <c:pt idx="2003">
                  <c:v>2022-06-14</c:v>
                </c:pt>
                <c:pt idx="2004">
                  <c:v>2022-06-15</c:v>
                </c:pt>
                <c:pt idx="2005">
                  <c:v>2022-06-16</c:v>
                </c:pt>
                <c:pt idx="2006">
                  <c:v>2022-06-17</c:v>
                </c:pt>
                <c:pt idx="2007">
                  <c:v>2022-06-20</c:v>
                </c:pt>
                <c:pt idx="2008">
                  <c:v>2022-06-21</c:v>
                </c:pt>
                <c:pt idx="2009">
                  <c:v>2022-06-22</c:v>
                </c:pt>
                <c:pt idx="2010">
                  <c:v>2022-06-23</c:v>
                </c:pt>
                <c:pt idx="2011">
                  <c:v>2022-06-24</c:v>
                </c:pt>
                <c:pt idx="2012">
                  <c:v>2022-06-27</c:v>
                </c:pt>
                <c:pt idx="2013">
                  <c:v>2022-06-28</c:v>
                </c:pt>
                <c:pt idx="2014">
                  <c:v>2022-06-29</c:v>
                </c:pt>
                <c:pt idx="2015">
                  <c:v>2022-06-30</c:v>
                </c:pt>
                <c:pt idx="2016">
                  <c:v>2022-07-01</c:v>
                </c:pt>
                <c:pt idx="2017">
                  <c:v>2022-07-04</c:v>
                </c:pt>
                <c:pt idx="2018">
                  <c:v>2022-07-05</c:v>
                </c:pt>
                <c:pt idx="2019">
                  <c:v>2022-07-06</c:v>
                </c:pt>
                <c:pt idx="2020">
                  <c:v>2022-07-07</c:v>
                </c:pt>
                <c:pt idx="2021">
                  <c:v>2022-07-08</c:v>
                </c:pt>
                <c:pt idx="2022">
                  <c:v>2022-07-11</c:v>
                </c:pt>
                <c:pt idx="2023">
                  <c:v>2022-07-12</c:v>
                </c:pt>
                <c:pt idx="2024">
                  <c:v>2022-07-13</c:v>
                </c:pt>
                <c:pt idx="2025">
                  <c:v>2022-07-14</c:v>
                </c:pt>
                <c:pt idx="2026">
                  <c:v>2022-07-15</c:v>
                </c:pt>
                <c:pt idx="2027">
                  <c:v>2022-07-18</c:v>
                </c:pt>
                <c:pt idx="2028">
                  <c:v>2022-07-19</c:v>
                </c:pt>
                <c:pt idx="2029">
                  <c:v>2022-07-20</c:v>
                </c:pt>
                <c:pt idx="2030">
                  <c:v>2022-07-21</c:v>
                </c:pt>
                <c:pt idx="2031">
                  <c:v>2022-07-22</c:v>
                </c:pt>
                <c:pt idx="2032">
                  <c:v>2022-07-25</c:v>
                </c:pt>
                <c:pt idx="2033">
                  <c:v>2022-07-26</c:v>
                </c:pt>
                <c:pt idx="2034">
                  <c:v>2022-07-27</c:v>
                </c:pt>
                <c:pt idx="2035">
                  <c:v>2022-07-28</c:v>
                </c:pt>
                <c:pt idx="2036">
                  <c:v>2022-07-29</c:v>
                </c:pt>
                <c:pt idx="2037">
                  <c:v>2022-08-01</c:v>
                </c:pt>
                <c:pt idx="2038">
                  <c:v>2022-08-02</c:v>
                </c:pt>
                <c:pt idx="2039">
                  <c:v>2022-08-03</c:v>
                </c:pt>
                <c:pt idx="2040">
                  <c:v>2022-08-04</c:v>
                </c:pt>
                <c:pt idx="2041">
                  <c:v>2022-08-05</c:v>
                </c:pt>
                <c:pt idx="2042">
                  <c:v>2022-08-08</c:v>
                </c:pt>
                <c:pt idx="2043">
                  <c:v>2022-08-09</c:v>
                </c:pt>
                <c:pt idx="2044">
                  <c:v>2022-08-10</c:v>
                </c:pt>
                <c:pt idx="2045">
                  <c:v>2022-08-11</c:v>
                </c:pt>
                <c:pt idx="2046">
                  <c:v>2022-08-12</c:v>
                </c:pt>
                <c:pt idx="2047">
                  <c:v>2022-08-15</c:v>
                </c:pt>
                <c:pt idx="2048">
                  <c:v>2022-08-16</c:v>
                </c:pt>
                <c:pt idx="2049">
                  <c:v>2022-08-17</c:v>
                </c:pt>
                <c:pt idx="2050">
                  <c:v>2022-08-18</c:v>
                </c:pt>
                <c:pt idx="2051">
                  <c:v>2022-08-19</c:v>
                </c:pt>
                <c:pt idx="2052">
                  <c:v>2022-08-22</c:v>
                </c:pt>
                <c:pt idx="2053">
                  <c:v>2022-08-23</c:v>
                </c:pt>
                <c:pt idx="2054">
                  <c:v>2022-08-24</c:v>
                </c:pt>
                <c:pt idx="2055">
                  <c:v>2022-08-25</c:v>
                </c:pt>
                <c:pt idx="2056">
                  <c:v>2022-08-26</c:v>
                </c:pt>
                <c:pt idx="2057">
                  <c:v>2022-08-29</c:v>
                </c:pt>
                <c:pt idx="2058">
                  <c:v>2022-08-30</c:v>
                </c:pt>
                <c:pt idx="2059">
                  <c:v>2022-08-31</c:v>
                </c:pt>
                <c:pt idx="2060">
                  <c:v>2022-09-01</c:v>
                </c:pt>
                <c:pt idx="2061">
                  <c:v>2022-09-02</c:v>
                </c:pt>
                <c:pt idx="2062">
                  <c:v>2022-09-05</c:v>
                </c:pt>
                <c:pt idx="2063">
                  <c:v>2022-09-06</c:v>
                </c:pt>
                <c:pt idx="2064">
                  <c:v>2022-09-07</c:v>
                </c:pt>
                <c:pt idx="2065">
                  <c:v>2022-09-08</c:v>
                </c:pt>
                <c:pt idx="2066">
                  <c:v>2022-09-09</c:v>
                </c:pt>
                <c:pt idx="2067">
                  <c:v>2022-09-13</c:v>
                </c:pt>
                <c:pt idx="2068">
                  <c:v>2022-09-14</c:v>
                </c:pt>
                <c:pt idx="2069">
                  <c:v>2022-09-15</c:v>
                </c:pt>
                <c:pt idx="2070">
                  <c:v>2022-09-16</c:v>
                </c:pt>
                <c:pt idx="2071">
                  <c:v>2022-09-19</c:v>
                </c:pt>
                <c:pt idx="2072">
                  <c:v>2022-09-20</c:v>
                </c:pt>
                <c:pt idx="2073">
                  <c:v>2022-09-21</c:v>
                </c:pt>
                <c:pt idx="2074">
                  <c:v>2022-09-22</c:v>
                </c:pt>
                <c:pt idx="2075">
                  <c:v>2022-09-23</c:v>
                </c:pt>
                <c:pt idx="2076">
                  <c:v>2022-09-26</c:v>
                </c:pt>
                <c:pt idx="2077">
                  <c:v>2022-09-27</c:v>
                </c:pt>
                <c:pt idx="2078">
                  <c:v>2022-09-28</c:v>
                </c:pt>
                <c:pt idx="2079">
                  <c:v>2022-09-29</c:v>
                </c:pt>
                <c:pt idx="2080">
                  <c:v>2022-09-30</c:v>
                </c:pt>
                <c:pt idx="2081">
                  <c:v>2022-10-10</c:v>
                </c:pt>
                <c:pt idx="2082">
                  <c:v>2022-10-11</c:v>
                </c:pt>
                <c:pt idx="2083">
                  <c:v>2022-10-12</c:v>
                </c:pt>
                <c:pt idx="2084">
                  <c:v>2022-10-13</c:v>
                </c:pt>
                <c:pt idx="2085">
                  <c:v>2022-10-14</c:v>
                </c:pt>
                <c:pt idx="2086">
                  <c:v>2022-10-17</c:v>
                </c:pt>
                <c:pt idx="2087">
                  <c:v>2022-10-18</c:v>
                </c:pt>
                <c:pt idx="2088">
                  <c:v>2022-10-19</c:v>
                </c:pt>
                <c:pt idx="2089">
                  <c:v>2022-10-20</c:v>
                </c:pt>
                <c:pt idx="2090">
                  <c:v>2022-10-21</c:v>
                </c:pt>
                <c:pt idx="2091">
                  <c:v>2022-10-24</c:v>
                </c:pt>
                <c:pt idx="2092">
                  <c:v>2022-10-25</c:v>
                </c:pt>
                <c:pt idx="2093">
                  <c:v>2022-10-26</c:v>
                </c:pt>
                <c:pt idx="2094">
                  <c:v>2022-10-27</c:v>
                </c:pt>
                <c:pt idx="2095">
                  <c:v>2022-10-28</c:v>
                </c:pt>
                <c:pt idx="2096">
                  <c:v>2022-10-31</c:v>
                </c:pt>
                <c:pt idx="2097">
                  <c:v>2022-11-01</c:v>
                </c:pt>
                <c:pt idx="2098">
                  <c:v>2022-11-02</c:v>
                </c:pt>
                <c:pt idx="2099">
                  <c:v>2022-11-03</c:v>
                </c:pt>
                <c:pt idx="2100">
                  <c:v>2022-11-04</c:v>
                </c:pt>
                <c:pt idx="2101">
                  <c:v>2022-11-07</c:v>
                </c:pt>
                <c:pt idx="2102">
                  <c:v>2022-11-08</c:v>
                </c:pt>
                <c:pt idx="2103">
                  <c:v>2022-11-09</c:v>
                </c:pt>
                <c:pt idx="2104">
                  <c:v>2022-11-10</c:v>
                </c:pt>
                <c:pt idx="2105">
                  <c:v>2022-11-11</c:v>
                </c:pt>
                <c:pt idx="2106">
                  <c:v>2022-11-14</c:v>
                </c:pt>
                <c:pt idx="2107">
                  <c:v>2022-11-15</c:v>
                </c:pt>
                <c:pt idx="2108">
                  <c:v>2022-11-16</c:v>
                </c:pt>
                <c:pt idx="2109">
                  <c:v>2022-11-17</c:v>
                </c:pt>
                <c:pt idx="2110">
                  <c:v>2022-11-18</c:v>
                </c:pt>
                <c:pt idx="2111">
                  <c:v>2022-11-21</c:v>
                </c:pt>
                <c:pt idx="2112">
                  <c:v>2022-11-22</c:v>
                </c:pt>
                <c:pt idx="2113">
                  <c:v>2022-11-23</c:v>
                </c:pt>
                <c:pt idx="2114">
                  <c:v>2022-11-24</c:v>
                </c:pt>
                <c:pt idx="2115">
                  <c:v>2022-11-25</c:v>
                </c:pt>
                <c:pt idx="2116">
                  <c:v>2022-11-28</c:v>
                </c:pt>
                <c:pt idx="2117">
                  <c:v>2022-11-29</c:v>
                </c:pt>
                <c:pt idx="2118">
                  <c:v>2022-11-30</c:v>
                </c:pt>
                <c:pt idx="2119">
                  <c:v>2022-12-01</c:v>
                </c:pt>
                <c:pt idx="2120">
                  <c:v>2022-12-02</c:v>
                </c:pt>
                <c:pt idx="2121">
                  <c:v>2022-12-05</c:v>
                </c:pt>
                <c:pt idx="2122">
                  <c:v>2022-12-06</c:v>
                </c:pt>
                <c:pt idx="2123">
                  <c:v>2022-12-07</c:v>
                </c:pt>
                <c:pt idx="2124">
                  <c:v>2022-12-08</c:v>
                </c:pt>
                <c:pt idx="2125">
                  <c:v>2022-12-09</c:v>
                </c:pt>
                <c:pt idx="2126">
                  <c:v>2022-12-12</c:v>
                </c:pt>
                <c:pt idx="2127">
                  <c:v>2022-12-13</c:v>
                </c:pt>
                <c:pt idx="2128">
                  <c:v>2022-12-14</c:v>
                </c:pt>
                <c:pt idx="2129">
                  <c:v>2022-12-15</c:v>
                </c:pt>
                <c:pt idx="2130">
                  <c:v>2022-12-16</c:v>
                </c:pt>
                <c:pt idx="2131">
                  <c:v>2022-12-19</c:v>
                </c:pt>
                <c:pt idx="2132">
                  <c:v>2022-12-20</c:v>
                </c:pt>
                <c:pt idx="2133">
                  <c:v>2022-12-21</c:v>
                </c:pt>
                <c:pt idx="2134">
                  <c:v>2022-12-22</c:v>
                </c:pt>
                <c:pt idx="2135">
                  <c:v>2022-12-23</c:v>
                </c:pt>
                <c:pt idx="2136">
                  <c:v>2022-12-26</c:v>
                </c:pt>
                <c:pt idx="2137">
                  <c:v>2022-12-27</c:v>
                </c:pt>
                <c:pt idx="2138">
                  <c:v>2022-12-28</c:v>
                </c:pt>
                <c:pt idx="2139">
                  <c:v>2022-12-29</c:v>
                </c:pt>
                <c:pt idx="2140">
                  <c:v>2022-12-30</c:v>
                </c:pt>
                <c:pt idx="2141">
                  <c:v>2023-01-03</c:v>
                </c:pt>
                <c:pt idx="2142">
                  <c:v>2023-01-04</c:v>
                </c:pt>
                <c:pt idx="2143">
                  <c:v>2023-01-05</c:v>
                </c:pt>
                <c:pt idx="2144">
                  <c:v>2023-01-06</c:v>
                </c:pt>
                <c:pt idx="2145">
                  <c:v>2023-01-09</c:v>
                </c:pt>
                <c:pt idx="2146">
                  <c:v>2023-01-10</c:v>
                </c:pt>
                <c:pt idx="2147">
                  <c:v>2023-01-11</c:v>
                </c:pt>
                <c:pt idx="2148">
                  <c:v>2023-01-12</c:v>
                </c:pt>
                <c:pt idx="2149">
                  <c:v>2023-01-13</c:v>
                </c:pt>
                <c:pt idx="2150">
                  <c:v>2023-01-16</c:v>
                </c:pt>
                <c:pt idx="2151">
                  <c:v>2023-01-17</c:v>
                </c:pt>
                <c:pt idx="2152">
                  <c:v>2023-01-18</c:v>
                </c:pt>
                <c:pt idx="2153">
                  <c:v>2023-01-19</c:v>
                </c:pt>
                <c:pt idx="2154">
                  <c:v>2023-01-20</c:v>
                </c:pt>
                <c:pt idx="2155">
                  <c:v>2023-01-30</c:v>
                </c:pt>
                <c:pt idx="2156">
                  <c:v>2023-01-31</c:v>
                </c:pt>
                <c:pt idx="2157">
                  <c:v>2023-02-01</c:v>
                </c:pt>
                <c:pt idx="2158">
                  <c:v>2023-02-02</c:v>
                </c:pt>
                <c:pt idx="2159">
                  <c:v>2023-02-03</c:v>
                </c:pt>
                <c:pt idx="2160">
                  <c:v>2023-02-06</c:v>
                </c:pt>
                <c:pt idx="2161">
                  <c:v>2023-02-07</c:v>
                </c:pt>
                <c:pt idx="2162">
                  <c:v>2023-02-08</c:v>
                </c:pt>
                <c:pt idx="2163">
                  <c:v>2023-02-09</c:v>
                </c:pt>
                <c:pt idx="2164">
                  <c:v>2023-02-10</c:v>
                </c:pt>
                <c:pt idx="2165">
                  <c:v>2023-02-13</c:v>
                </c:pt>
                <c:pt idx="2166">
                  <c:v>2023-02-14</c:v>
                </c:pt>
                <c:pt idx="2167">
                  <c:v>2023-02-15</c:v>
                </c:pt>
                <c:pt idx="2168">
                  <c:v>2023-02-16</c:v>
                </c:pt>
                <c:pt idx="2169">
                  <c:v>2023-02-17</c:v>
                </c:pt>
                <c:pt idx="2170">
                  <c:v>2023-02-20</c:v>
                </c:pt>
                <c:pt idx="2171">
                  <c:v>2023-02-21</c:v>
                </c:pt>
                <c:pt idx="2172">
                  <c:v>2023-02-22</c:v>
                </c:pt>
                <c:pt idx="2173">
                  <c:v>2023-02-23</c:v>
                </c:pt>
                <c:pt idx="2174">
                  <c:v>2023-02-24</c:v>
                </c:pt>
                <c:pt idx="2175">
                  <c:v>2023-02-27</c:v>
                </c:pt>
                <c:pt idx="2176">
                  <c:v>2023-02-28</c:v>
                </c:pt>
                <c:pt idx="2177">
                  <c:v>2023-03-01</c:v>
                </c:pt>
                <c:pt idx="2178">
                  <c:v>2023-03-02</c:v>
                </c:pt>
                <c:pt idx="2179">
                  <c:v>2023-03-03</c:v>
                </c:pt>
                <c:pt idx="2180">
                  <c:v>2023-03-06</c:v>
                </c:pt>
                <c:pt idx="2181">
                  <c:v>2023-03-07</c:v>
                </c:pt>
                <c:pt idx="2182">
                  <c:v>2023-03-08</c:v>
                </c:pt>
                <c:pt idx="2183">
                  <c:v>2023-03-09</c:v>
                </c:pt>
                <c:pt idx="2184">
                  <c:v>2023-03-10</c:v>
                </c:pt>
                <c:pt idx="2185">
                  <c:v>2023-03-13</c:v>
                </c:pt>
                <c:pt idx="2186">
                  <c:v>2023-03-14</c:v>
                </c:pt>
                <c:pt idx="2187">
                  <c:v>2023-03-15</c:v>
                </c:pt>
                <c:pt idx="2188">
                  <c:v>2023-03-16</c:v>
                </c:pt>
                <c:pt idx="2189">
                  <c:v>2023-03-17</c:v>
                </c:pt>
                <c:pt idx="2190">
                  <c:v>2023-03-20</c:v>
                </c:pt>
                <c:pt idx="2191">
                  <c:v>2023-03-21</c:v>
                </c:pt>
                <c:pt idx="2192">
                  <c:v>2023-03-22</c:v>
                </c:pt>
                <c:pt idx="2193">
                  <c:v>2023-03-23</c:v>
                </c:pt>
                <c:pt idx="2194">
                  <c:v>2023-03-24</c:v>
                </c:pt>
                <c:pt idx="2195">
                  <c:v>2023-03-27</c:v>
                </c:pt>
                <c:pt idx="2196">
                  <c:v>2023-03-28</c:v>
                </c:pt>
                <c:pt idx="2197">
                  <c:v>2023-03-29</c:v>
                </c:pt>
                <c:pt idx="2198">
                  <c:v>2023-03-30</c:v>
                </c:pt>
                <c:pt idx="2199">
                  <c:v>2023-03-31</c:v>
                </c:pt>
                <c:pt idx="2200">
                  <c:v>2023-04-03</c:v>
                </c:pt>
                <c:pt idx="2201">
                  <c:v>2023-04-04</c:v>
                </c:pt>
                <c:pt idx="2202">
                  <c:v>2023-04-06</c:v>
                </c:pt>
                <c:pt idx="2203">
                  <c:v>2023-04-07</c:v>
                </c:pt>
                <c:pt idx="2204">
                  <c:v>2023-04-10</c:v>
                </c:pt>
                <c:pt idx="2205">
                  <c:v>2023-04-11</c:v>
                </c:pt>
                <c:pt idx="2206">
                  <c:v>2023-04-12</c:v>
                </c:pt>
                <c:pt idx="2207">
                  <c:v>2023-04-13</c:v>
                </c:pt>
                <c:pt idx="2208">
                  <c:v>2023-04-14</c:v>
                </c:pt>
                <c:pt idx="2209">
                  <c:v>2023-04-17</c:v>
                </c:pt>
                <c:pt idx="2210">
                  <c:v>2023-04-18</c:v>
                </c:pt>
                <c:pt idx="2211">
                  <c:v>2023-04-19</c:v>
                </c:pt>
                <c:pt idx="2212">
                  <c:v>2023-04-20</c:v>
                </c:pt>
                <c:pt idx="2213">
                  <c:v>2023-04-21</c:v>
                </c:pt>
                <c:pt idx="2214">
                  <c:v>2023-04-24</c:v>
                </c:pt>
                <c:pt idx="2215">
                  <c:v>2023-04-25</c:v>
                </c:pt>
                <c:pt idx="2216">
                  <c:v>2023-04-26</c:v>
                </c:pt>
                <c:pt idx="2217">
                  <c:v>2023-04-27</c:v>
                </c:pt>
                <c:pt idx="2218">
                  <c:v>2023-04-28</c:v>
                </c:pt>
                <c:pt idx="2219">
                  <c:v>2023-05-04</c:v>
                </c:pt>
                <c:pt idx="2220">
                  <c:v>2023-05-05</c:v>
                </c:pt>
                <c:pt idx="2221">
                  <c:v>2023-05-08</c:v>
                </c:pt>
                <c:pt idx="2222">
                  <c:v>2023-05-09</c:v>
                </c:pt>
                <c:pt idx="2223">
                  <c:v>2023-05-10</c:v>
                </c:pt>
                <c:pt idx="2224">
                  <c:v>2023-05-11</c:v>
                </c:pt>
                <c:pt idx="2225">
                  <c:v>2023-05-12</c:v>
                </c:pt>
                <c:pt idx="2226">
                  <c:v>2023-05-15</c:v>
                </c:pt>
                <c:pt idx="2227">
                  <c:v>2023-05-16</c:v>
                </c:pt>
                <c:pt idx="2228">
                  <c:v>2023-05-17</c:v>
                </c:pt>
                <c:pt idx="2229">
                  <c:v>2023-05-18</c:v>
                </c:pt>
                <c:pt idx="2230">
                  <c:v>2023-05-19</c:v>
                </c:pt>
                <c:pt idx="2231">
                  <c:v>2023-05-22</c:v>
                </c:pt>
                <c:pt idx="2232">
                  <c:v>2023-05-23</c:v>
                </c:pt>
                <c:pt idx="2233">
                  <c:v>2023-05-24</c:v>
                </c:pt>
                <c:pt idx="2234">
                  <c:v>2023-05-25</c:v>
                </c:pt>
                <c:pt idx="2235">
                  <c:v>2023-05-26</c:v>
                </c:pt>
                <c:pt idx="2236">
                  <c:v>2023-05-29</c:v>
                </c:pt>
                <c:pt idx="2237">
                  <c:v>2023-05-30</c:v>
                </c:pt>
                <c:pt idx="2238">
                  <c:v>2023-05-31</c:v>
                </c:pt>
                <c:pt idx="2239">
                  <c:v>2023-06-01</c:v>
                </c:pt>
                <c:pt idx="2240">
                  <c:v>2023-06-02</c:v>
                </c:pt>
                <c:pt idx="2241">
                  <c:v>2023-06-05</c:v>
                </c:pt>
                <c:pt idx="2242">
                  <c:v>2023-06-06</c:v>
                </c:pt>
                <c:pt idx="2243">
                  <c:v>2023-06-07</c:v>
                </c:pt>
                <c:pt idx="2244">
                  <c:v>2023-06-08</c:v>
                </c:pt>
                <c:pt idx="2245">
                  <c:v>2023-06-09</c:v>
                </c:pt>
                <c:pt idx="2246">
                  <c:v>2023-06-12</c:v>
                </c:pt>
                <c:pt idx="2247">
                  <c:v>2023-06-13</c:v>
                </c:pt>
                <c:pt idx="2248">
                  <c:v>2023-06-14</c:v>
                </c:pt>
                <c:pt idx="2249">
                  <c:v>2023-06-15</c:v>
                </c:pt>
                <c:pt idx="2250">
                  <c:v>2023-06-16</c:v>
                </c:pt>
                <c:pt idx="2251">
                  <c:v>2023-06-19</c:v>
                </c:pt>
                <c:pt idx="2252">
                  <c:v>2023-06-20</c:v>
                </c:pt>
                <c:pt idx="2253">
                  <c:v>2023-06-21</c:v>
                </c:pt>
                <c:pt idx="2254">
                  <c:v>2023-06-26</c:v>
                </c:pt>
                <c:pt idx="2255">
                  <c:v>2023-06-27</c:v>
                </c:pt>
                <c:pt idx="2256">
                  <c:v>2023-06-28</c:v>
                </c:pt>
                <c:pt idx="2257">
                  <c:v>2023-06-29</c:v>
                </c:pt>
                <c:pt idx="2258">
                  <c:v>2023-06-30</c:v>
                </c:pt>
                <c:pt idx="2259">
                  <c:v>2023-07-03</c:v>
                </c:pt>
                <c:pt idx="2260">
                  <c:v>2023-07-04</c:v>
                </c:pt>
                <c:pt idx="2261">
                  <c:v>2023-07-05</c:v>
                </c:pt>
                <c:pt idx="2262">
                  <c:v>2023-07-06</c:v>
                </c:pt>
                <c:pt idx="2263">
                  <c:v>2023-07-07</c:v>
                </c:pt>
                <c:pt idx="2264">
                  <c:v>2023-07-10</c:v>
                </c:pt>
                <c:pt idx="2265">
                  <c:v>2023-07-11</c:v>
                </c:pt>
                <c:pt idx="2266">
                  <c:v>2023-07-12</c:v>
                </c:pt>
                <c:pt idx="2267">
                  <c:v>2023-07-13</c:v>
                </c:pt>
                <c:pt idx="2268">
                  <c:v>2023-07-14</c:v>
                </c:pt>
                <c:pt idx="2269">
                  <c:v>2023-07-17</c:v>
                </c:pt>
                <c:pt idx="2270">
                  <c:v>2023-07-18</c:v>
                </c:pt>
                <c:pt idx="2271">
                  <c:v>2023-07-19</c:v>
                </c:pt>
                <c:pt idx="2272">
                  <c:v>2023-07-20</c:v>
                </c:pt>
                <c:pt idx="2273">
                  <c:v>2023-07-21</c:v>
                </c:pt>
                <c:pt idx="2274">
                  <c:v>2023-07-24</c:v>
                </c:pt>
                <c:pt idx="2275">
                  <c:v>2023-07-25</c:v>
                </c:pt>
                <c:pt idx="2276">
                  <c:v>2023-07-26</c:v>
                </c:pt>
                <c:pt idx="2277">
                  <c:v>2023-07-27</c:v>
                </c:pt>
                <c:pt idx="2278">
                  <c:v>2023-07-28</c:v>
                </c:pt>
                <c:pt idx="2279">
                  <c:v>2023-07-31</c:v>
                </c:pt>
                <c:pt idx="2280">
                  <c:v>2023-08-01</c:v>
                </c:pt>
                <c:pt idx="2281">
                  <c:v>2023-08-02</c:v>
                </c:pt>
                <c:pt idx="2282">
                  <c:v>2023-08-03</c:v>
                </c:pt>
                <c:pt idx="2283">
                  <c:v>2023-08-04</c:v>
                </c:pt>
                <c:pt idx="2284">
                  <c:v>2023-08-07</c:v>
                </c:pt>
                <c:pt idx="2285">
                  <c:v>2023-08-08</c:v>
                </c:pt>
                <c:pt idx="2286">
                  <c:v>2023-08-09</c:v>
                </c:pt>
                <c:pt idx="2287">
                  <c:v>2023-08-10</c:v>
                </c:pt>
                <c:pt idx="2288">
                  <c:v>2023-08-11</c:v>
                </c:pt>
                <c:pt idx="2289">
                  <c:v>2023-08-14</c:v>
                </c:pt>
                <c:pt idx="2290">
                  <c:v>2023-08-15</c:v>
                </c:pt>
                <c:pt idx="2291">
                  <c:v>2023-08-16</c:v>
                </c:pt>
                <c:pt idx="2292">
                  <c:v>2023-08-17</c:v>
                </c:pt>
                <c:pt idx="2293">
                  <c:v>2023-08-18</c:v>
                </c:pt>
                <c:pt idx="2294">
                  <c:v>2023-08-21</c:v>
                </c:pt>
                <c:pt idx="2295">
                  <c:v>2023-08-22</c:v>
                </c:pt>
                <c:pt idx="2296">
                  <c:v>2023-08-23</c:v>
                </c:pt>
                <c:pt idx="2297">
                  <c:v>2023-08-24</c:v>
                </c:pt>
                <c:pt idx="2298">
                  <c:v>2023-08-25</c:v>
                </c:pt>
                <c:pt idx="2299">
                  <c:v>2023-08-28</c:v>
                </c:pt>
                <c:pt idx="2300">
                  <c:v>2023-08-29</c:v>
                </c:pt>
                <c:pt idx="2301">
                  <c:v>2023-08-30</c:v>
                </c:pt>
                <c:pt idx="2302">
                  <c:v>2023-08-31</c:v>
                </c:pt>
                <c:pt idx="2303">
                  <c:v>2023-09-01</c:v>
                </c:pt>
                <c:pt idx="2304">
                  <c:v>2023-09-04</c:v>
                </c:pt>
                <c:pt idx="2305">
                  <c:v>2023-09-05</c:v>
                </c:pt>
                <c:pt idx="2306">
                  <c:v>2023-09-06</c:v>
                </c:pt>
                <c:pt idx="2307">
                  <c:v>2023-09-07</c:v>
                </c:pt>
                <c:pt idx="2308">
                  <c:v>2023-09-08</c:v>
                </c:pt>
                <c:pt idx="2309">
                  <c:v>2023-09-11</c:v>
                </c:pt>
                <c:pt idx="2310">
                  <c:v>2023-09-12</c:v>
                </c:pt>
                <c:pt idx="2311">
                  <c:v>2023-09-13</c:v>
                </c:pt>
                <c:pt idx="2312">
                  <c:v>2023-09-14</c:v>
                </c:pt>
                <c:pt idx="2313">
                  <c:v>2023-09-15</c:v>
                </c:pt>
                <c:pt idx="2314">
                  <c:v>2023-09-18</c:v>
                </c:pt>
                <c:pt idx="2315">
                  <c:v>2023-09-19</c:v>
                </c:pt>
                <c:pt idx="2316">
                  <c:v>2023-09-20</c:v>
                </c:pt>
                <c:pt idx="2317">
                  <c:v>2023-09-21</c:v>
                </c:pt>
                <c:pt idx="2318">
                  <c:v>2023-09-22</c:v>
                </c:pt>
                <c:pt idx="2319">
                  <c:v>2023-09-25</c:v>
                </c:pt>
                <c:pt idx="2320">
                  <c:v>2023-09-26</c:v>
                </c:pt>
                <c:pt idx="2321">
                  <c:v>2023-09-27</c:v>
                </c:pt>
                <c:pt idx="2322">
                  <c:v>2023-09-28</c:v>
                </c:pt>
                <c:pt idx="2323">
                  <c:v>2023-10-09</c:v>
                </c:pt>
                <c:pt idx="2324">
                  <c:v>2023-10-10</c:v>
                </c:pt>
                <c:pt idx="2325">
                  <c:v>2023-10-11</c:v>
                </c:pt>
                <c:pt idx="2326">
                  <c:v>2023-10-12</c:v>
                </c:pt>
                <c:pt idx="2327">
                  <c:v>2023-10-13</c:v>
                </c:pt>
                <c:pt idx="2328">
                  <c:v>2023-10-16</c:v>
                </c:pt>
                <c:pt idx="2329">
                  <c:v>2023-10-17</c:v>
                </c:pt>
                <c:pt idx="2330">
                  <c:v>2023-10-18</c:v>
                </c:pt>
                <c:pt idx="2331">
                  <c:v>2023-10-19</c:v>
                </c:pt>
                <c:pt idx="2332">
                  <c:v>2023-10-20</c:v>
                </c:pt>
                <c:pt idx="2333">
                  <c:v>2023-10-23</c:v>
                </c:pt>
                <c:pt idx="2334">
                  <c:v>2023-10-24</c:v>
                </c:pt>
                <c:pt idx="2335">
                  <c:v>2023-10-25</c:v>
                </c:pt>
                <c:pt idx="2336">
                  <c:v>2023-10-26</c:v>
                </c:pt>
                <c:pt idx="2337">
                  <c:v>2023-10-27</c:v>
                </c:pt>
                <c:pt idx="2338">
                  <c:v>2023-10-30</c:v>
                </c:pt>
                <c:pt idx="2339">
                  <c:v>2023-10-31</c:v>
                </c:pt>
                <c:pt idx="2340">
                  <c:v>2023-11-01</c:v>
                </c:pt>
                <c:pt idx="2341">
                  <c:v>2023-11-02</c:v>
                </c:pt>
                <c:pt idx="2342">
                  <c:v>2023-11-03</c:v>
                </c:pt>
                <c:pt idx="2343">
                  <c:v>2023-11-06</c:v>
                </c:pt>
                <c:pt idx="2344">
                  <c:v>2023-11-07</c:v>
                </c:pt>
                <c:pt idx="2345">
                  <c:v>2023-11-08</c:v>
                </c:pt>
                <c:pt idx="2346">
                  <c:v>2023-11-09</c:v>
                </c:pt>
                <c:pt idx="2347">
                  <c:v>2023-11-10</c:v>
                </c:pt>
                <c:pt idx="2348">
                  <c:v>2023-11-13</c:v>
                </c:pt>
                <c:pt idx="2349">
                  <c:v>2023-11-14</c:v>
                </c:pt>
                <c:pt idx="2350">
                  <c:v>2023-11-15</c:v>
                </c:pt>
                <c:pt idx="2351">
                  <c:v>2023-11-16</c:v>
                </c:pt>
                <c:pt idx="2352">
                  <c:v>2023-11-17</c:v>
                </c:pt>
                <c:pt idx="2353">
                  <c:v>2023-11-20</c:v>
                </c:pt>
                <c:pt idx="2354">
                  <c:v>2023-11-21</c:v>
                </c:pt>
                <c:pt idx="2355">
                  <c:v>2023-11-22</c:v>
                </c:pt>
                <c:pt idx="2356">
                  <c:v>2023-11-23</c:v>
                </c:pt>
                <c:pt idx="2357">
                  <c:v>2023-11-24</c:v>
                </c:pt>
                <c:pt idx="2358">
                  <c:v>2023-11-27</c:v>
                </c:pt>
                <c:pt idx="2359">
                  <c:v>2023-11-28</c:v>
                </c:pt>
                <c:pt idx="2360">
                  <c:v>2023-11-29</c:v>
                </c:pt>
                <c:pt idx="2361">
                  <c:v>2023-11-30</c:v>
                </c:pt>
                <c:pt idx="2362">
                  <c:v>2023-12-01</c:v>
                </c:pt>
                <c:pt idx="2363">
                  <c:v>2023-12-04</c:v>
                </c:pt>
                <c:pt idx="2364">
                  <c:v>2023-12-05</c:v>
                </c:pt>
                <c:pt idx="2365">
                  <c:v>2023-12-06</c:v>
                </c:pt>
                <c:pt idx="2366">
                  <c:v>2023-12-07</c:v>
                </c:pt>
                <c:pt idx="2367">
                  <c:v>2023-12-08</c:v>
                </c:pt>
                <c:pt idx="2368">
                  <c:v>2023-12-11</c:v>
                </c:pt>
                <c:pt idx="2369">
                  <c:v>2023-12-12</c:v>
                </c:pt>
                <c:pt idx="2370">
                  <c:v>2023-12-13</c:v>
                </c:pt>
                <c:pt idx="2371">
                  <c:v>2023-12-14</c:v>
                </c:pt>
                <c:pt idx="2372">
                  <c:v>2023-12-15</c:v>
                </c:pt>
                <c:pt idx="2373">
                  <c:v>2023-12-18</c:v>
                </c:pt>
                <c:pt idx="2374">
                  <c:v>2023-12-19</c:v>
                </c:pt>
                <c:pt idx="2375">
                  <c:v>2023-12-20</c:v>
                </c:pt>
                <c:pt idx="2376">
                  <c:v>2023-12-21</c:v>
                </c:pt>
                <c:pt idx="2377">
                  <c:v>2023-12-22</c:v>
                </c:pt>
                <c:pt idx="2378">
                  <c:v>2023-12-25</c:v>
                </c:pt>
                <c:pt idx="2379">
                  <c:v>2023-12-26</c:v>
                </c:pt>
                <c:pt idx="2380">
                  <c:v>2023-12-27</c:v>
                </c:pt>
                <c:pt idx="2381">
                  <c:v>2023-12-28</c:v>
                </c:pt>
                <c:pt idx="2382">
                  <c:v>2023-12-29</c:v>
                </c:pt>
                <c:pt idx="2383">
                  <c:v>2024-01-02</c:v>
                </c:pt>
                <c:pt idx="2384">
                  <c:v>2024-01-03</c:v>
                </c:pt>
                <c:pt idx="2385">
                  <c:v>2024-01-04</c:v>
                </c:pt>
                <c:pt idx="2386">
                  <c:v>2024-01-05</c:v>
                </c:pt>
                <c:pt idx="2387">
                  <c:v>2024-01-08</c:v>
                </c:pt>
                <c:pt idx="2388">
                  <c:v>2024-01-09</c:v>
                </c:pt>
                <c:pt idx="2389">
                  <c:v>2024-01-10</c:v>
                </c:pt>
                <c:pt idx="2390">
                  <c:v>2024-01-11</c:v>
                </c:pt>
                <c:pt idx="2391">
                  <c:v>2024-01-12</c:v>
                </c:pt>
                <c:pt idx="2392">
                  <c:v>2024-01-15</c:v>
                </c:pt>
                <c:pt idx="2393">
                  <c:v>2024-01-16</c:v>
                </c:pt>
                <c:pt idx="2394">
                  <c:v>2024-01-17</c:v>
                </c:pt>
                <c:pt idx="2395">
                  <c:v>2024-01-18</c:v>
                </c:pt>
                <c:pt idx="2396">
                  <c:v>2024-01-19</c:v>
                </c:pt>
                <c:pt idx="2397">
                  <c:v>2024-01-22</c:v>
                </c:pt>
                <c:pt idx="2398">
                  <c:v>2024-01-23</c:v>
                </c:pt>
                <c:pt idx="2399">
                  <c:v>2024-01-24</c:v>
                </c:pt>
                <c:pt idx="2400">
                  <c:v>2024-01-25</c:v>
                </c:pt>
                <c:pt idx="2401">
                  <c:v>2024-01-26</c:v>
                </c:pt>
                <c:pt idx="2402">
                  <c:v>2024-01-29</c:v>
                </c:pt>
                <c:pt idx="2403">
                  <c:v>2024-01-30</c:v>
                </c:pt>
                <c:pt idx="2404">
                  <c:v>2024-01-31</c:v>
                </c:pt>
                <c:pt idx="2405">
                  <c:v>2024-02-01</c:v>
                </c:pt>
                <c:pt idx="2406">
                  <c:v>2024-02-02</c:v>
                </c:pt>
                <c:pt idx="2407">
                  <c:v>2024-02-05</c:v>
                </c:pt>
                <c:pt idx="2408">
                  <c:v>2024-02-06</c:v>
                </c:pt>
                <c:pt idx="2409">
                  <c:v>2024-02-07</c:v>
                </c:pt>
                <c:pt idx="2410">
                  <c:v>2024-02-08</c:v>
                </c:pt>
                <c:pt idx="2411">
                  <c:v>2024-02-19</c:v>
                </c:pt>
                <c:pt idx="2412">
                  <c:v>2024-02-20</c:v>
                </c:pt>
                <c:pt idx="2413">
                  <c:v>2024-02-21</c:v>
                </c:pt>
                <c:pt idx="2414">
                  <c:v>2024-02-22</c:v>
                </c:pt>
                <c:pt idx="2415">
                  <c:v>2024-02-23</c:v>
                </c:pt>
                <c:pt idx="2416">
                  <c:v>2024-02-26</c:v>
                </c:pt>
              </c:strCache>
            </c:strRef>
          </c:cat>
          <c:val>
            <c:numRef>
              <c:f>[钢矿期现.xlsx]品种比价!$O$3:$O$2420</c:f>
              <c:numCache>
                <c:formatCode>General</c:formatCode>
                <c:ptCount val="2417"/>
                <c:pt idx="0">
                  <c:v>4.39291</c:v>
                </c:pt>
                <c:pt idx="1">
                  <c:v>4.31855</c:v>
                </c:pt>
                <c:pt idx="2">
                  <c:v>4.3307</c:v>
                </c:pt>
                <c:pt idx="3">
                  <c:v>4.32058</c:v>
                </c:pt>
                <c:pt idx="4">
                  <c:v>4.31836</c:v>
                </c:pt>
                <c:pt idx="5">
                  <c:v>4.23431</c:v>
                </c:pt>
                <c:pt idx="6">
                  <c:v>4.19144</c:v>
                </c:pt>
                <c:pt idx="7">
                  <c:v>4.16375</c:v>
                </c:pt>
                <c:pt idx="8">
                  <c:v>4.23087</c:v>
                </c:pt>
                <c:pt idx="9">
                  <c:v>4.17522</c:v>
                </c:pt>
                <c:pt idx="10">
                  <c:v>4.17327</c:v>
                </c:pt>
                <c:pt idx="11">
                  <c:v>4.13818</c:v>
                </c:pt>
                <c:pt idx="12">
                  <c:v>4.13187</c:v>
                </c:pt>
                <c:pt idx="13">
                  <c:v>4.12745</c:v>
                </c:pt>
                <c:pt idx="14">
                  <c:v>4.12776</c:v>
                </c:pt>
                <c:pt idx="15">
                  <c:v>4.18431</c:v>
                </c:pt>
                <c:pt idx="16">
                  <c:v>4.14901</c:v>
                </c:pt>
                <c:pt idx="17">
                  <c:v>4.17691</c:v>
                </c:pt>
                <c:pt idx="18">
                  <c:v>4.18113</c:v>
                </c:pt>
                <c:pt idx="19">
                  <c:v>4.15493</c:v>
                </c:pt>
                <c:pt idx="20">
                  <c:v>4.14213</c:v>
                </c:pt>
                <c:pt idx="21">
                  <c:v>4.16431</c:v>
                </c:pt>
                <c:pt idx="22">
                  <c:v>4.15522</c:v>
                </c:pt>
                <c:pt idx="23">
                  <c:v>4.13476</c:v>
                </c:pt>
                <c:pt idx="24">
                  <c:v>4.12075</c:v>
                </c:pt>
                <c:pt idx="25">
                  <c:v>4.23947</c:v>
                </c:pt>
                <c:pt idx="26">
                  <c:v>4.21271</c:v>
                </c:pt>
                <c:pt idx="27">
                  <c:v>4.2183</c:v>
                </c:pt>
                <c:pt idx="28">
                  <c:v>4.19974</c:v>
                </c:pt>
                <c:pt idx="29">
                  <c:v>4.19922</c:v>
                </c:pt>
                <c:pt idx="30">
                  <c:v>4.26569</c:v>
                </c:pt>
                <c:pt idx="31">
                  <c:v>4.32789</c:v>
                </c:pt>
                <c:pt idx="32">
                  <c:v>4.3102</c:v>
                </c:pt>
                <c:pt idx="33">
                  <c:v>4.30904</c:v>
                </c:pt>
                <c:pt idx="34">
                  <c:v>4.27703</c:v>
                </c:pt>
                <c:pt idx="35">
                  <c:v>4.28997</c:v>
                </c:pt>
                <c:pt idx="36">
                  <c:v>4.24255</c:v>
                </c:pt>
                <c:pt idx="37">
                  <c:v>4.30962</c:v>
                </c:pt>
                <c:pt idx="38">
                  <c:v>4.35644</c:v>
                </c:pt>
                <c:pt idx="39">
                  <c:v>4.38286</c:v>
                </c:pt>
                <c:pt idx="40">
                  <c:v>4.34322</c:v>
                </c:pt>
                <c:pt idx="41">
                  <c:v>4.31232</c:v>
                </c:pt>
                <c:pt idx="42">
                  <c:v>4.35785</c:v>
                </c:pt>
                <c:pt idx="43">
                  <c:v>4.34903</c:v>
                </c:pt>
                <c:pt idx="44">
                  <c:v>4.34254</c:v>
                </c:pt>
                <c:pt idx="45">
                  <c:v>4.40736</c:v>
                </c:pt>
                <c:pt idx="46">
                  <c:v>4.43162</c:v>
                </c:pt>
                <c:pt idx="47">
                  <c:v>4.49412</c:v>
                </c:pt>
                <c:pt idx="48">
                  <c:v>4.4824</c:v>
                </c:pt>
                <c:pt idx="49">
                  <c:v>4.42981</c:v>
                </c:pt>
                <c:pt idx="50">
                  <c:v>4.45785</c:v>
                </c:pt>
                <c:pt idx="51">
                  <c:v>4.4688</c:v>
                </c:pt>
                <c:pt idx="52">
                  <c:v>4.44058</c:v>
                </c:pt>
                <c:pt idx="53">
                  <c:v>4.4723</c:v>
                </c:pt>
                <c:pt idx="54">
                  <c:v>4.46628</c:v>
                </c:pt>
                <c:pt idx="55">
                  <c:v>4.54505</c:v>
                </c:pt>
                <c:pt idx="56">
                  <c:v>4.54123</c:v>
                </c:pt>
                <c:pt idx="57">
                  <c:v>4.54009</c:v>
                </c:pt>
                <c:pt idx="58">
                  <c:v>4.52474</c:v>
                </c:pt>
                <c:pt idx="59">
                  <c:v>4.52481</c:v>
                </c:pt>
                <c:pt idx="60">
                  <c:v>4.53846</c:v>
                </c:pt>
                <c:pt idx="61">
                  <c:v>4.49631</c:v>
                </c:pt>
                <c:pt idx="62">
                  <c:v>4.44573</c:v>
                </c:pt>
                <c:pt idx="63">
                  <c:v>4.48609</c:v>
                </c:pt>
                <c:pt idx="64">
                  <c:v>4.443</c:v>
                </c:pt>
                <c:pt idx="65">
                  <c:v>4.34449</c:v>
                </c:pt>
                <c:pt idx="66">
                  <c:v>4.36775</c:v>
                </c:pt>
                <c:pt idx="67">
                  <c:v>4.43228</c:v>
                </c:pt>
                <c:pt idx="68">
                  <c:v>4.37803</c:v>
                </c:pt>
                <c:pt idx="69">
                  <c:v>4.32542</c:v>
                </c:pt>
                <c:pt idx="70">
                  <c:v>4.35253</c:v>
                </c:pt>
                <c:pt idx="71">
                  <c:v>4.36287</c:v>
                </c:pt>
                <c:pt idx="72">
                  <c:v>4.36775</c:v>
                </c:pt>
                <c:pt idx="73">
                  <c:v>4.32778</c:v>
                </c:pt>
                <c:pt idx="74">
                  <c:v>4.40883</c:v>
                </c:pt>
                <c:pt idx="75">
                  <c:v>4.4156</c:v>
                </c:pt>
                <c:pt idx="76">
                  <c:v>4.39326</c:v>
                </c:pt>
                <c:pt idx="77">
                  <c:v>4.40616</c:v>
                </c:pt>
                <c:pt idx="78">
                  <c:v>4.39246</c:v>
                </c:pt>
                <c:pt idx="79">
                  <c:v>4.3682</c:v>
                </c:pt>
                <c:pt idx="80">
                  <c:v>4.39577</c:v>
                </c:pt>
                <c:pt idx="81">
                  <c:v>4.46053</c:v>
                </c:pt>
                <c:pt idx="82">
                  <c:v>4.4344</c:v>
                </c:pt>
                <c:pt idx="83">
                  <c:v>4.53125</c:v>
                </c:pt>
                <c:pt idx="84">
                  <c:v>4.52459</c:v>
                </c:pt>
                <c:pt idx="85">
                  <c:v>4.57617</c:v>
                </c:pt>
                <c:pt idx="86">
                  <c:v>4.55605</c:v>
                </c:pt>
                <c:pt idx="87">
                  <c:v>4.51689</c:v>
                </c:pt>
                <c:pt idx="88">
                  <c:v>4.53947</c:v>
                </c:pt>
                <c:pt idx="89">
                  <c:v>4.54438</c:v>
                </c:pt>
                <c:pt idx="90">
                  <c:v>4.51324</c:v>
                </c:pt>
                <c:pt idx="91">
                  <c:v>4.56399</c:v>
                </c:pt>
                <c:pt idx="92">
                  <c:v>4.53431</c:v>
                </c:pt>
                <c:pt idx="93">
                  <c:v>4.53509</c:v>
                </c:pt>
                <c:pt idx="94">
                  <c:v>4.57143</c:v>
                </c:pt>
                <c:pt idx="95">
                  <c:v>4.57227</c:v>
                </c:pt>
                <c:pt idx="96">
                  <c:v>4.57333</c:v>
                </c:pt>
                <c:pt idx="97">
                  <c:v>4.56334</c:v>
                </c:pt>
                <c:pt idx="98">
                  <c:v>4.5922</c:v>
                </c:pt>
                <c:pt idx="99">
                  <c:v>4.59819</c:v>
                </c:pt>
                <c:pt idx="100">
                  <c:v>4.62634</c:v>
                </c:pt>
                <c:pt idx="101">
                  <c:v>4.55105</c:v>
                </c:pt>
                <c:pt idx="102">
                  <c:v>4.63077</c:v>
                </c:pt>
                <c:pt idx="103">
                  <c:v>4.61009</c:v>
                </c:pt>
                <c:pt idx="104">
                  <c:v>4.62848</c:v>
                </c:pt>
                <c:pt idx="105">
                  <c:v>4.61051</c:v>
                </c:pt>
                <c:pt idx="106">
                  <c:v>4.64386</c:v>
                </c:pt>
                <c:pt idx="107">
                  <c:v>4.61085</c:v>
                </c:pt>
                <c:pt idx="108">
                  <c:v>4.59722</c:v>
                </c:pt>
                <c:pt idx="109">
                  <c:v>4.65463</c:v>
                </c:pt>
                <c:pt idx="110">
                  <c:v>4.69169</c:v>
                </c:pt>
                <c:pt idx="111">
                  <c:v>4.68153</c:v>
                </c:pt>
                <c:pt idx="112">
                  <c:v>4.70161</c:v>
                </c:pt>
                <c:pt idx="113">
                  <c:v>4.63376</c:v>
                </c:pt>
                <c:pt idx="114">
                  <c:v>4.7157</c:v>
                </c:pt>
                <c:pt idx="115">
                  <c:v>4.77778</c:v>
                </c:pt>
                <c:pt idx="116">
                  <c:v>4.84444</c:v>
                </c:pt>
                <c:pt idx="117">
                  <c:v>4.73162</c:v>
                </c:pt>
                <c:pt idx="118">
                  <c:v>4.71186</c:v>
                </c:pt>
                <c:pt idx="119">
                  <c:v>4.71282</c:v>
                </c:pt>
                <c:pt idx="120">
                  <c:v>4.72081</c:v>
                </c:pt>
                <c:pt idx="121">
                  <c:v>4.72575</c:v>
                </c:pt>
                <c:pt idx="122">
                  <c:v>4.66221</c:v>
                </c:pt>
                <c:pt idx="123">
                  <c:v>4.68896</c:v>
                </c:pt>
                <c:pt idx="124">
                  <c:v>4.67399</c:v>
                </c:pt>
                <c:pt idx="125">
                  <c:v>4.71181</c:v>
                </c:pt>
                <c:pt idx="126">
                  <c:v>4.71043</c:v>
                </c:pt>
                <c:pt idx="127">
                  <c:v>4.67143</c:v>
                </c:pt>
                <c:pt idx="128">
                  <c:v>4.6548</c:v>
                </c:pt>
                <c:pt idx="129">
                  <c:v>4.61594</c:v>
                </c:pt>
                <c:pt idx="130">
                  <c:v>4.60854</c:v>
                </c:pt>
                <c:pt idx="131">
                  <c:v>4.66605</c:v>
                </c:pt>
                <c:pt idx="132">
                  <c:v>4.59528</c:v>
                </c:pt>
                <c:pt idx="133">
                  <c:v>4.59415</c:v>
                </c:pt>
                <c:pt idx="134">
                  <c:v>4.52931</c:v>
                </c:pt>
                <c:pt idx="135">
                  <c:v>4.53345</c:v>
                </c:pt>
                <c:pt idx="136">
                  <c:v>4.55993</c:v>
                </c:pt>
                <c:pt idx="137">
                  <c:v>4.49745</c:v>
                </c:pt>
                <c:pt idx="138">
                  <c:v>4.57586</c:v>
                </c:pt>
                <c:pt idx="139">
                  <c:v>4.69912</c:v>
                </c:pt>
                <c:pt idx="140">
                  <c:v>4.59507</c:v>
                </c:pt>
                <c:pt idx="141">
                  <c:v>4.5069</c:v>
                </c:pt>
                <c:pt idx="142">
                  <c:v>4.51652</c:v>
                </c:pt>
                <c:pt idx="143">
                  <c:v>4.76075</c:v>
                </c:pt>
                <c:pt idx="144">
                  <c:v>4.78828</c:v>
                </c:pt>
                <c:pt idx="145">
                  <c:v>4.81887</c:v>
                </c:pt>
                <c:pt idx="146">
                  <c:v>4.84601</c:v>
                </c:pt>
                <c:pt idx="147">
                  <c:v>4.88123</c:v>
                </c:pt>
                <c:pt idx="148">
                  <c:v>4.90341</c:v>
                </c:pt>
                <c:pt idx="149">
                  <c:v>4.83209</c:v>
                </c:pt>
                <c:pt idx="150">
                  <c:v>4.82143</c:v>
                </c:pt>
                <c:pt idx="151">
                  <c:v>4.86973</c:v>
                </c:pt>
                <c:pt idx="152">
                  <c:v>4.91923</c:v>
                </c:pt>
                <c:pt idx="153">
                  <c:v>4.92745</c:v>
                </c:pt>
                <c:pt idx="154">
                  <c:v>4.99209</c:v>
                </c:pt>
                <c:pt idx="155">
                  <c:v>4.95313</c:v>
                </c:pt>
                <c:pt idx="156">
                  <c:v>4.97471</c:v>
                </c:pt>
                <c:pt idx="157">
                  <c:v>5.00392</c:v>
                </c:pt>
                <c:pt idx="158">
                  <c:v>5.02756</c:v>
                </c:pt>
                <c:pt idx="159">
                  <c:v>4.97041</c:v>
                </c:pt>
                <c:pt idx="160">
                  <c:v>4.9783</c:v>
                </c:pt>
                <c:pt idx="161">
                  <c:v>4.95858</c:v>
                </c:pt>
                <c:pt idx="162">
                  <c:v>5.01437</c:v>
                </c:pt>
                <c:pt idx="163">
                  <c:v>5.17125</c:v>
                </c:pt>
                <c:pt idx="164">
                  <c:v>5.12395</c:v>
                </c:pt>
                <c:pt idx="165">
                  <c:v>5.14286</c:v>
                </c:pt>
                <c:pt idx="166">
                  <c:v>5.18511</c:v>
                </c:pt>
                <c:pt idx="167">
                  <c:v>5.25751</c:v>
                </c:pt>
                <c:pt idx="168">
                  <c:v>5.24197</c:v>
                </c:pt>
                <c:pt idx="169">
                  <c:v>5.27859</c:v>
                </c:pt>
                <c:pt idx="170">
                  <c:v>5.25361</c:v>
                </c:pt>
                <c:pt idx="171">
                  <c:v>5.25208</c:v>
                </c:pt>
                <c:pt idx="172">
                  <c:v>5.26947</c:v>
                </c:pt>
                <c:pt idx="173">
                  <c:v>5.25311</c:v>
                </c:pt>
                <c:pt idx="174">
                  <c:v>5.19636</c:v>
                </c:pt>
                <c:pt idx="175">
                  <c:v>5.21385</c:v>
                </c:pt>
                <c:pt idx="176">
                  <c:v>5.28482</c:v>
                </c:pt>
                <c:pt idx="177">
                  <c:v>5.23975</c:v>
                </c:pt>
                <c:pt idx="178">
                  <c:v>5.30642</c:v>
                </c:pt>
                <c:pt idx="179">
                  <c:v>5.34583</c:v>
                </c:pt>
                <c:pt idx="180">
                  <c:v>5.27551</c:v>
                </c:pt>
                <c:pt idx="181">
                  <c:v>5.29897</c:v>
                </c:pt>
                <c:pt idx="182">
                  <c:v>5.31942</c:v>
                </c:pt>
                <c:pt idx="183">
                  <c:v>5.23711</c:v>
                </c:pt>
                <c:pt idx="184">
                  <c:v>5.22793</c:v>
                </c:pt>
                <c:pt idx="185">
                  <c:v>5.21748</c:v>
                </c:pt>
                <c:pt idx="186">
                  <c:v>5.18144</c:v>
                </c:pt>
                <c:pt idx="187">
                  <c:v>5.21564</c:v>
                </c:pt>
                <c:pt idx="188">
                  <c:v>5.2327</c:v>
                </c:pt>
                <c:pt idx="189">
                  <c:v>5.21429</c:v>
                </c:pt>
                <c:pt idx="190">
                  <c:v>5.23207</c:v>
                </c:pt>
                <c:pt idx="191">
                  <c:v>5.19381</c:v>
                </c:pt>
                <c:pt idx="192">
                  <c:v>5.22645</c:v>
                </c:pt>
                <c:pt idx="193">
                  <c:v>5.09627</c:v>
                </c:pt>
                <c:pt idx="194">
                  <c:v>5.12</c:v>
                </c:pt>
                <c:pt idx="195">
                  <c:v>5.03654</c:v>
                </c:pt>
                <c:pt idx="196">
                  <c:v>5.03899</c:v>
                </c:pt>
                <c:pt idx="197">
                  <c:v>5.03711</c:v>
                </c:pt>
                <c:pt idx="198">
                  <c:v>5.01373</c:v>
                </c:pt>
                <c:pt idx="199">
                  <c:v>5.01403</c:v>
                </c:pt>
                <c:pt idx="200">
                  <c:v>5.01198</c:v>
                </c:pt>
                <c:pt idx="201">
                  <c:v>5.00402</c:v>
                </c:pt>
                <c:pt idx="202">
                  <c:v>4.96844</c:v>
                </c:pt>
                <c:pt idx="203">
                  <c:v>4.96047</c:v>
                </c:pt>
                <c:pt idx="204">
                  <c:v>4.95276</c:v>
                </c:pt>
                <c:pt idx="205">
                  <c:v>4.95618</c:v>
                </c:pt>
                <c:pt idx="206">
                  <c:v>5.08642</c:v>
                </c:pt>
                <c:pt idx="207">
                  <c:v>5.09035</c:v>
                </c:pt>
                <c:pt idx="208">
                  <c:v>5.21849</c:v>
                </c:pt>
                <c:pt idx="209">
                  <c:v>5.21277</c:v>
                </c:pt>
                <c:pt idx="210">
                  <c:v>5.2234</c:v>
                </c:pt>
                <c:pt idx="211">
                  <c:v>5.25265</c:v>
                </c:pt>
                <c:pt idx="212">
                  <c:v>5.26681</c:v>
                </c:pt>
                <c:pt idx="213">
                  <c:v>5.27004</c:v>
                </c:pt>
                <c:pt idx="214">
                  <c:v>5.27966</c:v>
                </c:pt>
                <c:pt idx="215">
                  <c:v>5.17573</c:v>
                </c:pt>
                <c:pt idx="216">
                  <c:v>5.24894</c:v>
                </c:pt>
                <c:pt idx="217">
                  <c:v>5.21519</c:v>
                </c:pt>
                <c:pt idx="218">
                  <c:v>5.22176</c:v>
                </c:pt>
                <c:pt idx="219">
                  <c:v>5.20588</c:v>
                </c:pt>
                <c:pt idx="220">
                  <c:v>5.18542</c:v>
                </c:pt>
                <c:pt idx="221">
                  <c:v>5.17672</c:v>
                </c:pt>
                <c:pt idx="222">
                  <c:v>5.19624</c:v>
                </c:pt>
                <c:pt idx="223">
                  <c:v>5.1411</c:v>
                </c:pt>
                <c:pt idx="224">
                  <c:v>5.07847</c:v>
                </c:pt>
                <c:pt idx="225">
                  <c:v>5.11359</c:v>
                </c:pt>
                <c:pt idx="226">
                  <c:v>5.18372</c:v>
                </c:pt>
                <c:pt idx="227">
                  <c:v>5.1227</c:v>
                </c:pt>
                <c:pt idx="228">
                  <c:v>5.08041</c:v>
                </c:pt>
                <c:pt idx="229">
                  <c:v>5.11801</c:v>
                </c:pt>
                <c:pt idx="230">
                  <c:v>5.08866</c:v>
                </c:pt>
                <c:pt idx="231">
                  <c:v>5.16562</c:v>
                </c:pt>
                <c:pt idx="232">
                  <c:v>5.31957</c:v>
                </c:pt>
                <c:pt idx="233">
                  <c:v>5.55928</c:v>
                </c:pt>
                <c:pt idx="234">
                  <c:v>5.47577</c:v>
                </c:pt>
                <c:pt idx="235">
                  <c:v>5.46325</c:v>
                </c:pt>
                <c:pt idx="236">
                  <c:v>5.45475</c:v>
                </c:pt>
                <c:pt idx="237">
                  <c:v>5.44978</c:v>
                </c:pt>
                <c:pt idx="238">
                  <c:v>5.49119</c:v>
                </c:pt>
                <c:pt idx="239">
                  <c:v>5.51422</c:v>
                </c:pt>
                <c:pt idx="240">
                  <c:v>5.54525</c:v>
                </c:pt>
                <c:pt idx="241">
                  <c:v>5.68192</c:v>
                </c:pt>
                <c:pt idx="242">
                  <c:v>5.67963</c:v>
                </c:pt>
                <c:pt idx="243">
                  <c:v>5.76977</c:v>
                </c:pt>
                <c:pt idx="244">
                  <c:v>5.85747</c:v>
                </c:pt>
                <c:pt idx="245">
                  <c:v>5.77727</c:v>
                </c:pt>
                <c:pt idx="246">
                  <c:v>5.80324</c:v>
                </c:pt>
                <c:pt idx="247">
                  <c:v>5.82009</c:v>
                </c:pt>
                <c:pt idx="248">
                  <c:v>5.86967</c:v>
                </c:pt>
                <c:pt idx="249">
                  <c:v>5.99267</c:v>
                </c:pt>
                <c:pt idx="250">
                  <c:v>6.06234</c:v>
                </c:pt>
                <c:pt idx="251">
                  <c:v>6.11253</c:v>
                </c:pt>
                <c:pt idx="252">
                  <c:v>6.16316</c:v>
                </c:pt>
                <c:pt idx="253">
                  <c:v>6.16053</c:v>
                </c:pt>
                <c:pt idx="254">
                  <c:v>5.97158</c:v>
                </c:pt>
                <c:pt idx="255">
                  <c:v>5.92857</c:v>
                </c:pt>
                <c:pt idx="256">
                  <c:v>6.0582</c:v>
                </c:pt>
                <c:pt idx="257">
                  <c:v>6.12432</c:v>
                </c:pt>
                <c:pt idx="258">
                  <c:v>6.01809</c:v>
                </c:pt>
                <c:pt idx="259">
                  <c:v>5.86869</c:v>
                </c:pt>
                <c:pt idx="260">
                  <c:v>5.9354</c:v>
                </c:pt>
                <c:pt idx="261">
                  <c:v>5.86835</c:v>
                </c:pt>
                <c:pt idx="262">
                  <c:v>5.86548</c:v>
                </c:pt>
                <c:pt idx="263">
                  <c:v>5.88889</c:v>
                </c:pt>
                <c:pt idx="264">
                  <c:v>5.88645</c:v>
                </c:pt>
                <c:pt idx="265">
                  <c:v>5.83208</c:v>
                </c:pt>
                <c:pt idx="266">
                  <c:v>5.82206</c:v>
                </c:pt>
                <c:pt idx="267">
                  <c:v>5.69581</c:v>
                </c:pt>
                <c:pt idx="268">
                  <c:v>5.54839</c:v>
                </c:pt>
                <c:pt idx="269">
                  <c:v>5.61593</c:v>
                </c:pt>
                <c:pt idx="270">
                  <c:v>5.67273</c:v>
                </c:pt>
                <c:pt idx="271">
                  <c:v>5.71947</c:v>
                </c:pt>
                <c:pt idx="272">
                  <c:v>5.67765</c:v>
                </c:pt>
                <c:pt idx="273">
                  <c:v>5.60092</c:v>
                </c:pt>
                <c:pt idx="274">
                  <c:v>5.45455</c:v>
                </c:pt>
                <c:pt idx="275">
                  <c:v>5.5397</c:v>
                </c:pt>
                <c:pt idx="276">
                  <c:v>5.51945</c:v>
                </c:pt>
                <c:pt idx="277">
                  <c:v>5.47738</c:v>
                </c:pt>
                <c:pt idx="278">
                  <c:v>5.4714</c:v>
                </c:pt>
                <c:pt idx="279">
                  <c:v>5.55478</c:v>
                </c:pt>
                <c:pt idx="280">
                  <c:v>5.59953</c:v>
                </c:pt>
                <c:pt idx="281">
                  <c:v>5.54206</c:v>
                </c:pt>
                <c:pt idx="282">
                  <c:v>5.55319</c:v>
                </c:pt>
                <c:pt idx="283">
                  <c:v>5.61631</c:v>
                </c:pt>
                <c:pt idx="284">
                  <c:v>5.5759</c:v>
                </c:pt>
                <c:pt idx="285">
                  <c:v>5.53483</c:v>
                </c:pt>
                <c:pt idx="286">
                  <c:v>5.55136</c:v>
                </c:pt>
                <c:pt idx="287">
                  <c:v>5.45814</c:v>
                </c:pt>
                <c:pt idx="288">
                  <c:v>5.42956</c:v>
                </c:pt>
                <c:pt idx="289">
                  <c:v>5.44509</c:v>
                </c:pt>
                <c:pt idx="290">
                  <c:v>5.47674</c:v>
                </c:pt>
                <c:pt idx="291">
                  <c:v>5.46065</c:v>
                </c:pt>
                <c:pt idx="292">
                  <c:v>5.37259</c:v>
                </c:pt>
                <c:pt idx="293">
                  <c:v>5.37939</c:v>
                </c:pt>
                <c:pt idx="294">
                  <c:v>5.40621</c:v>
                </c:pt>
                <c:pt idx="295">
                  <c:v>5.3424</c:v>
                </c:pt>
                <c:pt idx="296">
                  <c:v>5.35698</c:v>
                </c:pt>
                <c:pt idx="297">
                  <c:v>5.37788</c:v>
                </c:pt>
                <c:pt idx="298">
                  <c:v>5.391</c:v>
                </c:pt>
                <c:pt idx="299">
                  <c:v>5.18535</c:v>
                </c:pt>
                <c:pt idx="300">
                  <c:v>5.17582</c:v>
                </c:pt>
                <c:pt idx="301">
                  <c:v>5.14318</c:v>
                </c:pt>
                <c:pt idx="302">
                  <c:v>5.07453</c:v>
                </c:pt>
                <c:pt idx="303">
                  <c:v>5.12686</c:v>
                </c:pt>
                <c:pt idx="304">
                  <c:v>5.23059</c:v>
                </c:pt>
                <c:pt idx="305">
                  <c:v>5.23921</c:v>
                </c:pt>
                <c:pt idx="306">
                  <c:v>5.2051</c:v>
                </c:pt>
                <c:pt idx="307">
                  <c:v>5.1949</c:v>
                </c:pt>
                <c:pt idx="308">
                  <c:v>5.03596</c:v>
                </c:pt>
                <c:pt idx="309">
                  <c:v>5.08716</c:v>
                </c:pt>
                <c:pt idx="310">
                  <c:v>5.06407</c:v>
                </c:pt>
                <c:pt idx="311">
                  <c:v>5.08392</c:v>
                </c:pt>
                <c:pt idx="312">
                  <c:v>5.13221</c:v>
                </c:pt>
                <c:pt idx="313">
                  <c:v>5.13664</c:v>
                </c:pt>
                <c:pt idx="314">
                  <c:v>5.09353</c:v>
                </c:pt>
                <c:pt idx="315">
                  <c:v>5.19853</c:v>
                </c:pt>
                <c:pt idx="316">
                  <c:v>5.13815</c:v>
                </c:pt>
                <c:pt idx="317">
                  <c:v>5.20479</c:v>
                </c:pt>
                <c:pt idx="318">
                  <c:v>5.41834</c:v>
                </c:pt>
                <c:pt idx="319">
                  <c:v>5.46049</c:v>
                </c:pt>
                <c:pt idx="320">
                  <c:v>5.50617</c:v>
                </c:pt>
                <c:pt idx="321">
                  <c:v>5.48634</c:v>
                </c:pt>
                <c:pt idx="322">
                  <c:v>5.43166</c:v>
                </c:pt>
                <c:pt idx="323">
                  <c:v>5.40761</c:v>
                </c:pt>
                <c:pt idx="324">
                  <c:v>5.47067</c:v>
                </c:pt>
                <c:pt idx="325">
                  <c:v>5.56369</c:v>
                </c:pt>
                <c:pt idx="326">
                  <c:v>5.79424</c:v>
                </c:pt>
                <c:pt idx="327">
                  <c:v>5.78056</c:v>
                </c:pt>
                <c:pt idx="328">
                  <c:v>5.81116</c:v>
                </c:pt>
                <c:pt idx="329">
                  <c:v>5.82386</c:v>
                </c:pt>
                <c:pt idx="330">
                  <c:v>5.86514</c:v>
                </c:pt>
                <c:pt idx="331">
                  <c:v>5.87535</c:v>
                </c:pt>
                <c:pt idx="332">
                  <c:v>5.76356</c:v>
                </c:pt>
                <c:pt idx="333">
                  <c:v>5.71816</c:v>
                </c:pt>
                <c:pt idx="334">
                  <c:v>5.72802</c:v>
                </c:pt>
                <c:pt idx="335">
                  <c:v>5.70845</c:v>
                </c:pt>
                <c:pt idx="336">
                  <c:v>5.72452</c:v>
                </c:pt>
                <c:pt idx="337">
                  <c:v>5.72169</c:v>
                </c:pt>
                <c:pt idx="338">
                  <c:v>5.56499</c:v>
                </c:pt>
                <c:pt idx="339">
                  <c:v>5.55823</c:v>
                </c:pt>
                <c:pt idx="340">
                  <c:v>5.55316</c:v>
                </c:pt>
                <c:pt idx="341">
                  <c:v>5.52703</c:v>
                </c:pt>
                <c:pt idx="342">
                  <c:v>5.50402</c:v>
                </c:pt>
                <c:pt idx="343">
                  <c:v>5.48609</c:v>
                </c:pt>
                <c:pt idx="344">
                  <c:v>5.39871</c:v>
                </c:pt>
                <c:pt idx="345">
                  <c:v>5.41558</c:v>
                </c:pt>
                <c:pt idx="346">
                  <c:v>5.4042</c:v>
                </c:pt>
                <c:pt idx="347">
                  <c:v>5.34289</c:v>
                </c:pt>
                <c:pt idx="348">
                  <c:v>5.41457</c:v>
                </c:pt>
                <c:pt idx="349">
                  <c:v>5.39362</c:v>
                </c:pt>
                <c:pt idx="350">
                  <c:v>5.33333</c:v>
                </c:pt>
                <c:pt idx="351">
                  <c:v>5.33517</c:v>
                </c:pt>
                <c:pt idx="352">
                  <c:v>5.362</c:v>
                </c:pt>
                <c:pt idx="353">
                  <c:v>5.34345</c:v>
                </c:pt>
                <c:pt idx="354">
                  <c:v>5.27882</c:v>
                </c:pt>
                <c:pt idx="355">
                  <c:v>5.17277</c:v>
                </c:pt>
                <c:pt idx="356">
                  <c:v>5.01799</c:v>
                </c:pt>
                <c:pt idx="357">
                  <c:v>5.05277</c:v>
                </c:pt>
                <c:pt idx="358">
                  <c:v>5</c:v>
                </c:pt>
                <c:pt idx="359">
                  <c:v>5.00652</c:v>
                </c:pt>
                <c:pt idx="360">
                  <c:v>5.01673</c:v>
                </c:pt>
                <c:pt idx="361">
                  <c:v>4.89447</c:v>
                </c:pt>
                <c:pt idx="362">
                  <c:v>4.77073</c:v>
                </c:pt>
                <c:pt idx="363">
                  <c:v>4.77546</c:v>
                </c:pt>
                <c:pt idx="364">
                  <c:v>4.80448</c:v>
                </c:pt>
                <c:pt idx="365">
                  <c:v>4.86369</c:v>
                </c:pt>
                <c:pt idx="366">
                  <c:v>4.87154</c:v>
                </c:pt>
                <c:pt idx="367">
                  <c:v>4.89454</c:v>
                </c:pt>
                <c:pt idx="368">
                  <c:v>4.95361</c:v>
                </c:pt>
                <c:pt idx="369">
                  <c:v>4.8758</c:v>
                </c:pt>
                <c:pt idx="370">
                  <c:v>4.9309</c:v>
                </c:pt>
                <c:pt idx="371">
                  <c:v>5.01847</c:v>
                </c:pt>
                <c:pt idx="372">
                  <c:v>5.00794</c:v>
                </c:pt>
                <c:pt idx="373">
                  <c:v>4.95026</c:v>
                </c:pt>
                <c:pt idx="374">
                  <c:v>5.05163</c:v>
                </c:pt>
                <c:pt idx="375">
                  <c:v>4.99455</c:v>
                </c:pt>
                <c:pt idx="376">
                  <c:v>4.97541</c:v>
                </c:pt>
                <c:pt idx="377">
                  <c:v>4.88889</c:v>
                </c:pt>
                <c:pt idx="378">
                  <c:v>4.73657</c:v>
                </c:pt>
                <c:pt idx="379">
                  <c:v>4.85414</c:v>
                </c:pt>
                <c:pt idx="380">
                  <c:v>4.88181</c:v>
                </c:pt>
                <c:pt idx="381">
                  <c:v>4.88</c:v>
                </c:pt>
                <c:pt idx="382">
                  <c:v>4.8972</c:v>
                </c:pt>
                <c:pt idx="383">
                  <c:v>4.97959</c:v>
                </c:pt>
                <c:pt idx="384">
                  <c:v>4.87719</c:v>
                </c:pt>
                <c:pt idx="385">
                  <c:v>4.84791</c:v>
                </c:pt>
                <c:pt idx="386">
                  <c:v>4.94247</c:v>
                </c:pt>
                <c:pt idx="387">
                  <c:v>4.91826</c:v>
                </c:pt>
                <c:pt idx="388">
                  <c:v>4.86757</c:v>
                </c:pt>
                <c:pt idx="389">
                  <c:v>4.9275</c:v>
                </c:pt>
                <c:pt idx="390">
                  <c:v>4.92224</c:v>
                </c:pt>
                <c:pt idx="391">
                  <c:v>5.00559</c:v>
                </c:pt>
                <c:pt idx="392">
                  <c:v>5.01397</c:v>
                </c:pt>
                <c:pt idx="393">
                  <c:v>4.91586</c:v>
                </c:pt>
                <c:pt idx="394">
                  <c:v>4.97772</c:v>
                </c:pt>
                <c:pt idx="395">
                  <c:v>5.08883</c:v>
                </c:pt>
                <c:pt idx="396">
                  <c:v>5.07123</c:v>
                </c:pt>
                <c:pt idx="397">
                  <c:v>5.14038</c:v>
                </c:pt>
                <c:pt idx="398">
                  <c:v>5.16259</c:v>
                </c:pt>
                <c:pt idx="399">
                  <c:v>5.17934</c:v>
                </c:pt>
                <c:pt idx="400">
                  <c:v>5.16379</c:v>
                </c:pt>
                <c:pt idx="401">
                  <c:v>5.15072</c:v>
                </c:pt>
                <c:pt idx="402">
                  <c:v>5.08646</c:v>
                </c:pt>
                <c:pt idx="403">
                  <c:v>5.01854</c:v>
                </c:pt>
                <c:pt idx="404">
                  <c:v>5.03013</c:v>
                </c:pt>
                <c:pt idx="405">
                  <c:v>5.16053</c:v>
                </c:pt>
                <c:pt idx="406">
                  <c:v>5.1437</c:v>
                </c:pt>
                <c:pt idx="407">
                  <c:v>5.15106</c:v>
                </c:pt>
                <c:pt idx="408">
                  <c:v>5.54828</c:v>
                </c:pt>
                <c:pt idx="409">
                  <c:v>5.53</c:v>
                </c:pt>
                <c:pt idx="410">
                  <c:v>5.53821</c:v>
                </c:pt>
                <c:pt idx="411">
                  <c:v>5.47712</c:v>
                </c:pt>
                <c:pt idx="412">
                  <c:v>5.47231</c:v>
                </c:pt>
                <c:pt idx="413">
                  <c:v>5.47438</c:v>
                </c:pt>
                <c:pt idx="414">
                  <c:v>5.54003</c:v>
                </c:pt>
                <c:pt idx="415">
                  <c:v>5.58291</c:v>
                </c:pt>
                <c:pt idx="416">
                  <c:v>5.65247</c:v>
                </c:pt>
                <c:pt idx="417">
                  <c:v>5.63793</c:v>
                </c:pt>
                <c:pt idx="418">
                  <c:v>5.70934</c:v>
                </c:pt>
                <c:pt idx="419">
                  <c:v>5.68995</c:v>
                </c:pt>
                <c:pt idx="420">
                  <c:v>5.77312</c:v>
                </c:pt>
                <c:pt idx="421">
                  <c:v>5.77003</c:v>
                </c:pt>
                <c:pt idx="422">
                  <c:v>5.80282</c:v>
                </c:pt>
                <c:pt idx="423">
                  <c:v>5.777</c:v>
                </c:pt>
                <c:pt idx="424">
                  <c:v>5.7315</c:v>
                </c:pt>
                <c:pt idx="425">
                  <c:v>5.7435</c:v>
                </c:pt>
                <c:pt idx="426">
                  <c:v>5.70017</c:v>
                </c:pt>
                <c:pt idx="427">
                  <c:v>5.72355</c:v>
                </c:pt>
                <c:pt idx="428">
                  <c:v>5.69717</c:v>
                </c:pt>
                <c:pt idx="429">
                  <c:v>5.65105</c:v>
                </c:pt>
                <c:pt idx="430">
                  <c:v>5.62013</c:v>
                </c:pt>
                <c:pt idx="431">
                  <c:v>5.67603</c:v>
                </c:pt>
                <c:pt idx="432">
                  <c:v>5.67105</c:v>
                </c:pt>
                <c:pt idx="433">
                  <c:v>5.70443</c:v>
                </c:pt>
                <c:pt idx="434">
                  <c:v>5.6343</c:v>
                </c:pt>
                <c:pt idx="435">
                  <c:v>5.63291</c:v>
                </c:pt>
                <c:pt idx="436">
                  <c:v>5.54517</c:v>
                </c:pt>
                <c:pt idx="437">
                  <c:v>5.54037</c:v>
                </c:pt>
                <c:pt idx="438">
                  <c:v>5.52722</c:v>
                </c:pt>
                <c:pt idx="439">
                  <c:v>5.5131</c:v>
                </c:pt>
                <c:pt idx="440">
                  <c:v>5.573</c:v>
                </c:pt>
                <c:pt idx="441">
                  <c:v>5.54063</c:v>
                </c:pt>
                <c:pt idx="442">
                  <c:v>5.64687</c:v>
                </c:pt>
                <c:pt idx="443">
                  <c:v>5.7545</c:v>
                </c:pt>
                <c:pt idx="444">
                  <c:v>5.79368</c:v>
                </c:pt>
                <c:pt idx="445">
                  <c:v>5.79035</c:v>
                </c:pt>
                <c:pt idx="446">
                  <c:v>5.76393</c:v>
                </c:pt>
                <c:pt idx="447">
                  <c:v>5.80098</c:v>
                </c:pt>
                <c:pt idx="448">
                  <c:v>5.72727</c:v>
                </c:pt>
                <c:pt idx="449">
                  <c:v>5.71118</c:v>
                </c:pt>
                <c:pt idx="450">
                  <c:v>5.78981</c:v>
                </c:pt>
                <c:pt idx="451">
                  <c:v>5.75796</c:v>
                </c:pt>
                <c:pt idx="452">
                  <c:v>5.77813</c:v>
                </c:pt>
                <c:pt idx="453">
                  <c:v>5.86922</c:v>
                </c:pt>
                <c:pt idx="454">
                  <c:v>5.80189</c:v>
                </c:pt>
                <c:pt idx="455">
                  <c:v>5.74114</c:v>
                </c:pt>
                <c:pt idx="456">
                  <c:v>5.69859</c:v>
                </c:pt>
                <c:pt idx="457">
                  <c:v>5.65109</c:v>
                </c:pt>
                <c:pt idx="458">
                  <c:v>5.60555</c:v>
                </c:pt>
                <c:pt idx="459">
                  <c:v>5.57604</c:v>
                </c:pt>
                <c:pt idx="460">
                  <c:v>5.55015</c:v>
                </c:pt>
                <c:pt idx="461">
                  <c:v>5.43612</c:v>
                </c:pt>
                <c:pt idx="462">
                  <c:v>5.49329</c:v>
                </c:pt>
                <c:pt idx="463">
                  <c:v>5.51399</c:v>
                </c:pt>
                <c:pt idx="464">
                  <c:v>5.50147</c:v>
                </c:pt>
                <c:pt idx="465">
                  <c:v>5.48968</c:v>
                </c:pt>
                <c:pt idx="466">
                  <c:v>5.43605</c:v>
                </c:pt>
                <c:pt idx="467">
                  <c:v>5.37394</c:v>
                </c:pt>
                <c:pt idx="468">
                  <c:v>5.36799</c:v>
                </c:pt>
                <c:pt idx="469">
                  <c:v>5.2337</c:v>
                </c:pt>
                <c:pt idx="470">
                  <c:v>5.17852</c:v>
                </c:pt>
                <c:pt idx="471">
                  <c:v>5.21786</c:v>
                </c:pt>
                <c:pt idx="472">
                  <c:v>5.28022</c:v>
                </c:pt>
                <c:pt idx="473">
                  <c:v>5.32882</c:v>
                </c:pt>
                <c:pt idx="474">
                  <c:v>5.28212</c:v>
                </c:pt>
                <c:pt idx="475">
                  <c:v>5.16991</c:v>
                </c:pt>
                <c:pt idx="476">
                  <c:v>5.14733</c:v>
                </c:pt>
                <c:pt idx="477">
                  <c:v>5.01135</c:v>
                </c:pt>
                <c:pt idx="478">
                  <c:v>5.09337</c:v>
                </c:pt>
                <c:pt idx="479">
                  <c:v>5.18676</c:v>
                </c:pt>
                <c:pt idx="480">
                  <c:v>4.96226</c:v>
                </c:pt>
                <c:pt idx="481">
                  <c:v>4.85194</c:v>
                </c:pt>
                <c:pt idx="482">
                  <c:v>4.8829</c:v>
                </c:pt>
                <c:pt idx="483">
                  <c:v>4.70059</c:v>
                </c:pt>
                <c:pt idx="484">
                  <c:v>4.77482</c:v>
                </c:pt>
                <c:pt idx="485">
                  <c:v>4.79236</c:v>
                </c:pt>
                <c:pt idx="486">
                  <c:v>4.77153</c:v>
                </c:pt>
                <c:pt idx="487">
                  <c:v>4.7119</c:v>
                </c:pt>
                <c:pt idx="488">
                  <c:v>4.70833</c:v>
                </c:pt>
                <c:pt idx="489">
                  <c:v>5.18127</c:v>
                </c:pt>
                <c:pt idx="490">
                  <c:v>5.33577</c:v>
                </c:pt>
                <c:pt idx="491">
                  <c:v>5.4359</c:v>
                </c:pt>
                <c:pt idx="492">
                  <c:v>5.56433</c:v>
                </c:pt>
                <c:pt idx="493">
                  <c:v>5.63276</c:v>
                </c:pt>
                <c:pt idx="494">
                  <c:v>5.69657</c:v>
                </c:pt>
                <c:pt idx="495">
                  <c:v>5.5752</c:v>
                </c:pt>
                <c:pt idx="496">
                  <c:v>5.62105</c:v>
                </c:pt>
                <c:pt idx="497">
                  <c:v>5.674</c:v>
                </c:pt>
                <c:pt idx="498">
                  <c:v>5.74346</c:v>
                </c:pt>
                <c:pt idx="499">
                  <c:v>5.81867</c:v>
                </c:pt>
                <c:pt idx="500">
                  <c:v>5.80397</c:v>
                </c:pt>
                <c:pt idx="501">
                  <c:v>5.82493</c:v>
                </c:pt>
                <c:pt idx="502">
                  <c:v>5.90979</c:v>
                </c:pt>
                <c:pt idx="503">
                  <c:v>5.72405</c:v>
                </c:pt>
                <c:pt idx="504">
                  <c:v>5.61575</c:v>
                </c:pt>
                <c:pt idx="505">
                  <c:v>5.56647</c:v>
                </c:pt>
                <c:pt idx="506">
                  <c:v>5.63035</c:v>
                </c:pt>
                <c:pt idx="507">
                  <c:v>5.61927</c:v>
                </c:pt>
                <c:pt idx="508">
                  <c:v>5.75317</c:v>
                </c:pt>
                <c:pt idx="509">
                  <c:v>5.70297</c:v>
                </c:pt>
                <c:pt idx="510">
                  <c:v>5.80169</c:v>
                </c:pt>
                <c:pt idx="511">
                  <c:v>5.537</c:v>
                </c:pt>
                <c:pt idx="512">
                  <c:v>5.61146</c:v>
                </c:pt>
                <c:pt idx="513">
                  <c:v>5.66926</c:v>
                </c:pt>
                <c:pt idx="514">
                  <c:v>5.75374</c:v>
                </c:pt>
                <c:pt idx="515">
                  <c:v>5.69283</c:v>
                </c:pt>
                <c:pt idx="516">
                  <c:v>5.58442</c:v>
                </c:pt>
                <c:pt idx="517">
                  <c:v>5.53898</c:v>
                </c:pt>
                <c:pt idx="518">
                  <c:v>5.47356</c:v>
                </c:pt>
                <c:pt idx="519">
                  <c:v>5.59758</c:v>
                </c:pt>
                <c:pt idx="520">
                  <c:v>5.59521</c:v>
                </c:pt>
                <c:pt idx="521">
                  <c:v>5.60567</c:v>
                </c:pt>
                <c:pt idx="522">
                  <c:v>5.56939</c:v>
                </c:pt>
                <c:pt idx="523">
                  <c:v>5.57403</c:v>
                </c:pt>
                <c:pt idx="524">
                  <c:v>5.56032</c:v>
                </c:pt>
                <c:pt idx="525">
                  <c:v>5.59229</c:v>
                </c:pt>
                <c:pt idx="526">
                  <c:v>5.58367</c:v>
                </c:pt>
                <c:pt idx="527">
                  <c:v>5.48379</c:v>
                </c:pt>
                <c:pt idx="528">
                  <c:v>5.52419</c:v>
                </c:pt>
                <c:pt idx="529">
                  <c:v>5.56676</c:v>
                </c:pt>
                <c:pt idx="530">
                  <c:v>5.49867</c:v>
                </c:pt>
                <c:pt idx="531">
                  <c:v>5.50778</c:v>
                </c:pt>
                <c:pt idx="532">
                  <c:v>5.58631</c:v>
                </c:pt>
                <c:pt idx="533">
                  <c:v>5.60234</c:v>
                </c:pt>
                <c:pt idx="534">
                  <c:v>5.66087</c:v>
                </c:pt>
                <c:pt idx="535">
                  <c:v>5.80857</c:v>
                </c:pt>
                <c:pt idx="536">
                  <c:v>5.72662</c:v>
                </c:pt>
                <c:pt idx="537">
                  <c:v>5.75</c:v>
                </c:pt>
                <c:pt idx="538">
                  <c:v>5.60976</c:v>
                </c:pt>
                <c:pt idx="539">
                  <c:v>5.6885</c:v>
                </c:pt>
                <c:pt idx="540">
                  <c:v>5.72086</c:v>
                </c:pt>
                <c:pt idx="541">
                  <c:v>5.61035</c:v>
                </c:pt>
                <c:pt idx="542">
                  <c:v>5.62111</c:v>
                </c:pt>
                <c:pt idx="543">
                  <c:v>5.72715</c:v>
                </c:pt>
                <c:pt idx="544">
                  <c:v>5.81769</c:v>
                </c:pt>
                <c:pt idx="545">
                  <c:v>5.82841</c:v>
                </c:pt>
                <c:pt idx="546">
                  <c:v>5.74167</c:v>
                </c:pt>
                <c:pt idx="547">
                  <c:v>5.66667</c:v>
                </c:pt>
                <c:pt idx="548">
                  <c:v>5.56779</c:v>
                </c:pt>
                <c:pt idx="549">
                  <c:v>5.58051</c:v>
                </c:pt>
                <c:pt idx="550">
                  <c:v>5.56684</c:v>
                </c:pt>
                <c:pt idx="551">
                  <c:v>5.54463</c:v>
                </c:pt>
                <c:pt idx="552">
                  <c:v>5.52516</c:v>
                </c:pt>
                <c:pt idx="553">
                  <c:v>5.52208</c:v>
                </c:pt>
                <c:pt idx="554">
                  <c:v>5.51825</c:v>
                </c:pt>
                <c:pt idx="555">
                  <c:v>5.40573</c:v>
                </c:pt>
                <c:pt idx="556">
                  <c:v>5.35484</c:v>
                </c:pt>
                <c:pt idx="557">
                  <c:v>5.46028</c:v>
                </c:pt>
                <c:pt idx="558">
                  <c:v>5.57957</c:v>
                </c:pt>
                <c:pt idx="559">
                  <c:v>5.53425</c:v>
                </c:pt>
                <c:pt idx="560">
                  <c:v>5.45289</c:v>
                </c:pt>
                <c:pt idx="561">
                  <c:v>5.55607</c:v>
                </c:pt>
                <c:pt idx="562">
                  <c:v>5.59672</c:v>
                </c:pt>
                <c:pt idx="563">
                  <c:v>5.68605</c:v>
                </c:pt>
                <c:pt idx="564">
                  <c:v>5.66434</c:v>
                </c:pt>
                <c:pt idx="565">
                  <c:v>5.6468</c:v>
                </c:pt>
                <c:pt idx="566">
                  <c:v>5.49945</c:v>
                </c:pt>
                <c:pt idx="567">
                  <c:v>5.4338</c:v>
                </c:pt>
                <c:pt idx="568">
                  <c:v>5.47562</c:v>
                </c:pt>
                <c:pt idx="569">
                  <c:v>5.48028</c:v>
                </c:pt>
                <c:pt idx="570">
                  <c:v>5.42385</c:v>
                </c:pt>
                <c:pt idx="571">
                  <c:v>5.46099</c:v>
                </c:pt>
                <c:pt idx="572">
                  <c:v>5.36018</c:v>
                </c:pt>
                <c:pt idx="573">
                  <c:v>5.3909</c:v>
                </c:pt>
                <c:pt idx="574">
                  <c:v>5.29266</c:v>
                </c:pt>
                <c:pt idx="575">
                  <c:v>5.33408</c:v>
                </c:pt>
                <c:pt idx="576">
                  <c:v>5.18884</c:v>
                </c:pt>
                <c:pt idx="577">
                  <c:v>5.24868</c:v>
                </c:pt>
                <c:pt idx="578">
                  <c:v>5.2321</c:v>
                </c:pt>
                <c:pt idx="579">
                  <c:v>5.12847</c:v>
                </c:pt>
                <c:pt idx="580">
                  <c:v>5.17817</c:v>
                </c:pt>
                <c:pt idx="581">
                  <c:v>5.16443</c:v>
                </c:pt>
                <c:pt idx="582">
                  <c:v>5.18057</c:v>
                </c:pt>
                <c:pt idx="583">
                  <c:v>5.1533</c:v>
                </c:pt>
                <c:pt idx="584">
                  <c:v>5.1829</c:v>
                </c:pt>
                <c:pt idx="585">
                  <c:v>5.16251</c:v>
                </c:pt>
                <c:pt idx="586">
                  <c:v>5.23684</c:v>
                </c:pt>
                <c:pt idx="587">
                  <c:v>5.32649</c:v>
                </c:pt>
                <c:pt idx="588">
                  <c:v>5.96528</c:v>
                </c:pt>
                <c:pt idx="589">
                  <c:v>6.09964</c:v>
                </c:pt>
                <c:pt idx="590">
                  <c:v>6.04566</c:v>
                </c:pt>
                <c:pt idx="591">
                  <c:v>6.07034</c:v>
                </c:pt>
                <c:pt idx="592">
                  <c:v>5.83295</c:v>
                </c:pt>
                <c:pt idx="593">
                  <c:v>5.77503</c:v>
                </c:pt>
                <c:pt idx="594">
                  <c:v>5.75648</c:v>
                </c:pt>
                <c:pt idx="595">
                  <c:v>5.68675</c:v>
                </c:pt>
                <c:pt idx="596">
                  <c:v>5.67763</c:v>
                </c:pt>
                <c:pt idx="597">
                  <c:v>5.80769</c:v>
                </c:pt>
                <c:pt idx="598">
                  <c:v>5.8051</c:v>
                </c:pt>
                <c:pt idx="599">
                  <c:v>5.88361</c:v>
                </c:pt>
                <c:pt idx="600">
                  <c:v>5.79426</c:v>
                </c:pt>
                <c:pt idx="601">
                  <c:v>5.79879</c:v>
                </c:pt>
                <c:pt idx="602">
                  <c:v>5.75329</c:v>
                </c:pt>
                <c:pt idx="603">
                  <c:v>5.7354</c:v>
                </c:pt>
                <c:pt idx="604">
                  <c:v>5.82079</c:v>
                </c:pt>
                <c:pt idx="605">
                  <c:v>5.72642</c:v>
                </c:pt>
                <c:pt idx="606">
                  <c:v>5.72761</c:v>
                </c:pt>
                <c:pt idx="607">
                  <c:v>5.72338</c:v>
                </c:pt>
                <c:pt idx="608">
                  <c:v>5.73562</c:v>
                </c:pt>
                <c:pt idx="609">
                  <c:v>5.72111</c:v>
                </c:pt>
                <c:pt idx="610">
                  <c:v>5.73316</c:v>
                </c:pt>
                <c:pt idx="611">
                  <c:v>5.71792</c:v>
                </c:pt>
                <c:pt idx="612">
                  <c:v>5.68996</c:v>
                </c:pt>
                <c:pt idx="613">
                  <c:v>5.6956</c:v>
                </c:pt>
                <c:pt idx="614">
                  <c:v>5.65664</c:v>
                </c:pt>
                <c:pt idx="615">
                  <c:v>5.58824</c:v>
                </c:pt>
                <c:pt idx="616">
                  <c:v>5.58404</c:v>
                </c:pt>
                <c:pt idx="617">
                  <c:v>5.62819</c:v>
                </c:pt>
                <c:pt idx="618">
                  <c:v>5.59852</c:v>
                </c:pt>
                <c:pt idx="619">
                  <c:v>5.53269</c:v>
                </c:pt>
                <c:pt idx="620">
                  <c:v>5.49698</c:v>
                </c:pt>
                <c:pt idx="621">
                  <c:v>5.56984</c:v>
                </c:pt>
                <c:pt idx="622">
                  <c:v>5.50303</c:v>
                </c:pt>
                <c:pt idx="623">
                  <c:v>5.54265</c:v>
                </c:pt>
                <c:pt idx="624">
                  <c:v>5.50935</c:v>
                </c:pt>
                <c:pt idx="625">
                  <c:v>5.51288</c:v>
                </c:pt>
                <c:pt idx="626">
                  <c:v>5.47092</c:v>
                </c:pt>
                <c:pt idx="627">
                  <c:v>5.5</c:v>
                </c:pt>
                <c:pt idx="628">
                  <c:v>5.57943</c:v>
                </c:pt>
                <c:pt idx="629">
                  <c:v>5.58257</c:v>
                </c:pt>
                <c:pt idx="630">
                  <c:v>5.60541</c:v>
                </c:pt>
                <c:pt idx="631">
                  <c:v>5.59055</c:v>
                </c:pt>
                <c:pt idx="632">
                  <c:v>5.48678</c:v>
                </c:pt>
                <c:pt idx="633">
                  <c:v>5.44857</c:v>
                </c:pt>
                <c:pt idx="634">
                  <c:v>5.34599</c:v>
                </c:pt>
                <c:pt idx="635">
                  <c:v>5.24974</c:v>
                </c:pt>
                <c:pt idx="636">
                  <c:v>5.23887</c:v>
                </c:pt>
                <c:pt idx="637">
                  <c:v>5.17928</c:v>
                </c:pt>
                <c:pt idx="638">
                  <c:v>5.20518</c:v>
                </c:pt>
                <c:pt idx="639">
                  <c:v>5.31027</c:v>
                </c:pt>
                <c:pt idx="640">
                  <c:v>5.37662</c:v>
                </c:pt>
                <c:pt idx="641">
                  <c:v>5.432</c:v>
                </c:pt>
                <c:pt idx="642">
                  <c:v>5.55577</c:v>
                </c:pt>
                <c:pt idx="643">
                  <c:v>5.46435</c:v>
                </c:pt>
                <c:pt idx="644">
                  <c:v>5.46691</c:v>
                </c:pt>
                <c:pt idx="645">
                  <c:v>5.07993</c:v>
                </c:pt>
                <c:pt idx="646">
                  <c:v>5.08706</c:v>
                </c:pt>
                <c:pt idx="647">
                  <c:v>4.69697</c:v>
                </c:pt>
                <c:pt idx="648">
                  <c:v>4.83587</c:v>
                </c:pt>
                <c:pt idx="649">
                  <c:v>4.88042</c:v>
                </c:pt>
                <c:pt idx="650">
                  <c:v>4.87695</c:v>
                </c:pt>
                <c:pt idx="651">
                  <c:v>5.03085</c:v>
                </c:pt>
                <c:pt idx="652">
                  <c:v>4.91222</c:v>
                </c:pt>
                <c:pt idx="653">
                  <c:v>4.99569</c:v>
                </c:pt>
                <c:pt idx="654">
                  <c:v>4.79157</c:v>
                </c:pt>
                <c:pt idx="655">
                  <c:v>4.74437</c:v>
                </c:pt>
                <c:pt idx="656">
                  <c:v>4.82632</c:v>
                </c:pt>
                <c:pt idx="657">
                  <c:v>5.12129</c:v>
                </c:pt>
                <c:pt idx="658">
                  <c:v>5.30676</c:v>
                </c:pt>
                <c:pt idx="659">
                  <c:v>5.39568</c:v>
                </c:pt>
                <c:pt idx="660">
                  <c:v>5.3563</c:v>
                </c:pt>
                <c:pt idx="661">
                  <c:v>5.44599</c:v>
                </c:pt>
                <c:pt idx="662">
                  <c:v>5.29587</c:v>
                </c:pt>
                <c:pt idx="663">
                  <c:v>5.32175</c:v>
                </c:pt>
                <c:pt idx="664">
                  <c:v>5.24748</c:v>
                </c:pt>
                <c:pt idx="665">
                  <c:v>5.34488</c:v>
                </c:pt>
                <c:pt idx="666">
                  <c:v>5.41262</c:v>
                </c:pt>
                <c:pt idx="667">
                  <c:v>5.41935</c:v>
                </c:pt>
                <c:pt idx="668">
                  <c:v>5.4299</c:v>
                </c:pt>
                <c:pt idx="669">
                  <c:v>5.57851</c:v>
                </c:pt>
                <c:pt idx="670">
                  <c:v>5.60887</c:v>
                </c:pt>
                <c:pt idx="671">
                  <c:v>5.5672</c:v>
                </c:pt>
                <c:pt idx="672">
                  <c:v>5.6625</c:v>
                </c:pt>
                <c:pt idx="673">
                  <c:v>5.5669</c:v>
                </c:pt>
                <c:pt idx="674">
                  <c:v>5.53054</c:v>
                </c:pt>
                <c:pt idx="675">
                  <c:v>5.57788</c:v>
                </c:pt>
                <c:pt idx="676">
                  <c:v>5.44029</c:v>
                </c:pt>
                <c:pt idx="677">
                  <c:v>5.26961</c:v>
                </c:pt>
                <c:pt idx="678">
                  <c:v>5.36307</c:v>
                </c:pt>
                <c:pt idx="679">
                  <c:v>5.29495</c:v>
                </c:pt>
                <c:pt idx="680">
                  <c:v>5.18805</c:v>
                </c:pt>
                <c:pt idx="681">
                  <c:v>5.23175</c:v>
                </c:pt>
                <c:pt idx="682">
                  <c:v>5.33895</c:v>
                </c:pt>
                <c:pt idx="683">
                  <c:v>5.4059</c:v>
                </c:pt>
                <c:pt idx="684">
                  <c:v>5.34242</c:v>
                </c:pt>
                <c:pt idx="685">
                  <c:v>5.40761</c:v>
                </c:pt>
                <c:pt idx="686">
                  <c:v>5.33333</c:v>
                </c:pt>
                <c:pt idx="687">
                  <c:v>5.33165</c:v>
                </c:pt>
                <c:pt idx="688">
                  <c:v>5.29451</c:v>
                </c:pt>
                <c:pt idx="689">
                  <c:v>5.27901</c:v>
                </c:pt>
                <c:pt idx="690">
                  <c:v>5.26194</c:v>
                </c:pt>
                <c:pt idx="691">
                  <c:v>5.16845</c:v>
                </c:pt>
                <c:pt idx="692">
                  <c:v>5.14734</c:v>
                </c:pt>
                <c:pt idx="693">
                  <c:v>5.15987</c:v>
                </c:pt>
                <c:pt idx="694">
                  <c:v>5.11146</c:v>
                </c:pt>
                <c:pt idx="695">
                  <c:v>5.21469</c:v>
                </c:pt>
                <c:pt idx="696">
                  <c:v>5.23457</c:v>
                </c:pt>
                <c:pt idx="697">
                  <c:v>5.07633</c:v>
                </c:pt>
                <c:pt idx="698">
                  <c:v>5.14263</c:v>
                </c:pt>
                <c:pt idx="699">
                  <c:v>5.10455</c:v>
                </c:pt>
                <c:pt idx="700">
                  <c:v>5.09076</c:v>
                </c:pt>
                <c:pt idx="701">
                  <c:v>5.11111</c:v>
                </c:pt>
                <c:pt idx="702">
                  <c:v>5.064</c:v>
                </c:pt>
                <c:pt idx="703">
                  <c:v>5.05928</c:v>
                </c:pt>
                <c:pt idx="704">
                  <c:v>5.00156</c:v>
                </c:pt>
                <c:pt idx="705">
                  <c:v>4.83721</c:v>
                </c:pt>
                <c:pt idx="706">
                  <c:v>4.82386</c:v>
                </c:pt>
                <c:pt idx="707">
                  <c:v>4.83427</c:v>
                </c:pt>
                <c:pt idx="708">
                  <c:v>4.86165</c:v>
                </c:pt>
                <c:pt idx="709">
                  <c:v>4.93217</c:v>
                </c:pt>
                <c:pt idx="710">
                  <c:v>4.94729</c:v>
                </c:pt>
                <c:pt idx="711">
                  <c:v>4.96639</c:v>
                </c:pt>
                <c:pt idx="712">
                  <c:v>4.88388</c:v>
                </c:pt>
                <c:pt idx="713">
                  <c:v>4.87889</c:v>
                </c:pt>
                <c:pt idx="714">
                  <c:v>4.91949</c:v>
                </c:pt>
                <c:pt idx="715">
                  <c:v>5.00787</c:v>
                </c:pt>
                <c:pt idx="716">
                  <c:v>5.05882</c:v>
                </c:pt>
                <c:pt idx="717">
                  <c:v>5.02679</c:v>
                </c:pt>
                <c:pt idx="718">
                  <c:v>5.0745</c:v>
                </c:pt>
                <c:pt idx="719">
                  <c:v>5.11591</c:v>
                </c:pt>
                <c:pt idx="720">
                  <c:v>5.18314</c:v>
                </c:pt>
                <c:pt idx="721">
                  <c:v>5.24508</c:v>
                </c:pt>
                <c:pt idx="722">
                  <c:v>5.28193</c:v>
                </c:pt>
                <c:pt idx="723">
                  <c:v>5.17763</c:v>
                </c:pt>
                <c:pt idx="724">
                  <c:v>5.15046</c:v>
                </c:pt>
                <c:pt idx="725">
                  <c:v>5.18598</c:v>
                </c:pt>
                <c:pt idx="726">
                  <c:v>5.26516</c:v>
                </c:pt>
                <c:pt idx="727">
                  <c:v>5.23525</c:v>
                </c:pt>
                <c:pt idx="728">
                  <c:v>5.02553</c:v>
                </c:pt>
                <c:pt idx="729">
                  <c:v>4.98968</c:v>
                </c:pt>
                <c:pt idx="730">
                  <c:v>4.99651</c:v>
                </c:pt>
                <c:pt idx="731">
                  <c:v>5.03303</c:v>
                </c:pt>
                <c:pt idx="732">
                  <c:v>4.69673</c:v>
                </c:pt>
                <c:pt idx="733">
                  <c:v>5.40208</c:v>
                </c:pt>
                <c:pt idx="734">
                  <c:v>5.38674</c:v>
                </c:pt>
                <c:pt idx="735">
                  <c:v>5.40913</c:v>
                </c:pt>
                <c:pt idx="736">
                  <c:v>5.56324</c:v>
                </c:pt>
                <c:pt idx="737">
                  <c:v>5.61694</c:v>
                </c:pt>
                <c:pt idx="738">
                  <c:v>5.54991</c:v>
                </c:pt>
                <c:pt idx="739">
                  <c:v>5.62075</c:v>
                </c:pt>
                <c:pt idx="740">
                  <c:v>5.71014</c:v>
                </c:pt>
                <c:pt idx="741">
                  <c:v>5.75871</c:v>
                </c:pt>
                <c:pt idx="742">
                  <c:v>5.64643</c:v>
                </c:pt>
                <c:pt idx="743">
                  <c:v>5.78116</c:v>
                </c:pt>
                <c:pt idx="744">
                  <c:v>5.76923</c:v>
                </c:pt>
                <c:pt idx="745">
                  <c:v>5.68541</c:v>
                </c:pt>
                <c:pt idx="746">
                  <c:v>5.71739</c:v>
                </c:pt>
                <c:pt idx="747">
                  <c:v>5.77052</c:v>
                </c:pt>
                <c:pt idx="748">
                  <c:v>5.79704</c:v>
                </c:pt>
                <c:pt idx="749">
                  <c:v>5.90669</c:v>
                </c:pt>
                <c:pt idx="750">
                  <c:v>6.03419</c:v>
                </c:pt>
                <c:pt idx="751">
                  <c:v>5.94167</c:v>
                </c:pt>
                <c:pt idx="752">
                  <c:v>5.91402</c:v>
                </c:pt>
                <c:pt idx="753">
                  <c:v>5.79228</c:v>
                </c:pt>
                <c:pt idx="754">
                  <c:v>5.81909</c:v>
                </c:pt>
                <c:pt idx="755">
                  <c:v>5.91968</c:v>
                </c:pt>
                <c:pt idx="756">
                  <c:v>5.97583</c:v>
                </c:pt>
                <c:pt idx="757">
                  <c:v>5.96047</c:v>
                </c:pt>
                <c:pt idx="758">
                  <c:v>5.97889</c:v>
                </c:pt>
                <c:pt idx="759">
                  <c:v>5.87441</c:v>
                </c:pt>
                <c:pt idx="760">
                  <c:v>5.98662</c:v>
                </c:pt>
                <c:pt idx="761">
                  <c:v>6.0433</c:v>
                </c:pt>
                <c:pt idx="762">
                  <c:v>6.35103</c:v>
                </c:pt>
                <c:pt idx="763">
                  <c:v>6.43944</c:v>
                </c:pt>
                <c:pt idx="764">
                  <c:v>6.4721</c:v>
                </c:pt>
                <c:pt idx="765">
                  <c:v>6.48472</c:v>
                </c:pt>
                <c:pt idx="766">
                  <c:v>6.58065</c:v>
                </c:pt>
                <c:pt idx="767">
                  <c:v>6.5283</c:v>
                </c:pt>
                <c:pt idx="768">
                  <c:v>6.54486</c:v>
                </c:pt>
                <c:pt idx="769">
                  <c:v>6.50542</c:v>
                </c:pt>
                <c:pt idx="770">
                  <c:v>6.51309</c:v>
                </c:pt>
                <c:pt idx="771">
                  <c:v>6.71078</c:v>
                </c:pt>
                <c:pt idx="772">
                  <c:v>6.63395</c:v>
                </c:pt>
                <c:pt idx="773">
                  <c:v>6.76518</c:v>
                </c:pt>
                <c:pt idx="774">
                  <c:v>6.87891</c:v>
                </c:pt>
                <c:pt idx="775">
                  <c:v>7.12623</c:v>
                </c:pt>
                <c:pt idx="776">
                  <c:v>7.18527</c:v>
                </c:pt>
                <c:pt idx="777">
                  <c:v>7.13656</c:v>
                </c:pt>
                <c:pt idx="778">
                  <c:v>7.29093</c:v>
                </c:pt>
                <c:pt idx="779">
                  <c:v>7.3619</c:v>
                </c:pt>
                <c:pt idx="780">
                  <c:v>7.0454</c:v>
                </c:pt>
                <c:pt idx="781">
                  <c:v>6.75632</c:v>
                </c:pt>
                <c:pt idx="782">
                  <c:v>6.84954</c:v>
                </c:pt>
                <c:pt idx="783">
                  <c:v>6.84855</c:v>
                </c:pt>
                <c:pt idx="784">
                  <c:v>7.01655</c:v>
                </c:pt>
                <c:pt idx="785">
                  <c:v>7.12397</c:v>
                </c:pt>
                <c:pt idx="786">
                  <c:v>6.98848</c:v>
                </c:pt>
                <c:pt idx="787">
                  <c:v>7.01314</c:v>
                </c:pt>
                <c:pt idx="788">
                  <c:v>7.13889</c:v>
                </c:pt>
                <c:pt idx="789">
                  <c:v>7.35461</c:v>
                </c:pt>
                <c:pt idx="790">
                  <c:v>7.24736</c:v>
                </c:pt>
                <c:pt idx="791">
                  <c:v>7.26012</c:v>
                </c:pt>
                <c:pt idx="792">
                  <c:v>7.22184</c:v>
                </c:pt>
                <c:pt idx="793">
                  <c:v>7.07958</c:v>
                </c:pt>
                <c:pt idx="794">
                  <c:v>7.12338</c:v>
                </c:pt>
                <c:pt idx="795">
                  <c:v>7.15207</c:v>
                </c:pt>
                <c:pt idx="796">
                  <c:v>7.27021</c:v>
                </c:pt>
                <c:pt idx="797">
                  <c:v>7.06243</c:v>
                </c:pt>
                <c:pt idx="798">
                  <c:v>7.16721</c:v>
                </c:pt>
                <c:pt idx="799">
                  <c:v>6.91195</c:v>
                </c:pt>
                <c:pt idx="800">
                  <c:v>7.06864</c:v>
                </c:pt>
                <c:pt idx="801">
                  <c:v>7.00821</c:v>
                </c:pt>
                <c:pt idx="802">
                  <c:v>7.22581</c:v>
                </c:pt>
                <c:pt idx="803">
                  <c:v>7.28435</c:v>
                </c:pt>
                <c:pt idx="804">
                  <c:v>7.25478</c:v>
                </c:pt>
                <c:pt idx="805">
                  <c:v>7.11942</c:v>
                </c:pt>
                <c:pt idx="806">
                  <c:v>7.17083</c:v>
                </c:pt>
                <c:pt idx="807">
                  <c:v>7.29785</c:v>
                </c:pt>
                <c:pt idx="808">
                  <c:v>7.31832</c:v>
                </c:pt>
                <c:pt idx="809">
                  <c:v>7.44807</c:v>
                </c:pt>
                <c:pt idx="810">
                  <c:v>7.38254</c:v>
                </c:pt>
                <c:pt idx="811">
                  <c:v>7.33468</c:v>
                </c:pt>
                <c:pt idx="812">
                  <c:v>6.93617</c:v>
                </c:pt>
                <c:pt idx="813">
                  <c:v>6.91541</c:v>
                </c:pt>
                <c:pt idx="814">
                  <c:v>6.76209</c:v>
                </c:pt>
                <c:pt idx="815">
                  <c:v>6.76583</c:v>
                </c:pt>
                <c:pt idx="816">
                  <c:v>6.86719</c:v>
                </c:pt>
                <c:pt idx="817">
                  <c:v>6.77683</c:v>
                </c:pt>
                <c:pt idx="818">
                  <c:v>6.88803</c:v>
                </c:pt>
                <c:pt idx="819">
                  <c:v>6.77419</c:v>
                </c:pt>
                <c:pt idx="820">
                  <c:v>6.71321</c:v>
                </c:pt>
                <c:pt idx="821">
                  <c:v>6.54338</c:v>
                </c:pt>
                <c:pt idx="822">
                  <c:v>6.5278</c:v>
                </c:pt>
                <c:pt idx="823">
                  <c:v>6.84743</c:v>
                </c:pt>
                <c:pt idx="824">
                  <c:v>6.94756</c:v>
                </c:pt>
                <c:pt idx="825">
                  <c:v>7.07748</c:v>
                </c:pt>
                <c:pt idx="826">
                  <c:v>6.96454</c:v>
                </c:pt>
                <c:pt idx="827">
                  <c:v>7.07468</c:v>
                </c:pt>
                <c:pt idx="828">
                  <c:v>7.07149</c:v>
                </c:pt>
                <c:pt idx="829">
                  <c:v>7.03461</c:v>
                </c:pt>
                <c:pt idx="830">
                  <c:v>7.20522</c:v>
                </c:pt>
                <c:pt idx="831">
                  <c:v>7.22391</c:v>
                </c:pt>
                <c:pt idx="832">
                  <c:v>7.06981</c:v>
                </c:pt>
                <c:pt idx="833">
                  <c:v>7.08118</c:v>
                </c:pt>
                <c:pt idx="834">
                  <c:v>6.86925</c:v>
                </c:pt>
                <c:pt idx="835">
                  <c:v>6.70973</c:v>
                </c:pt>
                <c:pt idx="836">
                  <c:v>6.64765</c:v>
                </c:pt>
                <c:pt idx="837">
                  <c:v>6.4901</c:v>
                </c:pt>
                <c:pt idx="838">
                  <c:v>6.53241</c:v>
                </c:pt>
                <c:pt idx="839">
                  <c:v>6.62318</c:v>
                </c:pt>
                <c:pt idx="840">
                  <c:v>6.71221</c:v>
                </c:pt>
                <c:pt idx="841">
                  <c:v>6.86812</c:v>
                </c:pt>
                <c:pt idx="842">
                  <c:v>7.00722</c:v>
                </c:pt>
                <c:pt idx="843">
                  <c:v>6.95683</c:v>
                </c:pt>
                <c:pt idx="844">
                  <c:v>6.8534</c:v>
                </c:pt>
                <c:pt idx="845">
                  <c:v>6.96741</c:v>
                </c:pt>
                <c:pt idx="846">
                  <c:v>7.17949</c:v>
                </c:pt>
                <c:pt idx="847">
                  <c:v>7.09028</c:v>
                </c:pt>
                <c:pt idx="848">
                  <c:v>7.24727</c:v>
                </c:pt>
                <c:pt idx="849">
                  <c:v>7.25573</c:v>
                </c:pt>
                <c:pt idx="850">
                  <c:v>7.32647</c:v>
                </c:pt>
                <c:pt idx="851">
                  <c:v>7.33833</c:v>
                </c:pt>
                <c:pt idx="852">
                  <c:v>7.22445</c:v>
                </c:pt>
                <c:pt idx="853">
                  <c:v>7.32959</c:v>
                </c:pt>
                <c:pt idx="854">
                  <c:v>7.51176</c:v>
                </c:pt>
                <c:pt idx="855">
                  <c:v>7.49016</c:v>
                </c:pt>
                <c:pt idx="856">
                  <c:v>7.43109</c:v>
                </c:pt>
                <c:pt idx="857">
                  <c:v>7.51004</c:v>
                </c:pt>
                <c:pt idx="858">
                  <c:v>7.63046</c:v>
                </c:pt>
                <c:pt idx="859">
                  <c:v>7.74364</c:v>
                </c:pt>
                <c:pt idx="860">
                  <c:v>7.61844</c:v>
                </c:pt>
                <c:pt idx="861">
                  <c:v>7.69872</c:v>
                </c:pt>
                <c:pt idx="862">
                  <c:v>7.78041</c:v>
                </c:pt>
                <c:pt idx="863">
                  <c:v>7.77801</c:v>
                </c:pt>
                <c:pt idx="864">
                  <c:v>7.99557</c:v>
                </c:pt>
                <c:pt idx="865">
                  <c:v>8.12981</c:v>
                </c:pt>
                <c:pt idx="866">
                  <c:v>8.36384</c:v>
                </c:pt>
                <c:pt idx="867">
                  <c:v>8.075</c:v>
                </c:pt>
                <c:pt idx="868">
                  <c:v>8.08028</c:v>
                </c:pt>
                <c:pt idx="869">
                  <c:v>8.30578</c:v>
                </c:pt>
                <c:pt idx="870">
                  <c:v>8.37541</c:v>
                </c:pt>
                <c:pt idx="871">
                  <c:v>8.25918</c:v>
                </c:pt>
                <c:pt idx="872">
                  <c:v>8.25607</c:v>
                </c:pt>
                <c:pt idx="873">
                  <c:v>8.0305</c:v>
                </c:pt>
                <c:pt idx="874">
                  <c:v>8.11712</c:v>
                </c:pt>
                <c:pt idx="875">
                  <c:v>8.05117</c:v>
                </c:pt>
                <c:pt idx="876">
                  <c:v>8.06979</c:v>
                </c:pt>
                <c:pt idx="877">
                  <c:v>8.17268</c:v>
                </c:pt>
                <c:pt idx="878">
                  <c:v>8.13846</c:v>
                </c:pt>
                <c:pt idx="879">
                  <c:v>8.04851</c:v>
                </c:pt>
                <c:pt idx="880">
                  <c:v>8.35748</c:v>
                </c:pt>
                <c:pt idx="881">
                  <c:v>8.40235</c:v>
                </c:pt>
                <c:pt idx="882">
                  <c:v>8.47664</c:v>
                </c:pt>
                <c:pt idx="883">
                  <c:v>8.29569</c:v>
                </c:pt>
                <c:pt idx="884">
                  <c:v>8.35294</c:v>
                </c:pt>
                <c:pt idx="885">
                  <c:v>8.31854</c:v>
                </c:pt>
                <c:pt idx="886">
                  <c:v>8.05342</c:v>
                </c:pt>
                <c:pt idx="887">
                  <c:v>8.00213</c:v>
                </c:pt>
                <c:pt idx="888">
                  <c:v>8.03433</c:v>
                </c:pt>
                <c:pt idx="889">
                  <c:v>8.16504</c:v>
                </c:pt>
                <c:pt idx="890">
                  <c:v>8.20757</c:v>
                </c:pt>
                <c:pt idx="891">
                  <c:v>8.17849</c:v>
                </c:pt>
                <c:pt idx="892">
                  <c:v>8.18945</c:v>
                </c:pt>
                <c:pt idx="893">
                  <c:v>8.30717</c:v>
                </c:pt>
                <c:pt idx="894">
                  <c:v>8.03493</c:v>
                </c:pt>
                <c:pt idx="895">
                  <c:v>7.85297</c:v>
                </c:pt>
                <c:pt idx="896">
                  <c:v>7.86383</c:v>
                </c:pt>
                <c:pt idx="897">
                  <c:v>8.00638</c:v>
                </c:pt>
                <c:pt idx="898">
                  <c:v>8.04426</c:v>
                </c:pt>
                <c:pt idx="899">
                  <c:v>7.53892</c:v>
                </c:pt>
                <c:pt idx="900">
                  <c:v>7.42746</c:v>
                </c:pt>
                <c:pt idx="901">
                  <c:v>7.5901</c:v>
                </c:pt>
                <c:pt idx="902">
                  <c:v>7.67493</c:v>
                </c:pt>
                <c:pt idx="903">
                  <c:v>7.72098</c:v>
                </c:pt>
                <c:pt idx="904">
                  <c:v>7.67308</c:v>
                </c:pt>
                <c:pt idx="905">
                  <c:v>7.56084</c:v>
                </c:pt>
                <c:pt idx="906">
                  <c:v>7.40146</c:v>
                </c:pt>
                <c:pt idx="907">
                  <c:v>7.46061</c:v>
                </c:pt>
                <c:pt idx="908">
                  <c:v>7.48757</c:v>
                </c:pt>
                <c:pt idx="909">
                  <c:v>7.74115</c:v>
                </c:pt>
                <c:pt idx="910">
                  <c:v>7.69003</c:v>
                </c:pt>
                <c:pt idx="911">
                  <c:v>7.89506</c:v>
                </c:pt>
                <c:pt idx="912">
                  <c:v>7.72167</c:v>
                </c:pt>
                <c:pt idx="913">
                  <c:v>7.57115</c:v>
                </c:pt>
                <c:pt idx="914">
                  <c:v>7.60241</c:v>
                </c:pt>
                <c:pt idx="915">
                  <c:v>7.52756</c:v>
                </c:pt>
                <c:pt idx="916">
                  <c:v>7.22761</c:v>
                </c:pt>
                <c:pt idx="917">
                  <c:v>7.17313</c:v>
                </c:pt>
                <c:pt idx="918">
                  <c:v>7.19093</c:v>
                </c:pt>
                <c:pt idx="919">
                  <c:v>7.24248</c:v>
                </c:pt>
                <c:pt idx="920">
                  <c:v>7.21978</c:v>
                </c:pt>
                <c:pt idx="921">
                  <c:v>7.20647</c:v>
                </c:pt>
                <c:pt idx="922">
                  <c:v>7.32886</c:v>
                </c:pt>
                <c:pt idx="923">
                  <c:v>7.35597</c:v>
                </c:pt>
                <c:pt idx="924">
                  <c:v>7.24783</c:v>
                </c:pt>
                <c:pt idx="925">
                  <c:v>7.13829</c:v>
                </c:pt>
                <c:pt idx="926">
                  <c:v>7.12787</c:v>
                </c:pt>
                <c:pt idx="927">
                  <c:v>7.10634</c:v>
                </c:pt>
                <c:pt idx="928">
                  <c:v>7.02668</c:v>
                </c:pt>
                <c:pt idx="929">
                  <c:v>7.05292</c:v>
                </c:pt>
                <c:pt idx="930">
                  <c:v>6.87309</c:v>
                </c:pt>
                <c:pt idx="931">
                  <c:v>6.81356</c:v>
                </c:pt>
                <c:pt idx="932">
                  <c:v>6.90404</c:v>
                </c:pt>
                <c:pt idx="933">
                  <c:v>6.90288</c:v>
                </c:pt>
                <c:pt idx="934">
                  <c:v>6.96691</c:v>
                </c:pt>
                <c:pt idx="935">
                  <c:v>7.08667</c:v>
                </c:pt>
                <c:pt idx="936">
                  <c:v>7.1577</c:v>
                </c:pt>
                <c:pt idx="937">
                  <c:v>7.20038</c:v>
                </c:pt>
                <c:pt idx="938">
                  <c:v>7.18622</c:v>
                </c:pt>
                <c:pt idx="939">
                  <c:v>7.22355</c:v>
                </c:pt>
                <c:pt idx="940">
                  <c:v>7.26549</c:v>
                </c:pt>
                <c:pt idx="941">
                  <c:v>7.50144</c:v>
                </c:pt>
                <c:pt idx="942">
                  <c:v>7.54215</c:v>
                </c:pt>
                <c:pt idx="943">
                  <c:v>7.49008</c:v>
                </c:pt>
                <c:pt idx="944">
                  <c:v>7.60116</c:v>
                </c:pt>
                <c:pt idx="945">
                  <c:v>7.66764</c:v>
                </c:pt>
                <c:pt idx="946">
                  <c:v>7.57681</c:v>
                </c:pt>
                <c:pt idx="947">
                  <c:v>7.67647</c:v>
                </c:pt>
                <c:pt idx="948">
                  <c:v>7.76111</c:v>
                </c:pt>
                <c:pt idx="949">
                  <c:v>7.71373</c:v>
                </c:pt>
                <c:pt idx="950">
                  <c:v>7.53466</c:v>
                </c:pt>
                <c:pt idx="951">
                  <c:v>7.56814</c:v>
                </c:pt>
                <c:pt idx="952">
                  <c:v>7.47768</c:v>
                </c:pt>
                <c:pt idx="953">
                  <c:v>7.5</c:v>
                </c:pt>
                <c:pt idx="954">
                  <c:v>7.44031</c:v>
                </c:pt>
                <c:pt idx="955">
                  <c:v>7.4914</c:v>
                </c:pt>
                <c:pt idx="956">
                  <c:v>7.4121</c:v>
                </c:pt>
                <c:pt idx="957">
                  <c:v>7.29194</c:v>
                </c:pt>
                <c:pt idx="958">
                  <c:v>7.1792</c:v>
                </c:pt>
                <c:pt idx="959">
                  <c:v>7.19964</c:v>
                </c:pt>
                <c:pt idx="960">
                  <c:v>7.33698</c:v>
                </c:pt>
                <c:pt idx="961">
                  <c:v>7.38335</c:v>
                </c:pt>
                <c:pt idx="962">
                  <c:v>7.40331</c:v>
                </c:pt>
                <c:pt idx="963">
                  <c:v>7.40496</c:v>
                </c:pt>
                <c:pt idx="964">
                  <c:v>7.46568</c:v>
                </c:pt>
                <c:pt idx="965">
                  <c:v>7.60962</c:v>
                </c:pt>
                <c:pt idx="966">
                  <c:v>7.62536</c:v>
                </c:pt>
                <c:pt idx="967">
                  <c:v>7.51691</c:v>
                </c:pt>
                <c:pt idx="968">
                  <c:v>7.58042</c:v>
                </c:pt>
                <c:pt idx="969">
                  <c:v>7.67115</c:v>
                </c:pt>
                <c:pt idx="970">
                  <c:v>7.74322</c:v>
                </c:pt>
                <c:pt idx="971">
                  <c:v>7.71399</c:v>
                </c:pt>
                <c:pt idx="972">
                  <c:v>7.62245</c:v>
                </c:pt>
                <c:pt idx="973">
                  <c:v>7.65714</c:v>
                </c:pt>
                <c:pt idx="974">
                  <c:v>7.71665</c:v>
                </c:pt>
                <c:pt idx="975">
                  <c:v>7.89405</c:v>
                </c:pt>
                <c:pt idx="976">
                  <c:v>7.94989</c:v>
                </c:pt>
                <c:pt idx="977">
                  <c:v>7.8121</c:v>
                </c:pt>
                <c:pt idx="978">
                  <c:v>7.75777</c:v>
                </c:pt>
                <c:pt idx="979">
                  <c:v>7.70057</c:v>
                </c:pt>
                <c:pt idx="980">
                  <c:v>7.66059</c:v>
                </c:pt>
                <c:pt idx="981">
                  <c:v>7.73198</c:v>
                </c:pt>
                <c:pt idx="982">
                  <c:v>7.80844</c:v>
                </c:pt>
                <c:pt idx="983">
                  <c:v>7.88889</c:v>
                </c:pt>
                <c:pt idx="984">
                  <c:v>7.646</c:v>
                </c:pt>
                <c:pt idx="985">
                  <c:v>7.48936</c:v>
                </c:pt>
                <c:pt idx="986">
                  <c:v>7.60544</c:v>
                </c:pt>
                <c:pt idx="987">
                  <c:v>7.5667</c:v>
                </c:pt>
                <c:pt idx="988">
                  <c:v>7.67568</c:v>
                </c:pt>
                <c:pt idx="989">
                  <c:v>7.58093</c:v>
                </c:pt>
                <c:pt idx="990">
                  <c:v>7.58659</c:v>
                </c:pt>
                <c:pt idx="991">
                  <c:v>7.56</c:v>
                </c:pt>
                <c:pt idx="992">
                  <c:v>7.61191</c:v>
                </c:pt>
                <c:pt idx="993">
                  <c:v>7.65564</c:v>
                </c:pt>
                <c:pt idx="994">
                  <c:v>7.70843</c:v>
                </c:pt>
                <c:pt idx="995">
                  <c:v>7.67483</c:v>
                </c:pt>
                <c:pt idx="996">
                  <c:v>7.40211</c:v>
                </c:pt>
                <c:pt idx="997">
                  <c:v>7.49241</c:v>
                </c:pt>
                <c:pt idx="998">
                  <c:v>7.42977</c:v>
                </c:pt>
                <c:pt idx="999">
                  <c:v>7.57872</c:v>
                </c:pt>
                <c:pt idx="1000">
                  <c:v>7.64278</c:v>
                </c:pt>
                <c:pt idx="1001">
                  <c:v>7.64339</c:v>
                </c:pt>
                <c:pt idx="1002">
                  <c:v>7.80239</c:v>
                </c:pt>
                <c:pt idx="1003">
                  <c:v>7.86287</c:v>
                </c:pt>
                <c:pt idx="1004">
                  <c:v>7.74895</c:v>
                </c:pt>
                <c:pt idx="1005">
                  <c:v>7.77094</c:v>
                </c:pt>
                <c:pt idx="1006">
                  <c:v>7.78085</c:v>
                </c:pt>
                <c:pt idx="1007">
                  <c:v>7.64076</c:v>
                </c:pt>
                <c:pt idx="1008">
                  <c:v>7.59787</c:v>
                </c:pt>
                <c:pt idx="1009">
                  <c:v>7.69149</c:v>
                </c:pt>
                <c:pt idx="1010">
                  <c:v>7.61658</c:v>
                </c:pt>
                <c:pt idx="1011">
                  <c:v>7.51434</c:v>
                </c:pt>
                <c:pt idx="1012">
                  <c:v>7.58187</c:v>
                </c:pt>
                <c:pt idx="1013">
                  <c:v>7.62073</c:v>
                </c:pt>
                <c:pt idx="1014">
                  <c:v>7.61698</c:v>
                </c:pt>
                <c:pt idx="1015">
                  <c:v>7.59623</c:v>
                </c:pt>
                <c:pt idx="1016">
                  <c:v>7.71828</c:v>
                </c:pt>
                <c:pt idx="1017">
                  <c:v>7.83553</c:v>
                </c:pt>
                <c:pt idx="1018">
                  <c:v>7.73494</c:v>
                </c:pt>
                <c:pt idx="1019">
                  <c:v>7.79761</c:v>
                </c:pt>
                <c:pt idx="1020">
                  <c:v>7.84378</c:v>
                </c:pt>
                <c:pt idx="1021">
                  <c:v>7.89195</c:v>
                </c:pt>
                <c:pt idx="1022">
                  <c:v>7.82562</c:v>
                </c:pt>
                <c:pt idx="1023">
                  <c:v>8</c:v>
                </c:pt>
                <c:pt idx="1024">
                  <c:v>7.99135</c:v>
                </c:pt>
                <c:pt idx="1025">
                  <c:v>8.11739</c:v>
                </c:pt>
                <c:pt idx="1026">
                  <c:v>8.13786</c:v>
                </c:pt>
                <c:pt idx="1027">
                  <c:v>8</c:v>
                </c:pt>
                <c:pt idx="1028">
                  <c:v>8.0255</c:v>
                </c:pt>
                <c:pt idx="1029">
                  <c:v>8.11727</c:v>
                </c:pt>
                <c:pt idx="1030">
                  <c:v>8.14989</c:v>
                </c:pt>
                <c:pt idx="1031">
                  <c:v>8.09149</c:v>
                </c:pt>
                <c:pt idx="1032">
                  <c:v>8.14361</c:v>
                </c:pt>
                <c:pt idx="1033">
                  <c:v>8.18452</c:v>
                </c:pt>
                <c:pt idx="1034">
                  <c:v>8.2302</c:v>
                </c:pt>
                <c:pt idx="1035">
                  <c:v>8.23207</c:v>
                </c:pt>
                <c:pt idx="1036">
                  <c:v>8.36626</c:v>
                </c:pt>
                <c:pt idx="1037">
                  <c:v>8.42605</c:v>
                </c:pt>
                <c:pt idx="1038">
                  <c:v>8.32892</c:v>
                </c:pt>
                <c:pt idx="1039">
                  <c:v>8.21858</c:v>
                </c:pt>
                <c:pt idx="1040">
                  <c:v>8.02371</c:v>
                </c:pt>
                <c:pt idx="1041">
                  <c:v>7.94595</c:v>
                </c:pt>
                <c:pt idx="1042">
                  <c:v>7.96529</c:v>
                </c:pt>
                <c:pt idx="1043">
                  <c:v>8.00856</c:v>
                </c:pt>
                <c:pt idx="1044">
                  <c:v>8.03165</c:v>
                </c:pt>
                <c:pt idx="1045">
                  <c:v>8.10151</c:v>
                </c:pt>
                <c:pt idx="1046">
                  <c:v>8.10583</c:v>
                </c:pt>
                <c:pt idx="1047">
                  <c:v>8.18831</c:v>
                </c:pt>
                <c:pt idx="1048">
                  <c:v>8.29792</c:v>
                </c:pt>
                <c:pt idx="1049">
                  <c:v>8.23529</c:v>
                </c:pt>
                <c:pt idx="1050">
                  <c:v>8.29902</c:v>
                </c:pt>
                <c:pt idx="1051">
                  <c:v>8.41394</c:v>
                </c:pt>
                <c:pt idx="1052">
                  <c:v>8.36893</c:v>
                </c:pt>
                <c:pt idx="1053">
                  <c:v>8.53219</c:v>
                </c:pt>
                <c:pt idx="1054">
                  <c:v>8.55076</c:v>
                </c:pt>
                <c:pt idx="1055">
                  <c:v>8.49356</c:v>
                </c:pt>
                <c:pt idx="1056">
                  <c:v>8.47527</c:v>
                </c:pt>
                <c:pt idx="1057">
                  <c:v>8.46402</c:v>
                </c:pt>
                <c:pt idx="1058">
                  <c:v>8.47701</c:v>
                </c:pt>
                <c:pt idx="1059">
                  <c:v>8.43386</c:v>
                </c:pt>
                <c:pt idx="1060">
                  <c:v>8.44421</c:v>
                </c:pt>
                <c:pt idx="1061">
                  <c:v>8.3941</c:v>
                </c:pt>
                <c:pt idx="1062">
                  <c:v>8.43022</c:v>
                </c:pt>
                <c:pt idx="1063">
                  <c:v>8.44795</c:v>
                </c:pt>
                <c:pt idx="1064">
                  <c:v>8.39471</c:v>
                </c:pt>
                <c:pt idx="1065">
                  <c:v>8.45445</c:v>
                </c:pt>
                <c:pt idx="1066">
                  <c:v>8.54713</c:v>
                </c:pt>
                <c:pt idx="1067">
                  <c:v>8.71368</c:v>
                </c:pt>
                <c:pt idx="1068">
                  <c:v>8.68908</c:v>
                </c:pt>
                <c:pt idx="1069">
                  <c:v>8.6419</c:v>
                </c:pt>
                <c:pt idx="1070">
                  <c:v>8.40597</c:v>
                </c:pt>
                <c:pt idx="1071">
                  <c:v>8.41509</c:v>
                </c:pt>
                <c:pt idx="1072">
                  <c:v>8.3222</c:v>
                </c:pt>
                <c:pt idx="1073">
                  <c:v>8.22374</c:v>
                </c:pt>
                <c:pt idx="1074">
                  <c:v>8.2922</c:v>
                </c:pt>
                <c:pt idx="1075">
                  <c:v>8.40426</c:v>
                </c:pt>
                <c:pt idx="1076">
                  <c:v>8.54294</c:v>
                </c:pt>
                <c:pt idx="1077">
                  <c:v>8.64677</c:v>
                </c:pt>
                <c:pt idx="1078">
                  <c:v>8.43566</c:v>
                </c:pt>
                <c:pt idx="1079">
                  <c:v>8.52527</c:v>
                </c:pt>
                <c:pt idx="1080">
                  <c:v>8.67917</c:v>
                </c:pt>
                <c:pt idx="1081">
                  <c:v>8.77935</c:v>
                </c:pt>
                <c:pt idx="1082">
                  <c:v>8.93608</c:v>
                </c:pt>
                <c:pt idx="1083">
                  <c:v>8.7885</c:v>
                </c:pt>
                <c:pt idx="1084">
                  <c:v>8.83588</c:v>
                </c:pt>
                <c:pt idx="1085">
                  <c:v>8.77662</c:v>
                </c:pt>
                <c:pt idx="1086">
                  <c:v>8.78008</c:v>
                </c:pt>
                <c:pt idx="1087">
                  <c:v>8.66667</c:v>
                </c:pt>
                <c:pt idx="1088">
                  <c:v>8.49948</c:v>
                </c:pt>
                <c:pt idx="1089">
                  <c:v>8.42474</c:v>
                </c:pt>
                <c:pt idx="1090">
                  <c:v>8.4355</c:v>
                </c:pt>
                <c:pt idx="1091">
                  <c:v>8.42375</c:v>
                </c:pt>
                <c:pt idx="1092">
                  <c:v>8.40452</c:v>
                </c:pt>
                <c:pt idx="1093">
                  <c:v>8.25473</c:v>
                </c:pt>
                <c:pt idx="1094">
                  <c:v>8.40562</c:v>
                </c:pt>
                <c:pt idx="1095">
                  <c:v>8.61106</c:v>
                </c:pt>
                <c:pt idx="1096">
                  <c:v>8.26599</c:v>
                </c:pt>
                <c:pt idx="1097">
                  <c:v>8.23171</c:v>
                </c:pt>
                <c:pt idx="1098">
                  <c:v>8.0854</c:v>
                </c:pt>
                <c:pt idx="1099">
                  <c:v>8.15553</c:v>
                </c:pt>
                <c:pt idx="1100">
                  <c:v>8.2</c:v>
                </c:pt>
                <c:pt idx="1101">
                  <c:v>8.22507</c:v>
                </c:pt>
                <c:pt idx="1102">
                  <c:v>8.21407</c:v>
                </c:pt>
                <c:pt idx="1103">
                  <c:v>8.21514</c:v>
                </c:pt>
                <c:pt idx="1104">
                  <c:v>8.28144</c:v>
                </c:pt>
                <c:pt idx="1105">
                  <c:v>8.16901</c:v>
                </c:pt>
                <c:pt idx="1106">
                  <c:v>8.128</c:v>
                </c:pt>
                <c:pt idx="1107">
                  <c:v>8.05628</c:v>
                </c:pt>
                <c:pt idx="1108">
                  <c:v>7.95964</c:v>
                </c:pt>
                <c:pt idx="1109">
                  <c:v>7.9739</c:v>
                </c:pt>
                <c:pt idx="1110">
                  <c:v>7.93517</c:v>
                </c:pt>
                <c:pt idx="1111">
                  <c:v>7.87379</c:v>
                </c:pt>
                <c:pt idx="1112">
                  <c:v>7.92962</c:v>
                </c:pt>
                <c:pt idx="1113">
                  <c:v>7.97282</c:v>
                </c:pt>
                <c:pt idx="1114">
                  <c:v>8.15324</c:v>
                </c:pt>
                <c:pt idx="1115">
                  <c:v>8.11232</c:v>
                </c:pt>
                <c:pt idx="1116">
                  <c:v>8.01719</c:v>
                </c:pt>
                <c:pt idx="1117">
                  <c:v>7.93816</c:v>
                </c:pt>
                <c:pt idx="1118">
                  <c:v>7.87379</c:v>
                </c:pt>
                <c:pt idx="1119">
                  <c:v>7.91992</c:v>
                </c:pt>
                <c:pt idx="1120">
                  <c:v>7.97305</c:v>
                </c:pt>
                <c:pt idx="1121">
                  <c:v>7.80988</c:v>
                </c:pt>
                <c:pt idx="1122">
                  <c:v>7.86492</c:v>
                </c:pt>
                <c:pt idx="1123">
                  <c:v>7.85144</c:v>
                </c:pt>
                <c:pt idx="1124">
                  <c:v>7.71375</c:v>
                </c:pt>
                <c:pt idx="1125">
                  <c:v>7.74026</c:v>
                </c:pt>
                <c:pt idx="1126">
                  <c:v>7.73571</c:v>
                </c:pt>
                <c:pt idx="1127">
                  <c:v>7.80943</c:v>
                </c:pt>
                <c:pt idx="1128">
                  <c:v>7.99213</c:v>
                </c:pt>
                <c:pt idx="1129">
                  <c:v>7.89913</c:v>
                </c:pt>
                <c:pt idx="1130">
                  <c:v>7.76863</c:v>
                </c:pt>
                <c:pt idx="1131">
                  <c:v>7.6908</c:v>
                </c:pt>
                <c:pt idx="1132">
                  <c:v>7.66538</c:v>
                </c:pt>
                <c:pt idx="1133">
                  <c:v>7.49143</c:v>
                </c:pt>
                <c:pt idx="1134">
                  <c:v>7.4</c:v>
                </c:pt>
                <c:pt idx="1135">
                  <c:v>7.56947</c:v>
                </c:pt>
                <c:pt idx="1136">
                  <c:v>7.68945</c:v>
                </c:pt>
                <c:pt idx="1137">
                  <c:v>7.57352</c:v>
                </c:pt>
                <c:pt idx="1138">
                  <c:v>7.45489</c:v>
                </c:pt>
                <c:pt idx="1139">
                  <c:v>7.27583</c:v>
                </c:pt>
                <c:pt idx="1140">
                  <c:v>7.24492</c:v>
                </c:pt>
                <c:pt idx="1141">
                  <c:v>7.07312</c:v>
                </c:pt>
                <c:pt idx="1142">
                  <c:v>7.1919</c:v>
                </c:pt>
                <c:pt idx="1143">
                  <c:v>7.28974</c:v>
                </c:pt>
                <c:pt idx="1144">
                  <c:v>7.44084</c:v>
                </c:pt>
                <c:pt idx="1145">
                  <c:v>7.68851</c:v>
                </c:pt>
                <c:pt idx="1146">
                  <c:v>7.72853</c:v>
                </c:pt>
                <c:pt idx="1147">
                  <c:v>7.57353</c:v>
                </c:pt>
                <c:pt idx="1148">
                  <c:v>7.44191</c:v>
                </c:pt>
                <c:pt idx="1149">
                  <c:v>6.72654</c:v>
                </c:pt>
                <c:pt idx="1150">
                  <c:v>7.14831</c:v>
                </c:pt>
                <c:pt idx="1151">
                  <c:v>7.25236</c:v>
                </c:pt>
                <c:pt idx="1152">
                  <c:v>7.19616</c:v>
                </c:pt>
                <c:pt idx="1153">
                  <c:v>7.15158</c:v>
                </c:pt>
                <c:pt idx="1154">
                  <c:v>6.99472</c:v>
                </c:pt>
                <c:pt idx="1155">
                  <c:v>7.01159</c:v>
                </c:pt>
                <c:pt idx="1156">
                  <c:v>6.99789</c:v>
                </c:pt>
                <c:pt idx="1157">
                  <c:v>7.14525</c:v>
                </c:pt>
                <c:pt idx="1158">
                  <c:v>7.1473</c:v>
                </c:pt>
                <c:pt idx="1159">
                  <c:v>7.03173</c:v>
                </c:pt>
                <c:pt idx="1160">
                  <c:v>7.0679</c:v>
                </c:pt>
                <c:pt idx="1161">
                  <c:v>7.03285</c:v>
                </c:pt>
                <c:pt idx="1162">
                  <c:v>7.01108</c:v>
                </c:pt>
                <c:pt idx="1163">
                  <c:v>7.05835</c:v>
                </c:pt>
                <c:pt idx="1164">
                  <c:v>7.02851</c:v>
                </c:pt>
                <c:pt idx="1165">
                  <c:v>6.99177</c:v>
                </c:pt>
                <c:pt idx="1166">
                  <c:v>6.92183</c:v>
                </c:pt>
                <c:pt idx="1167">
                  <c:v>6.90946</c:v>
                </c:pt>
                <c:pt idx="1168">
                  <c:v>6.88372</c:v>
                </c:pt>
                <c:pt idx="1169">
                  <c:v>6.90909</c:v>
                </c:pt>
                <c:pt idx="1170">
                  <c:v>6.95171</c:v>
                </c:pt>
                <c:pt idx="1171">
                  <c:v>6.82192</c:v>
                </c:pt>
                <c:pt idx="1172">
                  <c:v>6.84159</c:v>
                </c:pt>
                <c:pt idx="1173">
                  <c:v>6.81907</c:v>
                </c:pt>
                <c:pt idx="1174">
                  <c:v>6.88322</c:v>
                </c:pt>
                <c:pt idx="1175">
                  <c:v>6.93781</c:v>
                </c:pt>
                <c:pt idx="1176">
                  <c:v>6.95285</c:v>
                </c:pt>
                <c:pt idx="1177">
                  <c:v>6.96881</c:v>
                </c:pt>
                <c:pt idx="1178">
                  <c:v>6.87305</c:v>
                </c:pt>
                <c:pt idx="1179">
                  <c:v>6.90909</c:v>
                </c:pt>
                <c:pt idx="1180">
                  <c:v>6.91529</c:v>
                </c:pt>
                <c:pt idx="1181">
                  <c:v>6.88068</c:v>
                </c:pt>
                <c:pt idx="1182">
                  <c:v>6.83865</c:v>
                </c:pt>
                <c:pt idx="1183">
                  <c:v>6.90684</c:v>
                </c:pt>
                <c:pt idx="1184">
                  <c:v>6.91461</c:v>
                </c:pt>
                <c:pt idx="1185">
                  <c:v>6.87208</c:v>
                </c:pt>
                <c:pt idx="1186">
                  <c:v>6.94757</c:v>
                </c:pt>
                <c:pt idx="1187">
                  <c:v>6.68665</c:v>
                </c:pt>
                <c:pt idx="1188">
                  <c:v>6.55665</c:v>
                </c:pt>
                <c:pt idx="1189">
                  <c:v>6.26405</c:v>
                </c:pt>
                <c:pt idx="1190">
                  <c:v>6.29907</c:v>
                </c:pt>
                <c:pt idx="1191">
                  <c:v>6.04023</c:v>
                </c:pt>
                <c:pt idx="1192">
                  <c:v>5.86656</c:v>
                </c:pt>
                <c:pt idx="1193">
                  <c:v>5.97003</c:v>
                </c:pt>
                <c:pt idx="1194">
                  <c:v>5.93269</c:v>
                </c:pt>
                <c:pt idx="1195">
                  <c:v>5.86158</c:v>
                </c:pt>
                <c:pt idx="1196">
                  <c:v>5.76763</c:v>
                </c:pt>
                <c:pt idx="1197">
                  <c:v>5.82643</c:v>
                </c:pt>
                <c:pt idx="1198">
                  <c:v>5.79239</c:v>
                </c:pt>
                <c:pt idx="1199">
                  <c:v>5.87732</c:v>
                </c:pt>
                <c:pt idx="1200">
                  <c:v>5.97886</c:v>
                </c:pt>
                <c:pt idx="1201">
                  <c:v>6.03234</c:v>
                </c:pt>
                <c:pt idx="1202">
                  <c:v>6.15205</c:v>
                </c:pt>
                <c:pt idx="1203">
                  <c:v>6.29486</c:v>
                </c:pt>
                <c:pt idx="1204">
                  <c:v>6.26476</c:v>
                </c:pt>
                <c:pt idx="1205">
                  <c:v>6.15258</c:v>
                </c:pt>
                <c:pt idx="1206">
                  <c:v>6.09912</c:v>
                </c:pt>
                <c:pt idx="1207">
                  <c:v>6.14182</c:v>
                </c:pt>
                <c:pt idx="1208">
                  <c:v>6.08828</c:v>
                </c:pt>
                <c:pt idx="1209">
                  <c:v>6.12121</c:v>
                </c:pt>
                <c:pt idx="1210">
                  <c:v>6.12831</c:v>
                </c:pt>
                <c:pt idx="1211">
                  <c:v>6.15334</c:v>
                </c:pt>
                <c:pt idx="1212">
                  <c:v>6.22575</c:v>
                </c:pt>
                <c:pt idx="1213">
                  <c:v>6.22857</c:v>
                </c:pt>
                <c:pt idx="1214">
                  <c:v>6.28003</c:v>
                </c:pt>
                <c:pt idx="1215">
                  <c:v>6.05746</c:v>
                </c:pt>
                <c:pt idx="1216">
                  <c:v>6.00159</c:v>
                </c:pt>
                <c:pt idx="1217">
                  <c:v>5.97787</c:v>
                </c:pt>
                <c:pt idx="1218">
                  <c:v>5.95597</c:v>
                </c:pt>
                <c:pt idx="1219">
                  <c:v>6.24814</c:v>
                </c:pt>
                <c:pt idx="1220">
                  <c:v>6.1634</c:v>
                </c:pt>
                <c:pt idx="1221">
                  <c:v>6.12185</c:v>
                </c:pt>
                <c:pt idx="1222">
                  <c:v>6.04255</c:v>
                </c:pt>
                <c:pt idx="1223">
                  <c:v>6.08374</c:v>
                </c:pt>
                <c:pt idx="1224">
                  <c:v>6.0489</c:v>
                </c:pt>
                <c:pt idx="1225">
                  <c:v>6.07908</c:v>
                </c:pt>
                <c:pt idx="1226">
                  <c:v>5.95091</c:v>
                </c:pt>
                <c:pt idx="1227">
                  <c:v>5.85538</c:v>
                </c:pt>
                <c:pt idx="1228">
                  <c:v>5.79321</c:v>
                </c:pt>
                <c:pt idx="1229">
                  <c:v>5.19479</c:v>
                </c:pt>
                <c:pt idx="1230">
                  <c:v>5.22764</c:v>
                </c:pt>
                <c:pt idx="1231">
                  <c:v>5.23876</c:v>
                </c:pt>
                <c:pt idx="1232">
                  <c:v>5.79784</c:v>
                </c:pt>
                <c:pt idx="1233">
                  <c:v>5.79724</c:v>
                </c:pt>
                <c:pt idx="1234">
                  <c:v>5.81818</c:v>
                </c:pt>
                <c:pt idx="1235">
                  <c:v>5.80566</c:v>
                </c:pt>
                <c:pt idx="1236">
                  <c:v>5.86371</c:v>
                </c:pt>
                <c:pt idx="1237">
                  <c:v>5.97628</c:v>
                </c:pt>
                <c:pt idx="1238">
                  <c:v>6.11111</c:v>
                </c:pt>
                <c:pt idx="1239">
                  <c:v>5.98387</c:v>
                </c:pt>
                <c:pt idx="1240">
                  <c:v>6.01448</c:v>
                </c:pt>
                <c:pt idx="1241">
                  <c:v>6.01754</c:v>
                </c:pt>
                <c:pt idx="1242">
                  <c:v>5.97297</c:v>
                </c:pt>
                <c:pt idx="1243">
                  <c:v>6.02585</c:v>
                </c:pt>
                <c:pt idx="1244">
                  <c:v>6.02597</c:v>
                </c:pt>
                <c:pt idx="1245">
                  <c:v>6.04527</c:v>
                </c:pt>
                <c:pt idx="1246">
                  <c:v>5.95741</c:v>
                </c:pt>
                <c:pt idx="1247">
                  <c:v>5.99061</c:v>
                </c:pt>
                <c:pt idx="1248">
                  <c:v>5.88715</c:v>
                </c:pt>
                <c:pt idx="1249">
                  <c:v>5.77761</c:v>
                </c:pt>
                <c:pt idx="1250">
                  <c:v>5.80249</c:v>
                </c:pt>
                <c:pt idx="1251">
                  <c:v>5.79829</c:v>
                </c:pt>
                <c:pt idx="1252">
                  <c:v>5.71472</c:v>
                </c:pt>
                <c:pt idx="1253">
                  <c:v>5.64805</c:v>
                </c:pt>
                <c:pt idx="1254">
                  <c:v>5.68348</c:v>
                </c:pt>
                <c:pt idx="1255">
                  <c:v>5.61212</c:v>
                </c:pt>
                <c:pt idx="1256">
                  <c:v>5.4989</c:v>
                </c:pt>
                <c:pt idx="1257">
                  <c:v>5.3338</c:v>
                </c:pt>
                <c:pt idx="1258">
                  <c:v>5.31272</c:v>
                </c:pt>
                <c:pt idx="1259">
                  <c:v>5.46583</c:v>
                </c:pt>
                <c:pt idx="1260">
                  <c:v>5.37088</c:v>
                </c:pt>
                <c:pt idx="1261">
                  <c:v>5.32739</c:v>
                </c:pt>
                <c:pt idx="1262">
                  <c:v>5.31284</c:v>
                </c:pt>
                <c:pt idx="1263">
                  <c:v>5.04862</c:v>
                </c:pt>
                <c:pt idx="1264">
                  <c:v>5.08262</c:v>
                </c:pt>
                <c:pt idx="1265">
                  <c:v>5.11364</c:v>
                </c:pt>
                <c:pt idx="1266">
                  <c:v>5.12483</c:v>
                </c:pt>
                <c:pt idx="1267">
                  <c:v>5.15818</c:v>
                </c:pt>
                <c:pt idx="1268">
                  <c:v>5.22849</c:v>
                </c:pt>
                <c:pt idx="1269">
                  <c:v>5.19778</c:v>
                </c:pt>
                <c:pt idx="1270">
                  <c:v>5.20778</c:v>
                </c:pt>
                <c:pt idx="1271">
                  <c:v>5.24491</c:v>
                </c:pt>
                <c:pt idx="1272">
                  <c:v>5.09527</c:v>
                </c:pt>
                <c:pt idx="1273">
                  <c:v>5.04011</c:v>
                </c:pt>
                <c:pt idx="1274">
                  <c:v>4.94241</c:v>
                </c:pt>
                <c:pt idx="1275">
                  <c:v>4.85221</c:v>
                </c:pt>
                <c:pt idx="1276">
                  <c:v>4.7926</c:v>
                </c:pt>
                <c:pt idx="1277">
                  <c:v>4.81978</c:v>
                </c:pt>
                <c:pt idx="1278">
                  <c:v>4.74809</c:v>
                </c:pt>
                <c:pt idx="1279">
                  <c:v>4.67452</c:v>
                </c:pt>
                <c:pt idx="1280">
                  <c:v>4.60289</c:v>
                </c:pt>
                <c:pt idx="1281">
                  <c:v>4.7061</c:v>
                </c:pt>
                <c:pt idx="1282">
                  <c:v>4.79902</c:v>
                </c:pt>
                <c:pt idx="1283">
                  <c:v>5.00188</c:v>
                </c:pt>
                <c:pt idx="1284">
                  <c:v>4.97264</c:v>
                </c:pt>
                <c:pt idx="1285">
                  <c:v>4.87036</c:v>
                </c:pt>
                <c:pt idx="1286">
                  <c:v>4.84794</c:v>
                </c:pt>
                <c:pt idx="1287">
                  <c:v>4.70447</c:v>
                </c:pt>
                <c:pt idx="1288">
                  <c:v>4.50333</c:v>
                </c:pt>
                <c:pt idx="1289">
                  <c:v>4.43588</c:v>
                </c:pt>
                <c:pt idx="1290">
                  <c:v>4.63594</c:v>
                </c:pt>
                <c:pt idx="1291">
                  <c:v>4.80289</c:v>
                </c:pt>
                <c:pt idx="1292">
                  <c:v>4.63647</c:v>
                </c:pt>
                <c:pt idx="1293">
                  <c:v>4.59057</c:v>
                </c:pt>
                <c:pt idx="1294">
                  <c:v>4.56413</c:v>
                </c:pt>
                <c:pt idx="1295">
                  <c:v>4.63589</c:v>
                </c:pt>
                <c:pt idx="1296">
                  <c:v>4.54181</c:v>
                </c:pt>
                <c:pt idx="1297">
                  <c:v>4.50279</c:v>
                </c:pt>
                <c:pt idx="1298">
                  <c:v>4.46077</c:v>
                </c:pt>
                <c:pt idx="1299">
                  <c:v>4.50472</c:v>
                </c:pt>
                <c:pt idx="1300">
                  <c:v>4.46344</c:v>
                </c:pt>
                <c:pt idx="1301">
                  <c:v>4.3679</c:v>
                </c:pt>
                <c:pt idx="1302">
                  <c:v>4.46102</c:v>
                </c:pt>
                <c:pt idx="1303">
                  <c:v>5.19578</c:v>
                </c:pt>
                <c:pt idx="1304">
                  <c:v>5.30116</c:v>
                </c:pt>
                <c:pt idx="1305">
                  <c:v>5.33153</c:v>
                </c:pt>
                <c:pt idx="1306">
                  <c:v>5.15707</c:v>
                </c:pt>
                <c:pt idx="1307">
                  <c:v>5.16589</c:v>
                </c:pt>
                <c:pt idx="1308">
                  <c:v>5.03694</c:v>
                </c:pt>
                <c:pt idx="1309">
                  <c:v>5.09961</c:v>
                </c:pt>
                <c:pt idx="1310">
                  <c:v>5.14515</c:v>
                </c:pt>
                <c:pt idx="1311">
                  <c:v>5.26708</c:v>
                </c:pt>
                <c:pt idx="1312">
                  <c:v>5.44307</c:v>
                </c:pt>
                <c:pt idx="1313">
                  <c:v>5.34535</c:v>
                </c:pt>
                <c:pt idx="1314">
                  <c:v>5.61847</c:v>
                </c:pt>
                <c:pt idx="1315">
                  <c:v>5.55942</c:v>
                </c:pt>
                <c:pt idx="1316">
                  <c:v>5.61972</c:v>
                </c:pt>
                <c:pt idx="1317">
                  <c:v>5.75881</c:v>
                </c:pt>
                <c:pt idx="1318">
                  <c:v>5.85976</c:v>
                </c:pt>
                <c:pt idx="1319">
                  <c:v>5.81156</c:v>
                </c:pt>
                <c:pt idx="1320">
                  <c:v>6.01133</c:v>
                </c:pt>
                <c:pt idx="1321">
                  <c:v>5.92977</c:v>
                </c:pt>
                <c:pt idx="1322">
                  <c:v>6.07293</c:v>
                </c:pt>
                <c:pt idx="1323">
                  <c:v>6.07389</c:v>
                </c:pt>
                <c:pt idx="1324">
                  <c:v>6.25276</c:v>
                </c:pt>
                <c:pt idx="1325">
                  <c:v>6.19167</c:v>
                </c:pt>
                <c:pt idx="1326">
                  <c:v>6.06036</c:v>
                </c:pt>
                <c:pt idx="1327">
                  <c:v>5.68155</c:v>
                </c:pt>
                <c:pt idx="1328">
                  <c:v>5.59898</c:v>
                </c:pt>
                <c:pt idx="1329">
                  <c:v>5.64116</c:v>
                </c:pt>
                <c:pt idx="1330">
                  <c:v>5.63103</c:v>
                </c:pt>
                <c:pt idx="1331">
                  <c:v>5.5144</c:v>
                </c:pt>
                <c:pt idx="1332">
                  <c:v>5.40794</c:v>
                </c:pt>
                <c:pt idx="1333">
                  <c:v>5.33804</c:v>
                </c:pt>
                <c:pt idx="1334">
                  <c:v>5.31109</c:v>
                </c:pt>
                <c:pt idx="1335">
                  <c:v>5.3153</c:v>
                </c:pt>
                <c:pt idx="1336">
                  <c:v>5.38474</c:v>
                </c:pt>
                <c:pt idx="1337">
                  <c:v>5.33486</c:v>
                </c:pt>
                <c:pt idx="1338">
                  <c:v>5.3074</c:v>
                </c:pt>
                <c:pt idx="1339">
                  <c:v>5.26626</c:v>
                </c:pt>
                <c:pt idx="1340">
                  <c:v>5.21912</c:v>
                </c:pt>
                <c:pt idx="1341">
                  <c:v>5.31544</c:v>
                </c:pt>
                <c:pt idx="1342">
                  <c:v>5.30879</c:v>
                </c:pt>
                <c:pt idx="1343">
                  <c:v>5.28442</c:v>
                </c:pt>
                <c:pt idx="1344">
                  <c:v>5.32863</c:v>
                </c:pt>
                <c:pt idx="1345">
                  <c:v>5.33543</c:v>
                </c:pt>
                <c:pt idx="1346">
                  <c:v>5.42085</c:v>
                </c:pt>
                <c:pt idx="1347">
                  <c:v>5.58554</c:v>
                </c:pt>
                <c:pt idx="1348">
                  <c:v>5.60128</c:v>
                </c:pt>
                <c:pt idx="1349">
                  <c:v>5.40816</c:v>
                </c:pt>
                <c:pt idx="1350">
                  <c:v>5.34942</c:v>
                </c:pt>
                <c:pt idx="1351">
                  <c:v>5.29367</c:v>
                </c:pt>
                <c:pt idx="1352">
                  <c:v>5.18113</c:v>
                </c:pt>
                <c:pt idx="1353">
                  <c:v>5.34534</c:v>
                </c:pt>
                <c:pt idx="1354">
                  <c:v>5.19392</c:v>
                </c:pt>
                <c:pt idx="1355">
                  <c:v>5.17781</c:v>
                </c:pt>
                <c:pt idx="1356">
                  <c:v>5.2498</c:v>
                </c:pt>
                <c:pt idx="1357">
                  <c:v>5.19565</c:v>
                </c:pt>
                <c:pt idx="1358">
                  <c:v>5.33387</c:v>
                </c:pt>
                <c:pt idx="1359">
                  <c:v>5.40488</c:v>
                </c:pt>
                <c:pt idx="1360">
                  <c:v>5.37338</c:v>
                </c:pt>
                <c:pt idx="1361">
                  <c:v>5.38021</c:v>
                </c:pt>
                <c:pt idx="1362">
                  <c:v>5.38636</c:v>
                </c:pt>
                <c:pt idx="1363">
                  <c:v>5.33763</c:v>
                </c:pt>
                <c:pt idx="1364">
                  <c:v>5.28344</c:v>
                </c:pt>
                <c:pt idx="1365">
                  <c:v>5.27029</c:v>
                </c:pt>
                <c:pt idx="1366">
                  <c:v>5.30622</c:v>
                </c:pt>
                <c:pt idx="1367">
                  <c:v>5.38264</c:v>
                </c:pt>
                <c:pt idx="1368">
                  <c:v>5.41847</c:v>
                </c:pt>
                <c:pt idx="1369">
                  <c:v>5.42627</c:v>
                </c:pt>
                <c:pt idx="1370">
                  <c:v>5.40368</c:v>
                </c:pt>
                <c:pt idx="1371">
                  <c:v>5.49919</c:v>
                </c:pt>
                <c:pt idx="1372">
                  <c:v>5.5209</c:v>
                </c:pt>
                <c:pt idx="1373">
                  <c:v>5.5366</c:v>
                </c:pt>
                <c:pt idx="1374">
                  <c:v>5.59411</c:v>
                </c:pt>
                <c:pt idx="1375">
                  <c:v>5.68667</c:v>
                </c:pt>
                <c:pt idx="1376">
                  <c:v>5.70245</c:v>
                </c:pt>
                <c:pt idx="1377">
                  <c:v>5.68204</c:v>
                </c:pt>
                <c:pt idx="1378">
                  <c:v>5.66584</c:v>
                </c:pt>
                <c:pt idx="1379">
                  <c:v>5.67664</c:v>
                </c:pt>
                <c:pt idx="1380">
                  <c:v>5.64041</c:v>
                </c:pt>
                <c:pt idx="1381">
                  <c:v>5.62658</c:v>
                </c:pt>
                <c:pt idx="1382">
                  <c:v>5.71092</c:v>
                </c:pt>
                <c:pt idx="1383">
                  <c:v>5.81186</c:v>
                </c:pt>
                <c:pt idx="1384">
                  <c:v>5.64147</c:v>
                </c:pt>
                <c:pt idx="1385">
                  <c:v>5.61875</c:v>
                </c:pt>
                <c:pt idx="1386">
                  <c:v>5.55522</c:v>
                </c:pt>
                <c:pt idx="1387">
                  <c:v>5.51719</c:v>
                </c:pt>
                <c:pt idx="1388">
                  <c:v>5.60561</c:v>
                </c:pt>
                <c:pt idx="1389">
                  <c:v>5.57044</c:v>
                </c:pt>
                <c:pt idx="1390">
                  <c:v>5.60372</c:v>
                </c:pt>
                <c:pt idx="1391">
                  <c:v>5.56508</c:v>
                </c:pt>
                <c:pt idx="1392">
                  <c:v>5.52417</c:v>
                </c:pt>
                <c:pt idx="1393">
                  <c:v>5.4426</c:v>
                </c:pt>
                <c:pt idx="1394">
                  <c:v>5.7776</c:v>
                </c:pt>
                <c:pt idx="1395">
                  <c:v>5.53908</c:v>
                </c:pt>
                <c:pt idx="1396">
                  <c:v>5.37672</c:v>
                </c:pt>
                <c:pt idx="1397">
                  <c:v>5.39646</c:v>
                </c:pt>
                <c:pt idx="1398">
                  <c:v>5.3713</c:v>
                </c:pt>
                <c:pt idx="1399">
                  <c:v>5.41321</c:v>
                </c:pt>
                <c:pt idx="1400">
                  <c:v>5.39097</c:v>
                </c:pt>
                <c:pt idx="1401">
                  <c:v>5.39117</c:v>
                </c:pt>
                <c:pt idx="1402">
                  <c:v>5.49094</c:v>
                </c:pt>
                <c:pt idx="1403">
                  <c:v>5.47402</c:v>
                </c:pt>
                <c:pt idx="1404">
                  <c:v>5.42901</c:v>
                </c:pt>
                <c:pt idx="1405">
                  <c:v>5.52283</c:v>
                </c:pt>
                <c:pt idx="1406">
                  <c:v>5.54111</c:v>
                </c:pt>
                <c:pt idx="1407">
                  <c:v>5.46304</c:v>
                </c:pt>
                <c:pt idx="1408">
                  <c:v>5.4581</c:v>
                </c:pt>
                <c:pt idx="1409">
                  <c:v>5.51837</c:v>
                </c:pt>
                <c:pt idx="1410">
                  <c:v>5.51128</c:v>
                </c:pt>
                <c:pt idx="1411">
                  <c:v>5.52611</c:v>
                </c:pt>
                <c:pt idx="1412">
                  <c:v>5.50347</c:v>
                </c:pt>
                <c:pt idx="1413">
                  <c:v>5.41114</c:v>
                </c:pt>
                <c:pt idx="1414">
                  <c:v>5.31982</c:v>
                </c:pt>
                <c:pt idx="1415">
                  <c:v>5.32784</c:v>
                </c:pt>
                <c:pt idx="1416">
                  <c:v>5.36234</c:v>
                </c:pt>
                <c:pt idx="1417">
                  <c:v>5.32303</c:v>
                </c:pt>
                <c:pt idx="1418">
                  <c:v>5.41096</c:v>
                </c:pt>
                <c:pt idx="1419">
                  <c:v>5.41882</c:v>
                </c:pt>
                <c:pt idx="1420">
                  <c:v>5.37291</c:v>
                </c:pt>
                <c:pt idx="1421">
                  <c:v>5.31646</c:v>
                </c:pt>
                <c:pt idx="1422">
                  <c:v>5.32681</c:v>
                </c:pt>
                <c:pt idx="1423">
                  <c:v>5.41382</c:v>
                </c:pt>
                <c:pt idx="1424">
                  <c:v>5.36968</c:v>
                </c:pt>
                <c:pt idx="1425">
                  <c:v>5.3806</c:v>
                </c:pt>
                <c:pt idx="1426">
                  <c:v>5.32042</c:v>
                </c:pt>
                <c:pt idx="1427">
                  <c:v>5.28678</c:v>
                </c:pt>
                <c:pt idx="1428">
                  <c:v>5.38876</c:v>
                </c:pt>
                <c:pt idx="1429">
                  <c:v>5.33059</c:v>
                </c:pt>
                <c:pt idx="1430">
                  <c:v>5.60406</c:v>
                </c:pt>
                <c:pt idx="1431">
                  <c:v>5.70415</c:v>
                </c:pt>
                <c:pt idx="1432">
                  <c:v>5.6</c:v>
                </c:pt>
                <c:pt idx="1433">
                  <c:v>5.6644</c:v>
                </c:pt>
                <c:pt idx="1434">
                  <c:v>5.68358</c:v>
                </c:pt>
                <c:pt idx="1435">
                  <c:v>5.60198</c:v>
                </c:pt>
                <c:pt idx="1436">
                  <c:v>5.49475</c:v>
                </c:pt>
                <c:pt idx="1437">
                  <c:v>5.43635</c:v>
                </c:pt>
                <c:pt idx="1438">
                  <c:v>5.40652</c:v>
                </c:pt>
                <c:pt idx="1439">
                  <c:v>5.35887</c:v>
                </c:pt>
                <c:pt idx="1440">
                  <c:v>5.30102</c:v>
                </c:pt>
                <c:pt idx="1441">
                  <c:v>5.25794</c:v>
                </c:pt>
                <c:pt idx="1442">
                  <c:v>5.18741</c:v>
                </c:pt>
                <c:pt idx="1443">
                  <c:v>5.15914</c:v>
                </c:pt>
                <c:pt idx="1444">
                  <c:v>5.15727</c:v>
                </c:pt>
                <c:pt idx="1445">
                  <c:v>5.1881</c:v>
                </c:pt>
                <c:pt idx="1446">
                  <c:v>5.33179</c:v>
                </c:pt>
                <c:pt idx="1447">
                  <c:v>5.40126</c:v>
                </c:pt>
                <c:pt idx="1448">
                  <c:v>5.40957</c:v>
                </c:pt>
                <c:pt idx="1449">
                  <c:v>5.24043</c:v>
                </c:pt>
                <c:pt idx="1450">
                  <c:v>5.30799</c:v>
                </c:pt>
                <c:pt idx="1451">
                  <c:v>5.26818</c:v>
                </c:pt>
                <c:pt idx="1452">
                  <c:v>5.21262</c:v>
                </c:pt>
                <c:pt idx="1453">
                  <c:v>5.29385</c:v>
                </c:pt>
                <c:pt idx="1454">
                  <c:v>5.37344</c:v>
                </c:pt>
                <c:pt idx="1455">
                  <c:v>5.25132</c:v>
                </c:pt>
                <c:pt idx="1456">
                  <c:v>5.35119</c:v>
                </c:pt>
                <c:pt idx="1457">
                  <c:v>5.31071</c:v>
                </c:pt>
                <c:pt idx="1458">
                  <c:v>5.27568</c:v>
                </c:pt>
                <c:pt idx="1459">
                  <c:v>5.37113</c:v>
                </c:pt>
                <c:pt idx="1460">
                  <c:v>5.29806</c:v>
                </c:pt>
                <c:pt idx="1461">
                  <c:v>5.24852</c:v>
                </c:pt>
                <c:pt idx="1462">
                  <c:v>5.20354</c:v>
                </c:pt>
                <c:pt idx="1463">
                  <c:v>5.26531</c:v>
                </c:pt>
                <c:pt idx="1464">
                  <c:v>5.40541</c:v>
                </c:pt>
                <c:pt idx="1465">
                  <c:v>5.37138</c:v>
                </c:pt>
                <c:pt idx="1466">
                  <c:v>5.20752</c:v>
                </c:pt>
                <c:pt idx="1467">
                  <c:v>5.04683</c:v>
                </c:pt>
                <c:pt idx="1468">
                  <c:v>5.05159</c:v>
                </c:pt>
                <c:pt idx="1469">
                  <c:v>5.02246</c:v>
                </c:pt>
                <c:pt idx="1470">
                  <c:v>4.97002</c:v>
                </c:pt>
                <c:pt idx="1471">
                  <c:v>5.6843</c:v>
                </c:pt>
                <c:pt idx="1472">
                  <c:v>5.59134</c:v>
                </c:pt>
                <c:pt idx="1473">
                  <c:v>5.61444</c:v>
                </c:pt>
                <c:pt idx="1474">
                  <c:v>5.6295</c:v>
                </c:pt>
                <c:pt idx="1475">
                  <c:v>5.55479</c:v>
                </c:pt>
                <c:pt idx="1476">
                  <c:v>5.53305</c:v>
                </c:pt>
                <c:pt idx="1477">
                  <c:v>5.62636</c:v>
                </c:pt>
                <c:pt idx="1478">
                  <c:v>5.68289</c:v>
                </c:pt>
                <c:pt idx="1479">
                  <c:v>5.57955</c:v>
                </c:pt>
                <c:pt idx="1480">
                  <c:v>5.56142</c:v>
                </c:pt>
                <c:pt idx="1481">
                  <c:v>5.58581</c:v>
                </c:pt>
                <c:pt idx="1482">
                  <c:v>5.52451</c:v>
                </c:pt>
                <c:pt idx="1483">
                  <c:v>5.42258</c:v>
                </c:pt>
                <c:pt idx="1484">
                  <c:v>5.54319</c:v>
                </c:pt>
                <c:pt idx="1485">
                  <c:v>5.50571</c:v>
                </c:pt>
                <c:pt idx="1486">
                  <c:v>5.50868</c:v>
                </c:pt>
                <c:pt idx="1487">
                  <c:v>5.50741</c:v>
                </c:pt>
                <c:pt idx="1488">
                  <c:v>5.50831</c:v>
                </c:pt>
                <c:pt idx="1489">
                  <c:v>5.53743</c:v>
                </c:pt>
                <c:pt idx="1490">
                  <c:v>5.54492</c:v>
                </c:pt>
                <c:pt idx="1491">
                  <c:v>5.51967</c:v>
                </c:pt>
                <c:pt idx="1492">
                  <c:v>5.5561</c:v>
                </c:pt>
                <c:pt idx="1493">
                  <c:v>5.52006</c:v>
                </c:pt>
                <c:pt idx="1494">
                  <c:v>5.4534</c:v>
                </c:pt>
                <c:pt idx="1495">
                  <c:v>5.47937</c:v>
                </c:pt>
                <c:pt idx="1496">
                  <c:v>5.42947</c:v>
                </c:pt>
                <c:pt idx="1497">
                  <c:v>5.36638</c:v>
                </c:pt>
                <c:pt idx="1498">
                  <c:v>5.32046</c:v>
                </c:pt>
                <c:pt idx="1499">
                  <c:v>5.18563</c:v>
                </c:pt>
                <c:pt idx="1500">
                  <c:v>5.10195</c:v>
                </c:pt>
                <c:pt idx="1501">
                  <c:v>5.00985</c:v>
                </c:pt>
                <c:pt idx="1502">
                  <c:v>5.01207</c:v>
                </c:pt>
                <c:pt idx="1503">
                  <c:v>4.94183</c:v>
                </c:pt>
                <c:pt idx="1504">
                  <c:v>4.89602</c:v>
                </c:pt>
                <c:pt idx="1505">
                  <c:v>4.851</c:v>
                </c:pt>
                <c:pt idx="1506">
                  <c:v>5.00072</c:v>
                </c:pt>
                <c:pt idx="1507">
                  <c:v>4.94901</c:v>
                </c:pt>
                <c:pt idx="1508">
                  <c:v>4.92329</c:v>
                </c:pt>
                <c:pt idx="1509">
                  <c:v>4.75931</c:v>
                </c:pt>
                <c:pt idx="1510">
                  <c:v>4.75349</c:v>
                </c:pt>
                <c:pt idx="1511">
                  <c:v>4.80053</c:v>
                </c:pt>
                <c:pt idx="1512">
                  <c:v>4.81325</c:v>
                </c:pt>
                <c:pt idx="1513">
                  <c:v>4.89281</c:v>
                </c:pt>
                <c:pt idx="1514">
                  <c:v>4.8311</c:v>
                </c:pt>
                <c:pt idx="1515">
                  <c:v>4.61814</c:v>
                </c:pt>
                <c:pt idx="1516">
                  <c:v>4.70305</c:v>
                </c:pt>
                <c:pt idx="1517">
                  <c:v>4.72284</c:v>
                </c:pt>
                <c:pt idx="1518">
                  <c:v>4.73781</c:v>
                </c:pt>
                <c:pt idx="1519">
                  <c:v>4.66667</c:v>
                </c:pt>
                <c:pt idx="1520">
                  <c:v>4.68459</c:v>
                </c:pt>
                <c:pt idx="1521">
                  <c:v>4.60819</c:v>
                </c:pt>
                <c:pt idx="1522">
                  <c:v>4.6771</c:v>
                </c:pt>
                <c:pt idx="1523">
                  <c:v>4.72549</c:v>
                </c:pt>
                <c:pt idx="1524">
                  <c:v>4.74609</c:v>
                </c:pt>
                <c:pt idx="1525">
                  <c:v>4.80425</c:v>
                </c:pt>
                <c:pt idx="1526">
                  <c:v>4.76882</c:v>
                </c:pt>
                <c:pt idx="1527">
                  <c:v>4.6952</c:v>
                </c:pt>
                <c:pt idx="1528">
                  <c:v>4.82609</c:v>
                </c:pt>
                <c:pt idx="1529">
                  <c:v>4.78845</c:v>
                </c:pt>
                <c:pt idx="1530">
                  <c:v>4.80593</c:v>
                </c:pt>
                <c:pt idx="1531">
                  <c:v>4.83819</c:v>
                </c:pt>
                <c:pt idx="1532">
                  <c:v>4.84796</c:v>
                </c:pt>
                <c:pt idx="1533">
                  <c:v>4.82079</c:v>
                </c:pt>
                <c:pt idx="1534">
                  <c:v>4.73794</c:v>
                </c:pt>
                <c:pt idx="1535">
                  <c:v>4.69797</c:v>
                </c:pt>
                <c:pt idx="1536">
                  <c:v>4.72243</c:v>
                </c:pt>
                <c:pt idx="1537">
                  <c:v>4.66793</c:v>
                </c:pt>
                <c:pt idx="1538">
                  <c:v>4.51025</c:v>
                </c:pt>
                <c:pt idx="1539">
                  <c:v>4.46512</c:v>
                </c:pt>
                <c:pt idx="1540">
                  <c:v>4.47551</c:v>
                </c:pt>
                <c:pt idx="1541">
                  <c:v>4.48034</c:v>
                </c:pt>
                <c:pt idx="1542">
                  <c:v>4.5109</c:v>
                </c:pt>
                <c:pt idx="1543">
                  <c:v>4.52999</c:v>
                </c:pt>
                <c:pt idx="1544">
                  <c:v>4.47562</c:v>
                </c:pt>
                <c:pt idx="1545">
                  <c:v>4.49436</c:v>
                </c:pt>
                <c:pt idx="1546">
                  <c:v>4.50148</c:v>
                </c:pt>
                <c:pt idx="1547">
                  <c:v>4.5281</c:v>
                </c:pt>
                <c:pt idx="1548">
                  <c:v>4.5709</c:v>
                </c:pt>
                <c:pt idx="1549">
                  <c:v>4.54146</c:v>
                </c:pt>
                <c:pt idx="1550">
                  <c:v>4.47534</c:v>
                </c:pt>
                <c:pt idx="1551">
                  <c:v>4.48452</c:v>
                </c:pt>
                <c:pt idx="1552">
                  <c:v>4.44614</c:v>
                </c:pt>
                <c:pt idx="1553">
                  <c:v>4.39404</c:v>
                </c:pt>
                <c:pt idx="1554">
                  <c:v>4.31461</c:v>
                </c:pt>
                <c:pt idx="1555">
                  <c:v>4.31532</c:v>
                </c:pt>
                <c:pt idx="1556">
                  <c:v>4.23956</c:v>
                </c:pt>
                <c:pt idx="1557">
                  <c:v>4.27679</c:v>
                </c:pt>
                <c:pt idx="1558">
                  <c:v>4.27517</c:v>
                </c:pt>
                <c:pt idx="1559">
                  <c:v>4.55036</c:v>
                </c:pt>
                <c:pt idx="1560">
                  <c:v>4.57057</c:v>
                </c:pt>
                <c:pt idx="1561">
                  <c:v>4.58681</c:v>
                </c:pt>
                <c:pt idx="1562">
                  <c:v>4.52801</c:v>
                </c:pt>
                <c:pt idx="1563">
                  <c:v>4.59197</c:v>
                </c:pt>
                <c:pt idx="1564">
                  <c:v>4.45886</c:v>
                </c:pt>
                <c:pt idx="1565">
                  <c:v>4.42707</c:v>
                </c:pt>
                <c:pt idx="1566">
                  <c:v>4.43986</c:v>
                </c:pt>
                <c:pt idx="1567">
                  <c:v>4.49554</c:v>
                </c:pt>
                <c:pt idx="1568">
                  <c:v>4.54174</c:v>
                </c:pt>
                <c:pt idx="1569">
                  <c:v>4.63798</c:v>
                </c:pt>
                <c:pt idx="1570">
                  <c:v>4.49728</c:v>
                </c:pt>
                <c:pt idx="1571">
                  <c:v>4.56354</c:v>
                </c:pt>
                <c:pt idx="1572">
                  <c:v>4.48529</c:v>
                </c:pt>
                <c:pt idx="1573">
                  <c:v>4.47749</c:v>
                </c:pt>
                <c:pt idx="1574">
                  <c:v>4.45836</c:v>
                </c:pt>
                <c:pt idx="1575">
                  <c:v>4.4213</c:v>
                </c:pt>
                <c:pt idx="1576">
                  <c:v>4.41983</c:v>
                </c:pt>
                <c:pt idx="1577">
                  <c:v>4.41647</c:v>
                </c:pt>
                <c:pt idx="1578">
                  <c:v>4.38755</c:v>
                </c:pt>
                <c:pt idx="1579">
                  <c:v>4.4064</c:v>
                </c:pt>
                <c:pt idx="1580">
                  <c:v>4.43663</c:v>
                </c:pt>
                <c:pt idx="1581">
                  <c:v>4.42822</c:v>
                </c:pt>
                <c:pt idx="1582">
                  <c:v>4.37873</c:v>
                </c:pt>
                <c:pt idx="1583">
                  <c:v>4.31821</c:v>
                </c:pt>
                <c:pt idx="1584">
                  <c:v>4.34079</c:v>
                </c:pt>
                <c:pt idx="1585">
                  <c:v>4.48839</c:v>
                </c:pt>
                <c:pt idx="1586">
                  <c:v>4.52785</c:v>
                </c:pt>
                <c:pt idx="1587">
                  <c:v>4.48692</c:v>
                </c:pt>
                <c:pt idx="1588">
                  <c:v>4.56057</c:v>
                </c:pt>
                <c:pt idx="1589">
                  <c:v>4.57864</c:v>
                </c:pt>
                <c:pt idx="1590">
                  <c:v>4.621</c:v>
                </c:pt>
                <c:pt idx="1591">
                  <c:v>4.63103</c:v>
                </c:pt>
                <c:pt idx="1592">
                  <c:v>4.60693</c:v>
                </c:pt>
                <c:pt idx="1593">
                  <c:v>4.5974</c:v>
                </c:pt>
                <c:pt idx="1594">
                  <c:v>4.53043</c:v>
                </c:pt>
                <c:pt idx="1595">
                  <c:v>4.40049</c:v>
                </c:pt>
                <c:pt idx="1596">
                  <c:v>4.37711</c:v>
                </c:pt>
                <c:pt idx="1597">
                  <c:v>4.40848</c:v>
                </c:pt>
                <c:pt idx="1598">
                  <c:v>4.46248</c:v>
                </c:pt>
                <c:pt idx="1599">
                  <c:v>4.531</c:v>
                </c:pt>
                <c:pt idx="1600">
                  <c:v>4.58667</c:v>
                </c:pt>
                <c:pt idx="1601">
                  <c:v>4.62381</c:v>
                </c:pt>
                <c:pt idx="1602">
                  <c:v>4.62356</c:v>
                </c:pt>
                <c:pt idx="1603">
                  <c:v>4.58302</c:v>
                </c:pt>
                <c:pt idx="1604">
                  <c:v>4.57967</c:v>
                </c:pt>
                <c:pt idx="1605">
                  <c:v>4.58979</c:v>
                </c:pt>
                <c:pt idx="1606">
                  <c:v>4.68697</c:v>
                </c:pt>
                <c:pt idx="1607">
                  <c:v>4.75082</c:v>
                </c:pt>
                <c:pt idx="1608">
                  <c:v>4.70833</c:v>
                </c:pt>
                <c:pt idx="1609">
                  <c:v>4.66964</c:v>
                </c:pt>
                <c:pt idx="1610">
                  <c:v>4.70558</c:v>
                </c:pt>
                <c:pt idx="1611">
                  <c:v>4.65953</c:v>
                </c:pt>
                <c:pt idx="1612">
                  <c:v>4.64295</c:v>
                </c:pt>
                <c:pt idx="1613">
                  <c:v>4.71156</c:v>
                </c:pt>
                <c:pt idx="1614">
                  <c:v>4.77177</c:v>
                </c:pt>
                <c:pt idx="1615">
                  <c:v>4.78672</c:v>
                </c:pt>
                <c:pt idx="1616">
                  <c:v>4.79037</c:v>
                </c:pt>
                <c:pt idx="1617">
                  <c:v>4.72049</c:v>
                </c:pt>
                <c:pt idx="1618">
                  <c:v>4.63477</c:v>
                </c:pt>
                <c:pt idx="1619">
                  <c:v>4.58592</c:v>
                </c:pt>
                <c:pt idx="1620">
                  <c:v>4.58648</c:v>
                </c:pt>
                <c:pt idx="1621">
                  <c:v>4.61261</c:v>
                </c:pt>
                <c:pt idx="1622">
                  <c:v>4.58026</c:v>
                </c:pt>
                <c:pt idx="1623">
                  <c:v>4.58363</c:v>
                </c:pt>
                <c:pt idx="1624">
                  <c:v>4.55096</c:v>
                </c:pt>
                <c:pt idx="1625">
                  <c:v>4.49515</c:v>
                </c:pt>
                <c:pt idx="1626">
                  <c:v>4.48113</c:v>
                </c:pt>
                <c:pt idx="1627">
                  <c:v>4.50836</c:v>
                </c:pt>
                <c:pt idx="1628">
                  <c:v>4.46347</c:v>
                </c:pt>
                <c:pt idx="1629">
                  <c:v>4.39205</c:v>
                </c:pt>
                <c:pt idx="1630">
                  <c:v>4.32999</c:v>
                </c:pt>
                <c:pt idx="1631">
                  <c:v>4.35033</c:v>
                </c:pt>
                <c:pt idx="1632">
                  <c:v>4.28524</c:v>
                </c:pt>
                <c:pt idx="1633">
                  <c:v>4.28398</c:v>
                </c:pt>
                <c:pt idx="1634">
                  <c:v>4.18951</c:v>
                </c:pt>
                <c:pt idx="1635">
                  <c:v>4.12593</c:v>
                </c:pt>
                <c:pt idx="1636">
                  <c:v>4.01235</c:v>
                </c:pt>
                <c:pt idx="1637">
                  <c:v>4.1137</c:v>
                </c:pt>
                <c:pt idx="1638">
                  <c:v>4.29167</c:v>
                </c:pt>
                <c:pt idx="1639">
                  <c:v>4.34295</c:v>
                </c:pt>
                <c:pt idx="1640">
                  <c:v>4.16066</c:v>
                </c:pt>
                <c:pt idx="1641">
                  <c:v>4.0758</c:v>
                </c:pt>
                <c:pt idx="1642">
                  <c:v>4.12836</c:v>
                </c:pt>
                <c:pt idx="1643">
                  <c:v>4.09759</c:v>
                </c:pt>
                <c:pt idx="1644">
                  <c:v>4.11712</c:v>
                </c:pt>
                <c:pt idx="1645">
                  <c:v>4.06722</c:v>
                </c:pt>
                <c:pt idx="1646">
                  <c:v>4.02049</c:v>
                </c:pt>
                <c:pt idx="1647">
                  <c:v>3.8969</c:v>
                </c:pt>
                <c:pt idx="1648">
                  <c:v>3.92453</c:v>
                </c:pt>
                <c:pt idx="1649">
                  <c:v>4.17243</c:v>
                </c:pt>
                <c:pt idx="1650">
                  <c:v>4.14189</c:v>
                </c:pt>
                <c:pt idx="1651">
                  <c:v>4.08373</c:v>
                </c:pt>
                <c:pt idx="1652">
                  <c:v>4.13847</c:v>
                </c:pt>
                <c:pt idx="1653">
                  <c:v>4.19</c:v>
                </c:pt>
                <c:pt idx="1654">
                  <c:v>4.3252</c:v>
                </c:pt>
                <c:pt idx="1655">
                  <c:v>4.40562</c:v>
                </c:pt>
                <c:pt idx="1656">
                  <c:v>4.29917</c:v>
                </c:pt>
                <c:pt idx="1657">
                  <c:v>4.23195</c:v>
                </c:pt>
                <c:pt idx="1658">
                  <c:v>4.23512</c:v>
                </c:pt>
                <c:pt idx="1659">
                  <c:v>4.19294</c:v>
                </c:pt>
                <c:pt idx="1660">
                  <c:v>4.20525</c:v>
                </c:pt>
                <c:pt idx="1661">
                  <c:v>4.15679</c:v>
                </c:pt>
                <c:pt idx="1662">
                  <c:v>4.12488</c:v>
                </c:pt>
                <c:pt idx="1663">
                  <c:v>4.15184</c:v>
                </c:pt>
                <c:pt idx="1664">
                  <c:v>4.07014</c:v>
                </c:pt>
                <c:pt idx="1665">
                  <c:v>4.14055</c:v>
                </c:pt>
                <c:pt idx="1666">
                  <c:v>4.08368</c:v>
                </c:pt>
                <c:pt idx="1667">
                  <c:v>4.09943</c:v>
                </c:pt>
                <c:pt idx="1668">
                  <c:v>4.06988</c:v>
                </c:pt>
                <c:pt idx="1669">
                  <c:v>4.11781</c:v>
                </c:pt>
                <c:pt idx="1670">
                  <c:v>4.1032</c:v>
                </c:pt>
                <c:pt idx="1671">
                  <c:v>4.129</c:v>
                </c:pt>
                <c:pt idx="1672">
                  <c:v>4.196</c:v>
                </c:pt>
                <c:pt idx="1673">
                  <c:v>4.21027</c:v>
                </c:pt>
                <c:pt idx="1674">
                  <c:v>4.3379</c:v>
                </c:pt>
                <c:pt idx="1675">
                  <c:v>4.3101</c:v>
                </c:pt>
                <c:pt idx="1676">
                  <c:v>4.32037</c:v>
                </c:pt>
                <c:pt idx="1677">
                  <c:v>4.44992</c:v>
                </c:pt>
                <c:pt idx="1678">
                  <c:v>4.40401</c:v>
                </c:pt>
                <c:pt idx="1679">
                  <c:v>4.28456</c:v>
                </c:pt>
                <c:pt idx="1680">
                  <c:v>4.2658</c:v>
                </c:pt>
                <c:pt idx="1681">
                  <c:v>4.21693</c:v>
                </c:pt>
                <c:pt idx="1682">
                  <c:v>4.16392</c:v>
                </c:pt>
                <c:pt idx="1683">
                  <c:v>4.11013</c:v>
                </c:pt>
                <c:pt idx="1684">
                  <c:v>4.00265</c:v>
                </c:pt>
                <c:pt idx="1685">
                  <c:v>4.05013</c:v>
                </c:pt>
                <c:pt idx="1686">
                  <c:v>4.02283</c:v>
                </c:pt>
                <c:pt idx="1687">
                  <c:v>4.11201</c:v>
                </c:pt>
                <c:pt idx="1688">
                  <c:v>4.08853</c:v>
                </c:pt>
                <c:pt idx="1689">
                  <c:v>4.14324</c:v>
                </c:pt>
                <c:pt idx="1690">
                  <c:v>4.06342</c:v>
                </c:pt>
                <c:pt idx="1691">
                  <c:v>4.09625</c:v>
                </c:pt>
                <c:pt idx="1692">
                  <c:v>4.09874</c:v>
                </c:pt>
                <c:pt idx="1693">
                  <c:v>4.19766</c:v>
                </c:pt>
                <c:pt idx="1694">
                  <c:v>4.12857</c:v>
                </c:pt>
                <c:pt idx="1695">
                  <c:v>4.16497</c:v>
                </c:pt>
                <c:pt idx="1696">
                  <c:v>4.15566</c:v>
                </c:pt>
                <c:pt idx="1697">
                  <c:v>4.45177</c:v>
                </c:pt>
                <c:pt idx="1698">
                  <c:v>4.41038</c:v>
                </c:pt>
                <c:pt idx="1699">
                  <c:v>4.28624</c:v>
                </c:pt>
                <c:pt idx="1700">
                  <c:v>4.46553</c:v>
                </c:pt>
                <c:pt idx="1701">
                  <c:v>4.62512</c:v>
                </c:pt>
                <c:pt idx="1702">
                  <c:v>4.39346</c:v>
                </c:pt>
                <c:pt idx="1703">
                  <c:v>4.48034</c:v>
                </c:pt>
                <c:pt idx="1704">
                  <c:v>4.37006</c:v>
                </c:pt>
                <c:pt idx="1705">
                  <c:v>4.5547</c:v>
                </c:pt>
                <c:pt idx="1706">
                  <c:v>4.74166</c:v>
                </c:pt>
                <c:pt idx="1707">
                  <c:v>4.53583</c:v>
                </c:pt>
                <c:pt idx="1708">
                  <c:v>4.5736</c:v>
                </c:pt>
                <c:pt idx="1709">
                  <c:v>4.4918</c:v>
                </c:pt>
                <c:pt idx="1710">
                  <c:v>4.53284</c:v>
                </c:pt>
                <c:pt idx="1711">
                  <c:v>4.42654</c:v>
                </c:pt>
                <c:pt idx="1712">
                  <c:v>4.51889</c:v>
                </c:pt>
                <c:pt idx="1713">
                  <c:v>4.57156</c:v>
                </c:pt>
                <c:pt idx="1714">
                  <c:v>5.12865</c:v>
                </c:pt>
                <c:pt idx="1715">
                  <c:v>5.26762</c:v>
                </c:pt>
                <c:pt idx="1716">
                  <c:v>5.33471</c:v>
                </c:pt>
                <c:pt idx="1717">
                  <c:v>5.15048</c:v>
                </c:pt>
                <c:pt idx="1718">
                  <c:v>5.20611</c:v>
                </c:pt>
                <c:pt idx="1719">
                  <c:v>5.17671</c:v>
                </c:pt>
                <c:pt idx="1720">
                  <c:v>4.91617</c:v>
                </c:pt>
                <c:pt idx="1721">
                  <c:v>5.00342</c:v>
                </c:pt>
                <c:pt idx="1722">
                  <c:v>5.05783</c:v>
                </c:pt>
                <c:pt idx="1723">
                  <c:v>4.87077</c:v>
                </c:pt>
                <c:pt idx="1724">
                  <c:v>4.89101</c:v>
                </c:pt>
                <c:pt idx="1725">
                  <c:v>4.79434</c:v>
                </c:pt>
                <c:pt idx="1726">
                  <c:v>4.69545</c:v>
                </c:pt>
                <c:pt idx="1727">
                  <c:v>4.71422</c:v>
                </c:pt>
                <c:pt idx="1728">
                  <c:v>4.77142</c:v>
                </c:pt>
                <c:pt idx="1729">
                  <c:v>4.79765</c:v>
                </c:pt>
                <c:pt idx="1730">
                  <c:v>4.69288</c:v>
                </c:pt>
                <c:pt idx="1731">
                  <c:v>4.67069</c:v>
                </c:pt>
                <c:pt idx="1732">
                  <c:v>4.70619</c:v>
                </c:pt>
                <c:pt idx="1733">
                  <c:v>4.83977</c:v>
                </c:pt>
                <c:pt idx="1734">
                  <c:v>4.95269</c:v>
                </c:pt>
                <c:pt idx="1735">
                  <c:v>4.78463</c:v>
                </c:pt>
                <c:pt idx="1736">
                  <c:v>4.62943</c:v>
                </c:pt>
                <c:pt idx="1737">
                  <c:v>4.53394</c:v>
                </c:pt>
                <c:pt idx="1738">
                  <c:v>4.65825</c:v>
                </c:pt>
                <c:pt idx="1739">
                  <c:v>4.61556</c:v>
                </c:pt>
                <c:pt idx="1740">
                  <c:v>4.86231</c:v>
                </c:pt>
                <c:pt idx="1741">
                  <c:v>4.80904</c:v>
                </c:pt>
                <c:pt idx="1742">
                  <c:v>4.67307</c:v>
                </c:pt>
                <c:pt idx="1743">
                  <c:v>4.51509</c:v>
                </c:pt>
                <c:pt idx="1744">
                  <c:v>4.45199</c:v>
                </c:pt>
                <c:pt idx="1745">
                  <c:v>4.53917</c:v>
                </c:pt>
                <c:pt idx="1746">
                  <c:v>4.66211</c:v>
                </c:pt>
                <c:pt idx="1747">
                  <c:v>4.67481</c:v>
                </c:pt>
                <c:pt idx="1748">
                  <c:v>4.64934</c:v>
                </c:pt>
                <c:pt idx="1749">
                  <c:v>4.69281</c:v>
                </c:pt>
                <c:pt idx="1750">
                  <c:v>4.60296</c:v>
                </c:pt>
                <c:pt idx="1751">
                  <c:v>4.64064</c:v>
                </c:pt>
                <c:pt idx="1752">
                  <c:v>4.54521</c:v>
                </c:pt>
                <c:pt idx="1753">
                  <c:v>4.38478</c:v>
                </c:pt>
                <c:pt idx="1754">
                  <c:v>4.2807</c:v>
                </c:pt>
                <c:pt idx="1755">
                  <c:v>4.31156</c:v>
                </c:pt>
                <c:pt idx="1756">
                  <c:v>4.41506</c:v>
                </c:pt>
                <c:pt idx="1757">
                  <c:v>4.4356</c:v>
                </c:pt>
                <c:pt idx="1758">
                  <c:v>4.35509</c:v>
                </c:pt>
                <c:pt idx="1759">
                  <c:v>4.28511</c:v>
                </c:pt>
                <c:pt idx="1760">
                  <c:v>4.3871</c:v>
                </c:pt>
                <c:pt idx="1761">
                  <c:v>4.26784</c:v>
                </c:pt>
                <c:pt idx="1762">
                  <c:v>4.21705</c:v>
                </c:pt>
                <c:pt idx="1763">
                  <c:v>4.18706</c:v>
                </c:pt>
                <c:pt idx="1764">
                  <c:v>4.16919</c:v>
                </c:pt>
                <c:pt idx="1765">
                  <c:v>4.20698</c:v>
                </c:pt>
                <c:pt idx="1766">
                  <c:v>4.36128</c:v>
                </c:pt>
                <c:pt idx="1767">
                  <c:v>4.28885</c:v>
                </c:pt>
                <c:pt idx="1768">
                  <c:v>4.20631</c:v>
                </c:pt>
                <c:pt idx="1769">
                  <c:v>4.23615</c:v>
                </c:pt>
                <c:pt idx="1770">
                  <c:v>4.27511</c:v>
                </c:pt>
                <c:pt idx="1771">
                  <c:v>4.23913</c:v>
                </c:pt>
                <c:pt idx="1772">
                  <c:v>4.36774</c:v>
                </c:pt>
                <c:pt idx="1773">
                  <c:v>4.41803</c:v>
                </c:pt>
                <c:pt idx="1774">
                  <c:v>4.41338</c:v>
                </c:pt>
                <c:pt idx="1775">
                  <c:v>4.33319</c:v>
                </c:pt>
                <c:pt idx="1776">
                  <c:v>4.26286</c:v>
                </c:pt>
                <c:pt idx="1777">
                  <c:v>4.30869</c:v>
                </c:pt>
                <c:pt idx="1778">
                  <c:v>4.37219</c:v>
                </c:pt>
                <c:pt idx="1779">
                  <c:v>4.54147</c:v>
                </c:pt>
                <c:pt idx="1780">
                  <c:v>4.66724</c:v>
                </c:pt>
                <c:pt idx="1781">
                  <c:v>4.57047</c:v>
                </c:pt>
                <c:pt idx="1782">
                  <c:v>4.45551</c:v>
                </c:pt>
                <c:pt idx="1783">
                  <c:v>4.57565</c:v>
                </c:pt>
                <c:pt idx="1784">
                  <c:v>4.49433</c:v>
                </c:pt>
                <c:pt idx="1785">
                  <c:v>4.47945</c:v>
                </c:pt>
                <c:pt idx="1786">
                  <c:v>4.54531</c:v>
                </c:pt>
                <c:pt idx="1787">
                  <c:v>4.54258</c:v>
                </c:pt>
                <c:pt idx="1788">
                  <c:v>4.7368</c:v>
                </c:pt>
                <c:pt idx="1789">
                  <c:v>4.96309</c:v>
                </c:pt>
                <c:pt idx="1790">
                  <c:v>5.04537</c:v>
                </c:pt>
                <c:pt idx="1791">
                  <c:v>5.00396</c:v>
                </c:pt>
                <c:pt idx="1792">
                  <c:v>5.05904</c:v>
                </c:pt>
                <c:pt idx="1793">
                  <c:v>4.97407</c:v>
                </c:pt>
                <c:pt idx="1794">
                  <c:v>5.16196</c:v>
                </c:pt>
                <c:pt idx="1795">
                  <c:v>5.58617</c:v>
                </c:pt>
                <c:pt idx="1796">
                  <c:v>5.13662</c:v>
                </c:pt>
                <c:pt idx="1797">
                  <c:v>4.93835</c:v>
                </c:pt>
                <c:pt idx="1798">
                  <c:v>5.11153</c:v>
                </c:pt>
                <c:pt idx="1799">
                  <c:v>6.04727</c:v>
                </c:pt>
                <c:pt idx="1800">
                  <c:v>6.01006</c:v>
                </c:pt>
                <c:pt idx="1801">
                  <c:v>6.2522</c:v>
                </c:pt>
                <c:pt idx="1802">
                  <c:v>6.37397</c:v>
                </c:pt>
                <c:pt idx="1803">
                  <c:v>6.42226</c:v>
                </c:pt>
                <c:pt idx="1804">
                  <c:v>6.49403</c:v>
                </c:pt>
                <c:pt idx="1805">
                  <c:v>6.51456</c:v>
                </c:pt>
                <c:pt idx="1806">
                  <c:v>6.26455</c:v>
                </c:pt>
                <c:pt idx="1807">
                  <c:v>6.40887</c:v>
                </c:pt>
                <c:pt idx="1808">
                  <c:v>6.32718</c:v>
                </c:pt>
                <c:pt idx="1809">
                  <c:v>6.57967</c:v>
                </c:pt>
                <c:pt idx="1810">
                  <c:v>6.55949</c:v>
                </c:pt>
                <c:pt idx="1811">
                  <c:v>6.73976</c:v>
                </c:pt>
                <c:pt idx="1812">
                  <c:v>6.40367</c:v>
                </c:pt>
                <c:pt idx="1813">
                  <c:v>6.52461</c:v>
                </c:pt>
                <c:pt idx="1814">
                  <c:v>6.2598</c:v>
                </c:pt>
                <c:pt idx="1815">
                  <c:v>6.21667</c:v>
                </c:pt>
                <c:pt idx="1816">
                  <c:v>6.41198</c:v>
                </c:pt>
                <c:pt idx="1817">
                  <c:v>6.56931</c:v>
                </c:pt>
                <c:pt idx="1818">
                  <c:v>6.85229</c:v>
                </c:pt>
                <c:pt idx="1819">
                  <c:v>6.81707</c:v>
                </c:pt>
                <c:pt idx="1820">
                  <c:v>6.88041</c:v>
                </c:pt>
                <c:pt idx="1821">
                  <c:v>7.56985</c:v>
                </c:pt>
                <c:pt idx="1822">
                  <c:v>7.20052</c:v>
                </c:pt>
                <c:pt idx="1823">
                  <c:v>7.29853</c:v>
                </c:pt>
                <c:pt idx="1824">
                  <c:v>7.78356</c:v>
                </c:pt>
                <c:pt idx="1825">
                  <c:v>7.69966</c:v>
                </c:pt>
                <c:pt idx="1826">
                  <c:v>7.9915</c:v>
                </c:pt>
                <c:pt idx="1827">
                  <c:v>7.72433</c:v>
                </c:pt>
                <c:pt idx="1828">
                  <c:v>7.96823</c:v>
                </c:pt>
                <c:pt idx="1829">
                  <c:v>8.26398</c:v>
                </c:pt>
                <c:pt idx="1830">
                  <c:v>8.70906</c:v>
                </c:pt>
                <c:pt idx="1831">
                  <c:v>8.46073</c:v>
                </c:pt>
                <c:pt idx="1832">
                  <c:v>8.4033</c:v>
                </c:pt>
                <c:pt idx="1833">
                  <c:v>7.98831</c:v>
                </c:pt>
                <c:pt idx="1834">
                  <c:v>7.91465</c:v>
                </c:pt>
                <c:pt idx="1835">
                  <c:v>8.30973</c:v>
                </c:pt>
                <c:pt idx="1836">
                  <c:v>8.1513</c:v>
                </c:pt>
                <c:pt idx="1837">
                  <c:v>7.90852</c:v>
                </c:pt>
                <c:pt idx="1838">
                  <c:v>7.54098</c:v>
                </c:pt>
                <c:pt idx="1839">
                  <c:v>7.28276</c:v>
                </c:pt>
                <c:pt idx="1840">
                  <c:v>7.22807</c:v>
                </c:pt>
                <c:pt idx="1841">
                  <c:v>7.41587</c:v>
                </c:pt>
                <c:pt idx="1842">
                  <c:v>7.42527</c:v>
                </c:pt>
                <c:pt idx="1843">
                  <c:v>7.62267</c:v>
                </c:pt>
                <c:pt idx="1844">
                  <c:v>7.62588</c:v>
                </c:pt>
                <c:pt idx="1845">
                  <c:v>7.84441</c:v>
                </c:pt>
                <c:pt idx="1846">
                  <c:v>7.47042</c:v>
                </c:pt>
                <c:pt idx="1847">
                  <c:v>7.6495</c:v>
                </c:pt>
                <c:pt idx="1848">
                  <c:v>7.1066</c:v>
                </c:pt>
                <c:pt idx="1849">
                  <c:v>7.00799</c:v>
                </c:pt>
                <c:pt idx="1850">
                  <c:v>6.88174</c:v>
                </c:pt>
                <c:pt idx="1851">
                  <c:v>6.58416</c:v>
                </c:pt>
                <c:pt idx="1852">
                  <c:v>6.89393</c:v>
                </c:pt>
                <c:pt idx="1853">
                  <c:v>7.28784</c:v>
                </c:pt>
                <c:pt idx="1854">
                  <c:v>7.29022</c:v>
                </c:pt>
                <c:pt idx="1855">
                  <c:v>7.48011</c:v>
                </c:pt>
                <c:pt idx="1856">
                  <c:v>7.43851</c:v>
                </c:pt>
                <c:pt idx="1857">
                  <c:v>7.25494</c:v>
                </c:pt>
                <c:pt idx="1858">
                  <c:v>7.57716</c:v>
                </c:pt>
                <c:pt idx="1859">
                  <c:v>7.55828</c:v>
                </c:pt>
                <c:pt idx="1860">
                  <c:v>7.58824</c:v>
                </c:pt>
                <c:pt idx="1861">
                  <c:v>7.91426</c:v>
                </c:pt>
                <c:pt idx="1862">
                  <c:v>7.78791</c:v>
                </c:pt>
                <c:pt idx="1863">
                  <c:v>7.77493</c:v>
                </c:pt>
                <c:pt idx="1864">
                  <c:v>7.67718</c:v>
                </c:pt>
                <c:pt idx="1865">
                  <c:v>7.63737</c:v>
                </c:pt>
                <c:pt idx="1866">
                  <c:v>7.82916</c:v>
                </c:pt>
                <c:pt idx="1867">
                  <c:v>8.15054</c:v>
                </c:pt>
                <c:pt idx="1868">
                  <c:v>7.9944</c:v>
                </c:pt>
                <c:pt idx="1869">
                  <c:v>7.70609</c:v>
                </c:pt>
                <c:pt idx="1870">
                  <c:v>7.35094</c:v>
                </c:pt>
                <c:pt idx="1871">
                  <c:v>7.30251</c:v>
                </c:pt>
                <c:pt idx="1872">
                  <c:v>7.31153</c:v>
                </c:pt>
                <c:pt idx="1873">
                  <c:v>7.13119</c:v>
                </c:pt>
                <c:pt idx="1874">
                  <c:v>6.74532</c:v>
                </c:pt>
                <c:pt idx="1875">
                  <c:v>6.83019</c:v>
                </c:pt>
                <c:pt idx="1876">
                  <c:v>6.90064</c:v>
                </c:pt>
                <c:pt idx="1877">
                  <c:v>7.04105</c:v>
                </c:pt>
                <c:pt idx="1878">
                  <c:v>7.15755</c:v>
                </c:pt>
                <c:pt idx="1879">
                  <c:v>7.08205</c:v>
                </c:pt>
                <c:pt idx="1880">
                  <c:v>6.74754</c:v>
                </c:pt>
                <c:pt idx="1881">
                  <c:v>6.60592</c:v>
                </c:pt>
                <c:pt idx="1882">
                  <c:v>6.68171</c:v>
                </c:pt>
                <c:pt idx="1883">
                  <c:v>6.75841</c:v>
                </c:pt>
                <c:pt idx="1884">
                  <c:v>6.60434</c:v>
                </c:pt>
                <c:pt idx="1885">
                  <c:v>6.73636</c:v>
                </c:pt>
                <c:pt idx="1886">
                  <c:v>6.84284</c:v>
                </c:pt>
                <c:pt idx="1887">
                  <c:v>6.72957</c:v>
                </c:pt>
                <c:pt idx="1888">
                  <c:v>6.65928</c:v>
                </c:pt>
                <c:pt idx="1889">
                  <c:v>6.64439</c:v>
                </c:pt>
                <c:pt idx="1890">
                  <c:v>6.37179</c:v>
                </c:pt>
                <c:pt idx="1891">
                  <c:v>6.39942</c:v>
                </c:pt>
                <c:pt idx="1892">
                  <c:v>6.46787</c:v>
                </c:pt>
                <c:pt idx="1893">
                  <c:v>6.33357</c:v>
                </c:pt>
                <c:pt idx="1894">
                  <c:v>6.306</c:v>
                </c:pt>
                <c:pt idx="1895">
                  <c:v>6.41277</c:v>
                </c:pt>
                <c:pt idx="1896">
                  <c:v>6.5083</c:v>
                </c:pt>
                <c:pt idx="1897">
                  <c:v>6.39582</c:v>
                </c:pt>
                <c:pt idx="1898">
                  <c:v>6.34559</c:v>
                </c:pt>
                <c:pt idx="1899">
                  <c:v>6.37881</c:v>
                </c:pt>
                <c:pt idx="1900">
                  <c:v>6.40346</c:v>
                </c:pt>
                <c:pt idx="1901">
                  <c:v>6.26778</c:v>
                </c:pt>
                <c:pt idx="1902">
                  <c:v>6.29485</c:v>
                </c:pt>
                <c:pt idx="1903">
                  <c:v>6.42173</c:v>
                </c:pt>
                <c:pt idx="1904">
                  <c:v>6.34278</c:v>
                </c:pt>
                <c:pt idx="1905">
                  <c:v>6.28068</c:v>
                </c:pt>
                <c:pt idx="1906">
                  <c:v>6.38154</c:v>
                </c:pt>
                <c:pt idx="1907">
                  <c:v>6.45983</c:v>
                </c:pt>
                <c:pt idx="1908">
                  <c:v>6.45816</c:v>
                </c:pt>
                <c:pt idx="1909">
                  <c:v>6.43217</c:v>
                </c:pt>
                <c:pt idx="1910">
                  <c:v>6.41224</c:v>
                </c:pt>
                <c:pt idx="1911">
                  <c:v>6.35175</c:v>
                </c:pt>
                <c:pt idx="1912">
                  <c:v>6.23561</c:v>
                </c:pt>
                <c:pt idx="1913">
                  <c:v>6.30405</c:v>
                </c:pt>
                <c:pt idx="1914">
                  <c:v>6.16047</c:v>
                </c:pt>
                <c:pt idx="1915">
                  <c:v>6.04897</c:v>
                </c:pt>
                <c:pt idx="1916">
                  <c:v>6.07672</c:v>
                </c:pt>
                <c:pt idx="1917">
                  <c:v>5.82509</c:v>
                </c:pt>
                <c:pt idx="1918">
                  <c:v>5.93268</c:v>
                </c:pt>
                <c:pt idx="1919">
                  <c:v>5.98295</c:v>
                </c:pt>
                <c:pt idx="1920">
                  <c:v>6.20102</c:v>
                </c:pt>
                <c:pt idx="1921">
                  <c:v>6.03165</c:v>
                </c:pt>
                <c:pt idx="1922">
                  <c:v>6.09317</c:v>
                </c:pt>
                <c:pt idx="1923">
                  <c:v>6.20348</c:v>
                </c:pt>
                <c:pt idx="1924">
                  <c:v>6.76395</c:v>
                </c:pt>
                <c:pt idx="1925">
                  <c:v>6.71111</c:v>
                </c:pt>
                <c:pt idx="1926">
                  <c:v>6.84587</c:v>
                </c:pt>
                <c:pt idx="1927">
                  <c:v>6.97664</c:v>
                </c:pt>
                <c:pt idx="1928">
                  <c:v>6.8529</c:v>
                </c:pt>
                <c:pt idx="1929">
                  <c:v>6.916</c:v>
                </c:pt>
                <c:pt idx="1930">
                  <c:v>6.83714</c:v>
                </c:pt>
                <c:pt idx="1931">
                  <c:v>6.59602</c:v>
                </c:pt>
                <c:pt idx="1932">
                  <c:v>6.78472</c:v>
                </c:pt>
                <c:pt idx="1933">
                  <c:v>6.65202</c:v>
                </c:pt>
                <c:pt idx="1934">
                  <c:v>6.55864</c:v>
                </c:pt>
                <c:pt idx="1935">
                  <c:v>6.43709</c:v>
                </c:pt>
                <c:pt idx="1936">
                  <c:v>6.11912</c:v>
                </c:pt>
                <c:pt idx="1937">
                  <c:v>6.032</c:v>
                </c:pt>
                <c:pt idx="1938">
                  <c:v>5.85517</c:v>
                </c:pt>
                <c:pt idx="1939">
                  <c:v>5.86856</c:v>
                </c:pt>
                <c:pt idx="1940">
                  <c:v>6.03938</c:v>
                </c:pt>
                <c:pt idx="1941">
                  <c:v>6.06316</c:v>
                </c:pt>
                <c:pt idx="1942">
                  <c:v>5.98175</c:v>
                </c:pt>
                <c:pt idx="1943">
                  <c:v>6.1817</c:v>
                </c:pt>
                <c:pt idx="1944">
                  <c:v>6.28704</c:v>
                </c:pt>
                <c:pt idx="1945">
                  <c:v>6.0995</c:v>
                </c:pt>
                <c:pt idx="1946">
                  <c:v>6.05185</c:v>
                </c:pt>
                <c:pt idx="1947">
                  <c:v>5.94241</c:v>
                </c:pt>
                <c:pt idx="1948">
                  <c:v>5.91351</c:v>
                </c:pt>
                <c:pt idx="1949">
                  <c:v>6.15519</c:v>
                </c:pt>
                <c:pt idx="1950">
                  <c:v>6.05836</c:v>
                </c:pt>
                <c:pt idx="1951">
                  <c:v>6.04523</c:v>
                </c:pt>
                <c:pt idx="1952">
                  <c:v>5.91504</c:v>
                </c:pt>
                <c:pt idx="1953">
                  <c:v>5.81379</c:v>
                </c:pt>
                <c:pt idx="1954">
                  <c:v>5.77752</c:v>
                </c:pt>
                <c:pt idx="1955">
                  <c:v>5.62458</c:v>
                </c:pt>
                <c:pt idx="1956">
                  <c:v>5.64214</c:v>
                </c:pt>
                <c:pt idx="1957">
                  <c:v>5.57235</c:v>
                </c:pt>
                <c:pt idx="1958">
                  <c:v>5.52725</c:v>
                </c:pt>
                <c:pt idx="1959">
                  <c:v>5.63333</c:v>
                </c:pt>
                <c:pt idx="1960">
                  <c:v>5.46434</c:v>
                </c:pt>
                <c:pt idx="1961">
                  <c:v>5.60391</c:v>
                </c:pt>
                <c:pt idx="1962">
                  <c:v>5.44324</c:v>
                </c:pt>
                <c:pt idx="1963">
                  <c:v>5.55995</c:v>
                </c:pt>
                <c:pt idx="1964">
                  <c:v>5.55075</c:v>
                </c:pt>
                <c:pt idx="1965">
                  <c:v>5.51502</c:v>
                </c:pt>
                <c:pt idx="1966">
                  <c:v>5.49132</c:v>
                </c:pt>
                <c:pt idx="1967">
                  <c:v>5.64938</c:v>
                </c:pt>
                <c:pt idx="1968">
                  <c:v>5.68597</c:v>
                </c:pt>
                <c:pt idx="1969">
                  <c:v>5.59513</c:v>
                </c:pt>
                <c:pt idx="1970">
                  <c:v>5.63451</c:v>
                </c:pt>
                <c:pt idx="1971">
                  <c:v>6.01385</c:v>
                </c:pt>
                <c:pt idx="1972">
                  <c:v>5.9691</c:v>
                </c:pt>
                <c:pt idx="1973">
                  <c:v>5.88506</c:v>
                </c:pt>
                <c:pt idx="1974">
                  <c:v>5.69583</c:v>
                </c:pt>
                <c:pt idx="1975">
                  <c:v>5.64692</c:v>
                </c:pt>
                <c:pt idx="1976">
                  <c:v>5.64888</c:v>
                </c:pt>
                <c:pt idx="1977">
                  <c:v>5.73818</c:v>
                </c:pt>
                <c:pt idx="1978">
                  <c:v>5.77061</c:v>
                </c:pt>
                <c:pt idx="1979">
                  <c:v>5.91399</c:v>
                </c:pt>
                <c:pt idx="1980">
                  <c:v>5.70158</c:v>
                </c:pt>
                <c:pt idx="1981">
                  <c:v>5.79397</c:v>
                </c:pt>
                <c:pt idx="1982">
                  <c:v>5.67436</c:v>
                </c:pt>
                <c:pt idx="1983">
                  <c:v>5.60695</c:v>
                </c:pt>
                <c:pt idx="1984">
                  <c:v>5.60917</c:v>
                </c:pt>
                <c:pt idx="1985">
                  <c:v>5.72946</c:v>
                </c:pt>
                <c:pt idx="1986">
                  <c:v>5.5978</c:v>
                </c:pt>
                <c:pt idx="1987">
                  <c:v>5.50504</c:v>
                </c:pt>
                <c:pt idx="1988">
                  <c:v>5.33179</c:v>
                </c:pt>
                <c:pt idx="1989">
                  <c:v>5.37989</c:v>
                </c:pt>
                <c:pt idx="1990">
                  <c:v>5.32981</c:v>
                </c:pt>
                <c:pt idx="1991">
                  <c:v>5.40168</c:v>
                </c:pt>
                <c:pt idx="1992">
                  <c:v>5.29936</c:v>
                </c:pt>
                <c:pt idx="1993">
                  <c:v>5.2631</c:v>
                </c:pt>
                <c:pt idx="1994">
                  <c:v>5.24818</c:v>
                </c:pt>
                <c:pt idx="1995">
                  <c:v>5.20375</c:v>
                </c:pt>
                <c:pt idx="1996">
                  <c:v>5.11812</c:v>
                </c:pt>
                <c:pt idx="1997">
                  <c:v>5.13514</c:v>
                </c:pt>
                <c:pt idx="1998">
                  <c:v>5.08239</c:v>
                </c:pt>
                <c:pt idx="1999">
                  <c:v>5.17539</c:v>
                </c:pt>
                <c:pt idx="2000">
                  <c:v>5.18226</c:v>
                </c:pt>
                <c:pt idx="2001">
                  <c:v>5.24112</c:v>
                </c:pt>
                <c:pt idx="2002">
                  <c:v>5.19203</c:v>
                </c:pt>
                <c:pt idx="2003">
                  <c:v>5.12146</c:v>
                </c:pt>
                <c:pt idx="2004">
                  <c:v>5.24452</c:v>
                </c:pt>
                <c:pt idx="2005">
                  <c:v>5.19424</c:v>
                </c:pt>
                <c:pt idx="2006">
                  <c:v>5.30006</c:v>
                </c:pt>
                <c:pt idx="2007">
                  <c:v>5.56166</c:v>
                </c:pt>
                <c:pt idx="2008">
                  <c:v>5.63952</c:v>
                </c:pt>
                <c:pt idx="2009">
                  <c:v>5.81818</c:v>
                </c:pt>
                <c:pt idx="2010">
                  <c:v>5.65043</c:v>
                </c:pt>
                <c:pt idx="2011">
                  <c:v>5.69158</c:v>
                </c:pt>
                <c:pt idx="2012">
                  <c:v>5.51484</c:v>
                </c:pt>
                <c:pt idx="2013">
                  <c:v>5.37577</c:v>
                </c:pt>
                <c:pt idx="2014">
                  <c:v>5.42626</c:v>
                </c:pt>
                <c:pt idx="2015">
                  <c:v>5.53477</c:v>
                </c:pt>
                <c:pt idx="2016">
                  <c:v>5.70569</c:v>
                </c:pt>
                <c:pt idx="2017">
                  <c:v>5.79291</c:v>
                </c:pt>
                <c:pt idx="2018">
                  <c:v>5.70774</c:v>
                </c:pt>
                <c:pt idx="2019">
                  <c:v>5.68273</c:v>
                </c:pt>
                <c:pt idx="2020">
                  <c:v>5.56378</c:v>
                </c:pt>
                <c:pt idx="2021">
                  <c:v>5.55394</c:v>
                </c:pt>
                <c:pt idx="2022">
                  <c:v>5.46424</c:v>
                </c:pt>
                <c:pt idx="2023">
                  <c:v>5.53041</c:v>
                </c:pt>
                <c:pt idx="2024">
                  <c:v>5.34153</c:v>
                </c:pt>
                <c:pt idx="2025">
                  <c:v>5.51114</c:v>
                </c:pt>
                <c:pt idx="2026">
                  <c:v>5.56434</c:v>
                </c:pt>
                <c:pt idx="2027">
                  <c:v>5.56701</c:v>
                </c:pt>
                <c:pt idx="2028">
                  <c:v>5.74867</c:v>
                </c:pt>
                <c:pt idx="2029">
                  <c:v>5.75507</c:v>
                </c:pt>
                <c:pt idx="2030">
                  <c:v>5.83105</c:v>
                </c:pt>
                <c:pt idx="2031">
                  <c:v>5.67254</c:v>
                </c:pt>
                <c:pt idx="2032">
                  <c:v>5.42757</c:v>
                </c:pt>
                <c:pt idx="2033">
                  <c:v>5.19439</c:v>
                </c:pt>
                <c:pt idx="2034">
                  <c:v>5.25991</c:v>
                </c:pt>
                <c:pt idx="2035">
                  <c:v>5.11405</c:v>
                </c:pt>
                <c:pt idx="2036">
                  <c:v>5.10997</c:v>
                </c:pt>
                <c:pt idx="2037">
                  <c:v>5.20076</c:v>
                </c:pt>
                <c:pt idx="2038">
                  <c:v>5.0855</c:v>
                </c:pt>
                <c:pt idx="2039">
                  <c:v>5.16592</c:v>
                </c:pt>
                <c:pt idx="2040">
                  <c:v>5.26107</c:v>
                </c:pt>
                <c:pt idx="2041">
                  <c:v>5.5823</c:v>
                </c:pt>
                <c:pt idx="2042">
                  <c:v>5.60814</c:v>
                </c:pt>
                <c:pt idx="2043">
                  <c:v>5.6556</c:v>
                </c:pt>
                <c:pt idx="2044">
                  <c:v>5.61215</c:v>
                </c:pt>
                <c:pt idx="2045">
                  <c:v>5.54386</c:v>
                </c:pt>
                <c:pt idx="2046">
                  <c:v>5.68104</c:v>
                </c:pt>
                <c:pt idx="2047">
                  <c:v>5.8318</c:v>
                </c:pt>
                <c:pt idx="2048">
                  <c:v>5.76405</c:v>
                </c:pt>
                <c:pt idx="2049">
                  <c:v>5.83772</c:v>
                </c:pt>
                <c:pt idx="2050">
                  <c:v>5.95578</c:v>
                </c:pt>
                <c:pt idx="2051">
                  <c:v>5.8337</c:v>
                </c:pt>
                <c:pt idx="2052">
                  <c:v>5.80739</c:v>
                </c:pt>
                <c:pt idx="2053">
                  <c:v>5.74752</c:v>
                </c:pt>
                <c:pt idx="2054">
                  <c:v>5.7067</c:v>
                </c:pt>
                <c:pt idx="2055">
                  <c:v>5.74344</c:v>
                </c:pt>
                <c:pt idx="2056">
                  <c:v>5.57415</c:v>
                </c:pt>
                <c:pt idx="2057">
                  <c:v>5.55322</c:v>
                </c:pt>
                <c:pt idx="2058">
                  <c:v>5.68182</c:v>
                </c:pt>
                <c:pt idx="2059">
                  <c:v>5.36788</c:v>
                </c:pt>
                <c:pt idx="2060">
                  <c:v>5.39156</c:v>
                </c:pt>
                <c:pt idx="2061">
                  <c:v>5.44869</c:v>
                </c:pt>
                <c:pt idx="2062">
                  <c:v>5.33382</c:v>
                </c:pt>
                <c:pt idx="2063">
                  <c:v>5.34056</c:v>
                </c:pt>
                <c:pt idx="2064">
                  <c:v>5.40147</c:v>
                </c:pt>
                <c:pt idx="2065">
                  <c:v>5.26771</c:v>
                </c:pt>
                <c:pt idx="2066">
                  <c:v>5.26162</c:v>
                </c:pt>
                <c:pt idx="2067">
                  <c:v>5.20796</c:v>
                </c:pt>
                <c:pt idx="2068">
                  <c:v>5.19223</c:v>
                </c:pt>
                <c:pt idx="2069">
                  <c:v>5.15156</c:v>
                </c:pt>
                <c:pt idx="2070">
                  <c:v>5.15524</c:v>
                </c:pt>
                <c:pt idx="2071">
                  <c:v>5.23884</c:v>
                </c:pt>
                <c:pt idx="2072">
                  <c:v>5.25718</c:v>
                </c:pt>
                <c:pt idx="2073">
                  <c:v>5.20824</c:v>
                </c:pt>
                <c:pt idx="2074">
                  <c:v>5.24373</c:v>
                </c:pt>
                <c:pt idx="2075">
                  <c:v>5.23783</c:v>
                </c:pt>
                <c:pt idx="2076">
                  <c:v>5.29909</c:v>
                </c:pt>
                <c:pt idx="2077">
                  <c:v>5.34029</c:v>
                </c:pt>
                <c:pt idx="2078">
                  <c:v>5.37316</c:v>
                </c:pt>
                <c:pt idx="2079">
                  <c:v>5.30934</c:v>
                </c:pt>
                <c:pt idx="2080">
                  <c:v>5.26542</c:v>
                </c:pt>
                <c:pt idx="2081">
                  <c:v>5.24003</c:v>
                </c:pt>
                <c:pt idx="2082">
                  <c:v>5.2344</c:v>
                </c:pt>
                <c:pt idx="2083">
                  <c:v>5.25402</c:v>
                </c:pt>
                <c:pt idx="2084">
                  <c:v>5.34339</c:v>
                </c:pt>
                <c:pt idx="2085">
                  <c:v>5.35089</c:v>
                </c:pt>
                <c:pt idx="2086">
                  <c:v>5.35324</c:v>
                </c:pt>
                <c:pt idx="2087">
                  <c:v>5.35371</c:v>
                </c:pt>
                <c:pt idx="2088">
                  <c:v>5.30087</c:v>
                </c:pt>
                <c:pt idx="2089">
                  <c:v>5.38831</c:v>
                </c:pt>
                <c:pt idx="2090">
                  <c:v>5.36585</c:v>
                </c:pt>
                <c:pt idx="2091">
                  <c:v>5.33039</c:v>
                </c:pt>
                <c:pt idx="2092">
                  <c:v>5.33831</c:v>
                </c:pt>
                <c:pt idx="2093">
                  <c:v>5.40377</c:v>
                </c:pt>
                <c:pt idx="2094">
                  <c:v>5.53691</c:v>
                </c:pt>
                <c:pt idx="2095">
                  <c:v>5.58847</c:v>
                </c:pt>
                <c:pt idx="2096">
                  <c:v>5.60099</c:v>
                </c:pt>
                <c:pt idx="2097">
                  <c:v>5.54936</c:v>
                </c:pt>
                <c:pt idx="2098">
                  <c:v>5.54054</c:v>
                </c:pt>
                <c:pt idx="2099">
                  <c:v>5.52246</c:v>
                </c:pt>
                <c:pt idx="2100">
                  <c:v>5.3766</c:v>
                </c:pt>
                <c:pt idx="2101">
                  <c:v>5.34392</c:v>
                </c:pt>
                <c:pt idx="2102">
                  <c:v>5.25147</c:v>
                </c:pt>
                <c:pt idx="2103">
                  <c:v>5.23324</c:v>
                </c:pt>
                <c:pt idx="2104">
                  <c:v>5.2376</c:v>
                </c:pt>
                <c:pt idx="2105">
                  <c:v>5.13338</c:v>
                </c:pt>
                <c:pt idx="2106">
                  <c:v>5.13441</c:v>
                </c:pt>
                <c:pt idx="2107">
                  <c:v>5.13491</c:v>
                </c:pt>
                <c:pt idx="2108">
                  <c:v>5.09809</c:v>
                </c:pt>
                <c:pt idx="2109">
                  <c:v>5.03514</c:v>
                </c:pt>
                <c:pt idx="2110">
                  <c:v>4.93165</c:v>
                </c:pt>
                <c:pt idx="2111">
                  <c:v>4.92421</c:v>
                </c:pt>
                <c:pt idx="2112">
                  <c:v>5.07172</c:v>
                </c:pt>
                <c:pt idx="2113">
                  <c:v>5.03891</c:v>
                </c:pt>
                <c:pt idx="2114">
                  <c:v>5.02869</c:v>
                </c:pt>
                <c:pt idx="2115">
                  <c:v>4.92876</c:v>
                </c:pt>
                <c:pt idx="2116">
                  <c:v>4.94772</c:v>
                </c:pt>
                <c:pt idx="2117">
                  <c:v>4.88644</c:v>
                </c:pt>
                <c:pt idx="2118">
                  <c:v>4.87386</c:v>
                </c:pt>
                <c:pt idx="2119">
                  <c:v>4.89498</c:v>
                </c:pt>
                <c:pt idx="2120">
                  <c:v>4.83556</c:v>
                </c:pt>
                <c:pt idx="2121">
                  <c:v>4.7819</c:v>
                </c:pt>
                <c:pt idx="2122">
                  <c:v>4.88205</c:v>
                </c:pt>
                <c:pt idx="2123">
                  <c:v>4.94379</c:v>
                </c:pt>
                <c:pt idx="2124">
                  <c:v>4.85949</c:v>
                </c:pt>
                <c:pt idx="2125">
                  <c:v>4.84346</c:v>
                </c:pt>
                <c:pt idx="2126">
                  <c:v>4.90343</c:v>
                </c:pt>
                <c:pt idx="2127">
                  <c:v>4.86951</c:v>
                </c:pt>
                <c:pt idx="2128">
                  <c:v>4.93012</c:v>
                </c:pt>
                <c:pt idx="2129">
                  <c:v>4.92048</c:v>
                </c:pt>
                <c:pt idx="2130">
                  <c:v>4.93179</c:v>
                </c:pt>
                <c:pt idx="2131">
                  <c:v>4.94896</c:v>
                </c:pt>
                <c:pt idx="2132">
                  <c:v>4.89621</c:v>
                </c:pt>
                <c:pt idx="2133">
                  <c:v>4.8661</c:v>
                </c:pt>
                <c:pt idx="2134">
                  <c:v>4.84526</c:v>
                </c:pt>
                <c:pt idx="2135">
                  <c:v>4.85455</c:v>
                </c:pt>
                <c:pt idx="2136">
                  <c:v>4.83816</c:v>
                </c:pt>
                <c:pt idx="2137">
                  <c:v>4.86364</c:v>
                </c:pt>
                <c:pt idx="2138">
                  <c:v>4.8474</c:v>
                </c:pt>
                <c:pt idx="2139">
                  <c:v>4.79053</c:v>
                </c:pt>
                <c:pt idx="2140">
                  <c:v>4.75666</c:v>
                </c:pt>
                <c:pt idx="2141">
                  <c:v>4.77158</c:v>
                </c:pt>
                <c:pt idx="2142">
                  <c:v>4.75724</c:v>
                </c:pt>
                <c:pt idx="2143">
                  <c:v>4.78214</c:v>
                </c:pt>
                <c:pt idx="2144">
                  <c:v>4.80351</c:v>
                </c:pt>
                <c:pt idx="2145">
                  <c:v>4.97327</c:v>
                </c:pt>
                <c:pt idx="2146">
                  <c:v>4.91245</c:v>
                </c:pt>
                <c:pt idx="2147">
                  <c:v>4.90973</c:v>
                </c:pt>
                <c:pt idx="2148">
                  <c:v>4.8346</c:v>
                </c:pt>
                <c:pt idx="2149">
                  <c:v>4.73666</c:v>
                </c:pt>
                <c:pt idx="2150">
                  <c:v>4.91652</c:v>
                </c:pt>
                <c:pt idx="2151">
                  <c:v>4.93293</c:v>
                </c:pt>
                <c:pt idx="2152">
                  <c:v>4.94949</c:v>
                </c:pt>
                <c:pt idx="2153">
                  <c:v>4.92199</c:v>
                </c:pt>
                <c:pt idx="2154">
                  <c:v>4.83121</c:v>
                </c:pt>
                <c:pt idx="2155">
                  <c:v>4.80939</c:v>
                </c:pt>
                <c:pt idx="2156">
                  <c:v>4.78406</c:v>
                </c:pt>
                <c:pt idx="2157">
                  <c:v>4.7105</c:v>
                </c:pt>
                <c:pt idx="2158">
                  <c:v>4.80333</c:v>
                </c:pt>
                <c:pt idx="2159">
                  <c:v>4.75103</c:v>
                </c:pt>
                <c:pt idx="2160">
                  <c:v>4.744</c:v>
                </c:pt>
                <c:pt idx="2161">
                  <c:v>4.78049</c:v>
                </c:pt>
                <c:pt idx="2162">
                  <c:v>4.78184</c:v>
                </c:pt>
                <c:pt idx="2163">
                  <c:v>4.73349</c:v>
                </c:pt>
                <c:pt idx="2164">
                  <c:v>4.71801</c:v>
                </c:pt>
                <c:pt idx="2165">
                  <c:v>4.7451</c:v>
                </c:pt>
                <c:pt idx="2166">
                  <c:v>4.70169</c:v>
                </c:pt>
                <c:pt idx="2167">
                  <c:v>4.69786</c:v>
                </c:pt>
                <c:pt idx="2168">
                  <c:v>4.71136</c:v>
                </c:pt>
                <c:pt idx="2169">
                  <c:v>4.68465</c:v>
                </c:pt>
                <c:pt idx="2170">
                  <c:v>4.68009</c:v>
                </c:pt>
                <c:pt idx="2171">
                  <c:v>4.62894</c:v>
                </c:pt>
                <c:pt idx="2172">
                  <c:v>4.6586</c:v>
                </c:pt>
                <c:pt idx="2173">
                  <c:v>4.65382</c:v>
                </c:pt>
                <c:pt idx="2174">
                  <c:v>4.64431</c:v>
                </c:pt>
                <c:pt idx="2175">
                  <c:v>4.73292</c:v>
                </c:pt>
                <c:pt idx="2176">
                  <c:v>4.69781</c:v>
                </c:pt>
                <c:pt idx="2177">
                  <c:v>4.64062</c:v>
                </c:pt>
                <c:pt idx="2178">
                  <c:v>4.63014</c:v>
                </c:pt>
                <c:pt idx="2179">
                  <c:v>4.64853</c:v>
                </c:pt>
                <c:pt idx="2180">
                  <c:v>4.69342</c:v>
                </c:pt>
                <c:pt idx="2181">
                  <c:v>4.6707</c:v>
                </c:pt>
                <c:pt idx="2182">
                  <c:v>4.65899</c:v>
                </c:pt>
                <c:pt idx="2183">
                  <c:v>4.70595</c:v>
                </c:pt>
                <c:pt idx="2184">
                  <c:v>4.74066</c:v>
                </c:pt>
                <c:pt idx="2185">
                  <c:v>4.70506</c:v>
                </c:pt>
                <c:pt idx="2186">
                  <c:v>4.75326</c:v>
                </c:pt>
                <c:pt idx="2187">
                  <c:v>4.67566</c:v>
                </c:pt>
                <c:pt idx="2188">
                  <c:v>4.66186</c:v>
                </c:pt>
                <c:pt idx="2189">
                  <c:v>4.65792</c:v>
                </c:pt>
                <c:pt idx="2190">
                  <c:v>4.74972</c:v>
                </c:pt>
                <c:pt idx="2191">
                  <c:v>4.7281</c:v>
                </c:pt>
                <c:pt idx="2192">
                  <c:v>4.79838</c:v>
                </c:pt>
                <c:pt idx="2193">
                  <c:v>4.76581</c:v>
                </c:pt>
                <c:pt idx="2194">
                  <c:v>4.73976</c:v>
                </c:pt>
                <c:pt idx="2195">
                  <c:v>4.69948</c:v>
                </c:pt>
                <c:pt idx="2196">
                  <c:v>4.68934</c:v>
                </c:pt>
                <c:pt idx="2197">
                  <c:v>4.66143</c:v>
                </c:pt>
                <c:pt idx="2198">
                  <c:v>4.60188</c:v>
                </c:pt>
                <c:pt idx="2199">
                  <c:v>4.58765</c:v>
                </c:pt>
                <c:pt idx="2200">
                  <c:v>4.54127</c:v>
                </c:pt>
                <c:pt idx="2201">
                  <c:v>4.55814</c:v>
                </c:pt>
                <c:pt idx="2202">
                  <c:v>4.96595</c:v>
                </c:pt>
                <c:pt idx="2203">
                  <c:v>5.01446</c:v>
                </c:pt>
                <c:pt idx="2204">
                  <c:v>5.02831</c:v>
                </c:pt>
                <c:pt idx="2205">
                  <c:v>4.93049</c:v>
                </c:pt>
                <c:pt idx="2206">
                  <c:v>4.94924</c:v>
                </c:pt>
                <c:pt idx="2207">
                  <c:v>5.05332</c:v>
                </c:pt>
                <c:pt idx="2208">
                  <c:v>5.06962</c:v>
                </c:pt>
                <c:pt idx="2209">
                  <c:v>5.06512</c:v>
                </c:pt>
                <c:pt idx="2210">
                  <c:v>5.03827</c:v>
                </c:pt>
                <c:pt idx="2211">
                  <c:v>5.0508</c:v>
                </c:pt>
                <c:pt idx="2212">
                  <c:v>5.13986</c:v>
                </c:pt>
                <c:pt idx="2213">
                  <c:v>5.21561</c:v>
                </c:pt>
                <c:pt idx="2214">
                  <c:v>5.14761</c:v>
                </c:pt>
                <c:pt idx="2215">
                  <c:v>5.18284</c:v>
                </c:pt>
                <c:pt idx="2216">
                  <c:v>5.19051</c:v>
                </c:pt>
                <c:pt idx="2217">
                  <c:v>5.17309</c:v>
                </c:pt>
                <c:pt idx="2218">
                  <c:v>5.12605</c:v>
                </c:pt>
                <c:pt idx="2219">
                  <c:v>5.17538</c:v>
                </c:pt>
                <c:pt idx="2220">
                  <c:v>5.19283</c:v>
                </c:pt>
                <c:pt idx="2221">
                  <c:v>5.17256</c:v>
                </c:pt>
                <c:pt idx="2222">
                  <c:v>5.16947</c:v>
                </c:pt>
                <c:pt idx="2223">
                  <c:v>5.09392</c:v>
                </c:pt>
                <c:pt idx="2224">
                  <c:v>5.1539</c:v>
                </c:pt>
                <c:pt idx="2225">
                  <c:v>5.13486</c:v>
                </c:pt>
                <c:pt idx="2226">
                  <c:v>5.05793</c:v>
                </c:pt>
                <c:pt idx="2227">
                  <c:v>5.0311</c:v>
                </c:pt>
                <c:pt idx="2228">
                  <c:v>4.9699</c:v>
                </c:pt>
                <c:pt idx="2229">
                  <c:v>4.93905</c:v>
                </c:pt>
                <c:pt idx="2230">
                  <c:v>4.95245</c:v>
                </c:pt>
                <c:pt idx="2231">
                  <c:v>4.98464</c:v>
                </c:pt>
                <c:pt idx="2232">
                  <c:v>5.07496</c:v>
                </c:pt>
                <c:pt idx="2233">
                  <c:v>5.07839</c:v>
                </c:pt>
                <c:pt idx="2234">
                  <c:v>5.03965</c:v>
                </c:pt>
                <c:pt idx="2235">
                  <c:v>4.92319</c:v>
                </c:pt>
                <c:pt idx="2236">
                  <c:v>4.88317</c:v>
                </c:pt>
                <c:pt idx="2237">
                  <c:v>4.89046</c:v>
                </c:pt>
                <c:pt idx="2238">
                  <c:v>4.8706</c:v>
                </c:pt>
                <c:pt idx="2239">
                  <c:v>4.77254</c:v>
                </c:pt>
                <c:pt idx="2240">
                  <c:v>4.82361</c:v>
                </c:pt>
                <c:pt idx="2241">
                  <c:v>4.79315</c:v>
                </c:pt>
                <c:pt idx="2242">
                  <c:v>4.75016</c:v>
                </c:pt>
                <c:pt idx="2243">
                  <c:v>4.7026</c:v>
                </c:pt>
                <c:pt idx="2244">
                  <c:v>4.61947</c:v>
                </c:pt>
                <c:pt idx="2245">
                  <c:v>4.5702</c:v>
                </c:pt>
                <c:pt idx="2246">
                  <c:v>4.64927</c:v>
                </c:pt>
                <c:pt idx="2247">
                  <c:v>4.6675</c:v>
                </c:pt>
                <c:pt idx="2248">
                  <c:v>4.64761</c:v>
                </c:pt>
                <c:pt idx="2249">
                  <c:v>4.61067</c:v>
                </c:pt>
                <c:pt idx="2250">
                  <c:v>4.66135</c:v>
                </c:pt>
                <c:pt idx="2251">
                  <c:v>4.63496</c:v>
                </c:pt>
                <c:pt idx="2252">
                  <c:v>4.64104</c:v>
                </c:pt>
                <c:pt idx="2253">
                  <c:v>4.62194</c:v>
                </c:pt>
                <c:pt idx="2254">
                  <c:v>4.601</c:v>
                </c:pt>
                <c:pt idx="2255">
                  <c:v>4.52427</c:v>
                </c:pt>
                <c:pt idx="2256">
                  <c:v>4.49247</c:v>
                </c:pt>
                <c:pt idx="2257">
                  <c:v>4.48284</c:v>
                </c:pt>
                <c:pt idx="2258">
                  <c:v>4.52401</c:v>
                </c:pt>
                <c:pt idx="2259">
                  <c:v>4.59951</c:v>
                </c:pt>
                <c:pt idx="2260">
                  <c:v>4.58952</c:v>
                </c:pt>
                <c:pt idx="2261">
                  <c:v>4.53019</c:v>
                </c:pt>
                <c:pt idx="2262">
                  <c:v>4.53044</c:v>
                </c:pt>
                <c:pt idx="2263">
                  <c:v>4.51815</c:v>
                </c:pt>
                <c:pt idx="2264">
                  <c:v>4.59334</c:v>
                </c:pt>
                <c:pt idx="2265">
                  <c:v>4.55886</c:v>
                </c:pt>
                <c:pt idx="2266">
                  <c:v>4.50424</c:v>
                </c:pt>
                <c:pt idx="2267">
                  <c:v>4.49578</c:v>
                </c:pt>
                <c:pt idx="2268">
                  <c:v>4.44523</c:v>
                </c:pt>
                <c:pt idx="2269">
                  <c:v>4.42883</c:v>
                </c:pt>
                <c:pt idx="2270">
                  <c:v>4.43669</c:v>
                </c:pt>
                <c:pt idx="2271">
                  <c:v>4.48561</c:v>
                </c:pt>
                <c:pt idx="2272">
                  <c:v>4.45438</c:v>
                </c:pt>
                <c:pt idx="2273">
                  <c:v>4.51624</c:v>
                </c:pt>
                <c:pt idx="2274">
                  <c:v>4.49941</c:v>
                </c:pt>
                <c:pt idx="2275">
                  <c:v>4.50321</c:v>
                </c:pt>
                <c:pt idx="2276">
                  <c:v>4.44688</c:v>
                </c:pt>
                <c:pt idx="2277">
                  <c:v>4.55038</c:v>
                </c:pt>
                <c:pt idx="2278">
                  <c:v>4.61474</c:v>
                </c:pt>
                <c:pt idx="2279">
                  <c:v>4.5716</c:v>
                </c:pt>
                <c:pt idx="2280">
                  <c:v>4.60584</c:v>
                </c:pt>
                <c:pt idx="2281">
                  <c:v>4.57401</c:v>
                </c:pt>
                <c:pt idx="2282">
                  <c:v>4.59963</c:v>
                </c:pt>
                <c:pt idx="2283">
                  <c:v>4.57003</c:v>
                </c:pt>
                <c:pt idx="2284">
                  <c:v>5.18694</c:v>
                </c:pt>
                <c:pt idx="2285">
                  <c:v>5.15642</c:v>
                </c:pt>
                <c:pt idx="2286">
                  <c:v>5.11757</c:v>
                </c:pt>
                <c:pt idx="2287">
                  <c:v>5.13786</c:v>
                </c:pt>
                <c:pt idx="2288">
                  <c:v>4.99459</c:v>
                </c:pt>
                <c:pt idx="2289">
                  <c:v>5.02207</c:v>
                </c:pt>
                <c:pt idx="2290">
                  <c:v>4.99189</c:v>
                </c:pt>
                <c:pt idx="2291">
                  <c:v>5.02776</c:v>
                </c:pt>
                <c:pt idx="2292">
                  <c:v>4.84841</c:v>
                </c:pt>
                <c:pt idx="2293">
                  <c:v>4.79585</c:v>
                </c:pt>
                <c:pt idx="2294">
                  <c:v>4.71815</c:v>
                </c:pt>
                <c:pt idx="2295">
                  <c:v>4.62197</c:v>
                </c:pt>
                <c:pt idx="2296">
                  <c:v>4.55692</c:v>
                </c:pt>
                <c:pt idx="2297">
                  <c:v>4.54747</c:v>
                </c:pt>
                <c:pt idx="2298">
                  <c:v>4.49335</c:v>
                </c:pt>
                <c:pt idx="2299">
                  <c:v>4.52158</c:v>
                </c:pt>
                <c:pt idx="2300">
                  <c:v>4.53794</c:v>
                </c:pt>
                <c:pt idx="2301">
                  <c:v>4.47889</c:v>
                </c:pt>
                <c:pt idx="2302">
                  <c:v>4.40518</c:v>
                </c:pt>
                <c:pt idx="2303">
                  <c:v>4.46836</c:v>
                </c:pt>
                <c:pt idx="2304">
                  <c:v>4.46418</c:v>
                </c:pt>
                <c:pt idx="2305">
                  <c:v>4.48789</c:v>
                </c:pt>
                <c:pt idx="2306">
                  <c:v>4.47217</c:v>
                </c:pt>
                <c:pt idx="2307">
                  <c:v>4.53676</c:v>
                </c:pt>
                <c:pt idx="2308">
                  <c:v>4.49184</c:v>
                </c:pt>
                <c:pt idx="2309">
                  <c:v>4.41456</c:v>
                </c:pt>
                <c:pt idx="2310">
                  <c:v>4.41327</c:v>
                </c:pt>
                <c:pt idx="2311">
                  <c:v>4.38931</c:v>
                </c:pt>
                <c:pt idx="2312">
                  <c:v>4.39375</c:v>
                </c:pt>
                <c:pt idx="2313">
                  <c:v>4.3504</c:v>
                </c:pt>
                <c:pt idx="2314">
                  <c:v>4.40849</c:v>
                </c:pt>
                <c:pt idx="2315">
                  <c:v>4.44174</c:v>
                </c:pt>
                <c:pt idx="2316">
                  <c:v>4.3984</c:v>
                </c:pt>
                <c:pt idx="2317">
                  <c:v>4.40515</c:v>
                </c:pt>
                <c:pt idx="2318">
                  <c:v>4.3362</c:v>
                </c:pt>
                <c:pt idx="2319">
                  <c:v>4.40024</c:v>
                </c:pt>
                <c:pt idx="2320">
                  <c:v>4.3698</c:v>
                </c:pt>
                <c:pt idx="2321">
                  <c:v>4.34968</c:v>
                </c:pt>
                <c:pt idx="2322">
                  <c:v>4.33099</c:v>
                </c:pt>
                <c:pt idx="2323">
                  <c:v>4.39372</c:v>
                </c:pt>
                <c:pt idx="2324">
                  <c:v>4.40781</c:v>
                </c:pt>
                <c:pt idx="2325">
                  <c:v>4.37341</c:v>
                </c:pt>
                <c:pt idx="2326">
                  <c:v>4.33333</c:v>
                </c:pt>
                <c:pt idx="2327">
                  <c:v>4.29929</c:v>
                </c:pt>
                <c:pt idx="2328">
                  <c:v>4.24246</c:v>
                </c:pt>
                <c:pt idx="2329">
                  <c:v>4.21132</c:v>
                </c:pt>
                <c:pt idx="2330">
                  <c:v>4.19861</c:v>
                </c:pt>
                <c:pt idx="2331">
                  <c:v>4.1813</c:v>
                </c:pt>
                <c:pt idx="2332">
                  <c:v>4.30274</c:v>
                </c:pt>
                <c:pt idx="2333">
                  <c:v>4.27784</c:v>
                </c:pt>
                <c:pt idx="2334">
                  <c:v>4.19896</c:v>
                </c:pt>
                <c:pt idx="2335">
                  <c:v>4.21216</c:v>
                </c:pt>
                <c:pt idx="2336">
                  <c:v>4.20422</c:v>
                </c:pt>
                <c:pt idx="2337">
                  <c:v>4.18662</c:v>
                </c:pt>
                <c:pt idx="2338">
                  <c:v>4.15556</c:v>
                </c:pt>
                <c:pt idx="2339">
                  <c:v>4.1547</c:v>
                </c:pt>
                <c:pt idx="2340">
                  <c:v>4.07722</c:v>
                </c:pt>
                <c:pt idx="2341">
                  <c:v>4.05397</c:v>
                </c:pt>
                <c:pt idx="2342">
                  <c:v>4.11574</c:v>
                </c:pt>
                <c:pt idx="2343">
                  <c:v>4.11351</c:v>
                </c:pt>
                <c:pt idx="2344">
                  <c:v>4.10504</c:v>
                </c:pt>
                <c:pt idx="2345">
                  <c:v>4.11551</c:v>
                </c:pt>
                <c:pt idx="2346">
                  <c:v>4.1033</c:v>
                </c:pt>
                <c:pt idx="2347">
                  <c:v>4.03432</c:v>
                </c:pt>
                <c:pt idx="2348">
                  <c:v>4.00621</c:v>
                </c:pt>
                <c:pt idx="2349">
                  <c:v>3.99379</c:v>
                </c:pt>
                <c:pt idx="2350">
                  <c:v>4.035</c:v>
                </c:pt>
                <c:pt idx="2351">
                  <c:v>4.11606</c:v>
                </c:pt>
                <c:pt idx="2352">
                  <c:v>4.1271</c:v>
                </c:pt>
                <c:pt idx="2353">
                  <c:v>4.11467</c:v>
                </c:pt>
                <c:pt idx="2354">
                  <c:v>4.07052</c:v>
                </c:pt>
                <c:pt idx="2355">
                  <c:v>4.02718</c:v>
                </c:pt>
                <c:pt idx="2356">
                  <c:v>4.02867</c:v>
                </c:pt>
                <c:pt idx="2357">
                  <c:v>4.03041</c:v>
                </c:pt>
                <c:pt idx="2358">
                  <c:v>4.03774</c:v>
                </c:pt>
                <c:pt idx="2359">
                  <c:v>4.09359</c:v>
                </c:pt>
                <c:pt idx="2360">
                  <c:v>4.07745</c:v>
                </c:pt>
                <c:pt idx="2361">
                  <c:v>4.0361</c:v>
                </c:pt>
                <c:pt idx="2362">
                  <c:v>4.02153</c:v>
                </c:pt>
                <c:pt idx="2363">
                  <c:v>4.04071</c:v>
                </c:pt>
                <c:pt idx="2364">
                  <c:v>4.00621</c:v>
                </c:pt>
                <c:pt idx="2365">
                  <c:v>4.2129</c:v>
                </c:pt>
                <c:pt idx="2366">
                  <c:v>4.21324</c:v>
                </c:pt>
                <c:pt idx="2367">
                  <c:v>4.19512</c:v>
                </c:pt>
                <c:pt idx="2368">
                  <c:v>4.21466</c:v>
                </c:pt>
                <c:pt idx="2369">
                  <c:v>4.18773</c:v>
                </c:pt>
                <c:pt idx="2370">
                  <c:v>4.15823</c:v>
                </c:pt>
                <c:pt idx="2371">
                  <c:v>4.16667</c:v>
                </c:pt>
                <c:pt idx="2372">
                  <c:v>4.18717</c:v>
                </c:pt>
                <c:pt idx="2373">
                  <c:v>4.23815</c:v>
                </c:pt>
                <c:pt idx="2374">
                  <c:v>4.25244</c:v>
                </c:pt>
                <c:pt idx="2375">
                  <c:v>4.19595</c:v>
                </c:pt>
                <c:pt idx="2376">
                  <c:v>4.11983</c:v>
                </c:pt>
                <c:pt idx="2377">
                  <c:v>4.09826</c:v>
                </c:pt>
                <c:pt idx="2378">
                  <c:v>4.11953</c:v>
                </c:pt>
                <c:pt idx="2379">
                  <c:v>4.09049</c:v>
                </c:pt>
                <c:pt idx="2380">
                  <c:v>4.08219</c:v>
                </c:pt>
                <c:pt idx="2381">
                  <c:v>4.13665</c:v>
                </c:pt>
                <c:pt idx="2382">
                  <c:v>4.08784</c:v>
                </c:pt>
                <c:pt idx="2383">
                  <c:v>4.03892</c:v>
                </c:pt>
                <c:pt idx="2384">
                  <c:v>3.98526</c:v>
                </c:pt>
                <c:pt idx="2385">
                  <c:v>3.98228</c:v>
                </c:pt>
                <c:pt idx="2386">
                  <c:v>3.979</c:v>
                </c:pt>
                <c:pt idx="2387">
                  <c:v>3.97985</c:v>
                </c:pt>
                <c:pt idx="2388">
                  <c:v>3.9668</c:v>
                </c:pt>
                <c:pt idx="2389">
                  <c:v>4.04054</c:v>
                </c:pt>
                <c:pt idx="2390">
                  <c:v>4.02048</c:v>
                </c:pt>
                <c:pt idx="2391">
                  <c:v>4.11386</c:v>
                </c:pt>
                <c:pt idx="2392">
                  <c:v>4.17578</c:v>
                </c:pt>
                <c:pt idx="2393">
                  <c:v>4.1545</c:v>
                </c:pt>
                <c:pt idx="2394">
                  <c:v>4.16631</c:v>
                </c:pt>
                <c:pt idx="2395">
                  <c:v>4.12546</c:v>
                </c:pt>
                <c:pt idx="2396">
                  <c:v>4.09091</c:v>
                </c:pt>
                <c:pt idx="2397">
                  <c:v>4.09874</c:v>
                </c:pt>
                <c:pt idx="2398">
                  <c:v>4.0725</c:v>
                </c:pt>
                <c:pt idx="2399">
                  <c:v>4.03984</c:v>
                </c:pt>
                <c:pt idx="2400">
                  <c:v>4.01925</c:v>
                </c:pt>
                <c:pt idx="2401">
                  <c:v>4.01516</c:v>
                </c:pt>
                <c:pt idx="2402">
                  <c:v>3.97396</c:v>
                </c:pt>
                <c:pt idx="2403">
                  <c:v>3.9949</c:v>
                </c:pt>
                <c:pt idx="2404">
                  <c:v>4.02811</c:v>
                </c:pt>
                <c:pt idx="2405">
                  <c:v>3.99587</c:v>
                </c:pt>
                <c:pt idx="2406">
                  <c:v>4.06482</c:v>
                </c:pt>
                <c:pt idx="2407">
                  <c:v>4.06469</c:v>
                </c:pt>
                <c:pt idx="2408">
                  <c:v>4.0852</c:v>
                </c:pt>
                <c:pt idx="2409">
                  <c:v>4.0678</c:v>
                </c:pt>
                <c:pt idx="2410">
                  <c:v>4</c:v>
                </c:pt>
                <c:pt idx="2411">
                  <c:v>4.0021</c:v>
                </c:pt>
                <c:pt idx="2412">
                  <c:v>4.12644</c:v>
                </c:pt>
                <c:pt idx="2413">
                  <c:v>4.24524</c:v>
                </c:pt>
                <c:pt idx="2414">
                  <c:v>4.24958</c:v>
                </c:pt>
                <c:pt idx="2415">
                  <c:v>4.2158</c:v>
                </c:pt>
                <c:pt idx="2416">
                  <c:v>4.28457</c:v>
                </c:pt>
              </c:numCache>
            </c:numRef>
          </c:val>
          <c:smooth val="0"/>
        </c:ser>
        <c:ser>
          <c:idx val="1"/>
          <c:order val="1"/>
          <c:tx>
            <c:strRef>
              <c:f>[钢矿期现.xlsx]品种比价!$P$2</c:f>
              <c:strCache>
                <c:ptCount val="1"/>
                <c:pt idx="0">
                  <c:v> 焦矿比</c:v>
                </c:pt>
              </c:strCache>
            </c:strRef>
          </c:tx>
          <c:spPr>
            <a:ln w="28575" cap="rnd">
              <a:solidFill>
                <a:schemeClr val="accent2"/>
              </a:solidFill>
              <a:round/>
            </a:ln>
            <a:effectLst/>
          </c:spPr>
          <c:marker>
            <c:symbol val="none"/>
          </c:marker>
          <c:dLbls>
            <c:delete val="1"/>
          </c:dLbls>
          <c:cat>
            <c:strRef>
              <c:f>[钢矿期现.xlsx]品种比价!$N$3:$N$2420</c:f>
              <c:strCache>
                <c:ptCount val="2417"/>
                <c:pt idx="0">
                  <c:v>2014-03-21</c:v>
                </c:pt>
                <c:pt idx="1">
                  <c:v>2014-03-24</c:v>
                </c:pt>
                <c:pt idx="2">
                  <c:v>2014-03-25</c:v>
                </c:pt>
                <c:pt idx="3">
                  <c:v>2014-03-26</c:v>
                </c:pt>
                <c:pt idx="4">
                  <c:v>2014-03-27</c:v>
                </c:pt>
                <c:pt idx="5">
                  <c:v>2014-03-28</c:v>
                </c:pt>
                <c:pt idx="6">
                  <c:v>2014-03-31</c:v>
                </c:pt>
                <c:pt idx="7">
                  <c:v>2014-04-01</c:v>
                </c:pt>
                <c:pt idx="8">
                  <c:v>2014-04-02</c:v>
                </c:pt>
                <c:pt idx="9">
                  <c:v>2014-04-03</c:v>
                </c:pt>
                <c:pt idx="10">
                  <c:v>2014-04-04</c:v>
                </c:pt>
                <c:pt idx="11">
                  <c:v>2014-04-08</c:v>
                </c:pt>
                <c:pt idx="12">
                  <c:v>2014-04-09</c:v>
                </c:pt>
                <c:pt idx="13">
                  <c:v>2014-04-10</c:v>
                </c:pt>
                <c:pt idx="14">
                  <c:v>2014-04-11</c:v>
                </c:pt>
                <c:pt idx="15">
                  <c:v>2014-04-14</c:v>
                </c:pt>
                <c:pt idx="16">
                  <c:v>2014-04-15</c:v>
                </c:pt>
                <c:pt idx="17">
                  <c:v>2014-04-16</c:v>
                </c:pt>
                <c:pt idx="18">
                  <c:v>2014-04-17</c:v>
                </c:pt>
                <c:pt idx="19">
                  <c:v>2014-04-18</c:v>
                </c:pt>
                <c:pt idx="20">
                  <c:v>2014-04-21</c:v>
                </c:pt>
                <c:pt idx="21">
                  <c:v>2014-04-22</c:v>
                </c:pt>
                <c:pt idx="22">
                  <c:v>2014-04-23</c:v>
                </c:pt>
                <c:pt idx="23">
                  <c:v>2014-04-24</c:v>
                </c:pt>
                <c:pt idx="24">
                  <c:v>2014-04-25</c:v>
                </c:pt>
                <c:pt idx="25">
                  <c:v>2014-04-28</c:v>
                </c:pt>
                <c:pt idx="26">
                  <c:v>2014-04-29</c:v>
                </c:pt>
                <c:pt idx="27">
                  <c:v>2014-04-30</c:v>
                </c:pt>
                <c:pt idx="28">
                  <c:v>2014-05-05</c:v>
                </c:pt>
                <c:pt idx="29">
                  <c:v>2014-05-06</c:v>
                </c:pt>
                <c:pt idx="30">
                  <c:v>2014-05-07</c:v>
                </c:pt>
                <c:pt idx="31">
                  <c:v>2014-05-08</c:v>
                </c:pt>
                <c:pt idx="32">
                  <c:v>2014-05-09</c:v>
                </c:pt>
                <c:pt idx="33">
                  <c:v>2014-05-12</c:v>
                </c:pt>
                <c:pt idx="34">
                  <c:v>2014-05-13</c:v>
                </c:pt>
                <c:pt idx="35">
                  <c:v>2014-05-14</c:v>
                </c:pt>
                <c:pt idx="36">
                  <c:v>2014-05-15</c:v>
                </c:pt>
                <c:pt idx="37">
                  <c:v>2014-05-16</c:v>
                </c:pt>
                <c:pt idx="38">
                  <c:v>2014-05-19</c:v>
                </c:pt>
                <c:pt idx="39">
                  <c:v>2014-05-20</c:v>
                </c:pt>
                <c:pt idx="40">
                  <c:v>2014-05-21</c:v>
                </c:pt>
                <c:pt idx="41">
                  <c:v>2014-05-22</c:v>
                </c:pt>
                <c:pt idx="42">
                  <c:v>2014-05-23</c:v>
                </c:pt>
                <c:pt idx="43">
                  <c:v>2014-05-26</c:v>
                </c:pt>
                <c:pt idx="44">
                  <c:v>2014-05-27</c:v>
                </c:pt>
                <c:pt idx="45">
                  <c:v>2014-05-28</c:v>
                </c:pt>
                <c:pt idx="46">
                  <c:v>2014-05-29</c:v>
                </c:pt>
                <c:pt idx="47">
                  <c:v>2014-05-30</c:v>
                </c:pt>
                <c:pt idx="48">
                  <c:v>2014-06-03</c:v>
                </c:pt>
                <c:pt idx="49">
                  <c:v>2014-06-04</c:v>
                </c:pt>
                <c:pt idx="50">
                  <c:v>2014-06-05</c:v>
                </c:pt>
                <c:pt idx="51">
                  <c:v>2014-06-06</c:v>
                </c:pt>
                <c:pt idx="52">
                  <c:v>2014-06-09</c:v>
                </c:pt>
                <c:pt idx="53">
                  <c:v>2014-06-10</c:v>
                </c:pt>
                <c:pt idx="54">
                  <c:v>2014-06-11</c:v>
                </c:pt>
                <c:pt idx="55">
                  <c:v>2014-06-12</c:v>
                </c:pt>
                <c:pt idx="56">
                  <c:v>2014-06-13</c:v>
                </c:pt>
                <c:pt idx="57">
                  <c:v>2014-06-16</c:v>
                </c:pt>
                <c:pt idx="58">
                  <c:v>2014-06-17</c:v>
                </c:pt>
                <c:pt idx="59">
                  <c:v>2014-06-18</c:v>
                </c:pt>
                <c:pt idx="60">
                  <c:v>2014-06-19</c:v>
                </c:pt>
                <c:pt idx="61">
                  <c:v>2014-06-20</c:v>
                </c:pt>
                <c:pt idx="62">
                  <c:v>2014-06-23</c:v>
                </c:pt>
                <c:pt idx="63">
                  <c:v>2014-06-24</c:v>
                </c:pt>
                <c:pt idx="64">
                  <c:v>2014-06-25</c:v>
                </c:pt>
                <c:pt idx="65">
                  <c:v>2014-06-26</c:v>
                </c:pt>
                <c:pt idx="66">
                  <c:v>2014-06-27</c:v>
                </c:pt>
                <c:pt idx="67">
                  <c:v>2014-06-30</c:v>
                </c:pt>
                <c:pt idx="68">
                  <c:v>2014-07-01</c:v>
                </c:pt>
                <c:pt idx="69">
                  <c:v>2014-07-02</c:v>
                </c:pt>
                <c:pt idx="70">
                  <c:v>2014-07-03</c:v>
                </c:pt>
                <c:pt idx="71">
                  <c:v>2014-07-04</c:v>
                </c:pt>
                <c:pt idx="72">
                  <c:v>2014-07-07</c:v>
                </c:pt>
                <c:pt idx="73">
                  <c:v>2014-07-08</c:v>
                </c:pt>
                <c:pt idx="74">
                  <c:v>2014-07-09</c:v>
                </c:pt>
                <c:pt idx="75">
                  <c:v>2014-07-10</c:v>
                </c:pt>
                <c:pt idx="76">
                  <c:v>2014-07-11</c:v>
                </c:pt>
                <c:pt idx="77">
                  <c:v>2014-07-14</c:v>
                </c:pt>
                <c:pt idx="78">
                  <c:v>2014-07-15</c:v>
                </c:pt>
                <c:pt idx="79">
                  <c:v>2014-07-16</c:v>
                </c:pt>
                <c:pt idx="80">
                  <c:v>2014-07-17</c:v>
                </c:pt>
                <c:pt idx="81">
                  <c:v>2014-07-18</c:v>
                </c:pt>
                <c:pt idx="82">
                  <c:v>2014-07-21</c:v>
                </c:pt>
                <c:pt idx="83">
                  <c:v>2014-07-22</c:v>
                </c:pt>
                <c:pt idx="84">
                  <c:v>2014-07-23</c:v>
                </c:pt>
                <c:pt idx="85">
                  <c:v>2014-07-24</c:v>
                </c:pt>
                <c:pt idx="86">
                  <c:v>2014-07-25</c:v>
                </c:pt>
                <c:pt idx="87">
                  <c:v>2014-07-28</c:v>
                </c:pt>
                <c:pt idx="88">
                  <c:v>2014-07-29</c:v>
                </c:pt>
                <c:pt idx="89">
                  <c:v>2014-07-30</c:v>
                </c:pt>
                <c:pt idx="90">
                  <c:v>2014-07-31</c:v>
                </c:pt>
                <c:pt idx="91">
                  <c:v>2014-08-01</c:v>
                </c:pt>
                <c:pt idx="92">
                  <c:v>2014-08-04</c:v>
                </c:pt>
                <c:pt idx="93">
                  <c:v>2014-08-05</c:v>
                </c:pt>
                <c:pt idx="94">
                  <c:v>2014-08-06</c:v>
                </c:pt>
                <c:pt idx="95">
                  <c:v>2014-08-07</c:v>
                </c:pt>
                <c:pt idx="96">
                  <c:v>2014-08-08</c:v>
                </c:pt>
                <c:pt idx="97">
                  <c:v>2014-08-11</c:v>
                </c:pt>
                <c:pt idx="98">
                  <c:v>2014-08-12</c:v>
                </c:pt>
                <c:pt idx="99">
                  <c:v>2014-08-13</c:v>
                </c:pt>
                <c:pt idx="100">
                  <c:v>2014-08-14</c:v>
                </c:pt>
                <c:pt idx="101">
                  <c:v>2014-08-15</c:v>
                </c:pt>
                <c:pt idx="102">
                  <c:v>2014-08-18</c:v>
                </c:pt>
                <c:pt idx="103">
                  <c:v>2014-08-19</c:v>
                </c:pt>
                <c:pt idx="104">
                  <c:v>2014-08-20</c:v>
                </c:pt>
                <c:pt idx="105">
                  <c:v>2014-08-21</c:v>
                </c:pt>
                <c:pt idx="106">
                  <c:v>2014-08-22</c:v>
                </c:pt>
                <c:pt idx="107">
                  <c:v>2014-08-25</c:v>
                </c:pt>
                <c:pt idx="108">
                  <c:v>2014-08-26</c:v>
                </c:pt>
                <c:pt idx="109">
                  <c:v>2014-08-27</c:v>
                </c:pt>
                <c:pt idx="110">
                  <c:v>2014-08-28</c:v>
                </c:pt>
                <c:pt idx="111">
                  <c:v>2014-08-29</c:v>
                </c:pt>
                <c:pt idx="112">
                  <c:v>2014-09-01</c:v>
                </c:pt>
                <c:pt idx="113">
                  <c:v>2014-09-02</c:v>
                </c:pt>
                <c:pt idx="114">
                  <c:v>2014-09-03</c:v>
                </c:pt>
                <c:pt idx="115">
                  <c:v>2014-09-04</c:v>
                </c:pt>
                <c:pt idx="116">
                  <c:v>2014-09-05</c:v>
                </c:pt>
                <c:pt idx="117">
                  <c:v>2014-09-09</c:v>
                </c:pt>
                <c:pt idx="118">
                  <c:v>2014-09-10</c:v>
                </c:pt>
                <c:pt idx="119">
                  <c:v>2014-09-11</c:v>
                </c:pt>
                <c:pt idx="120">
                  <c:v>2014-09-12</c:v>
                </c:pt>
                <c:pt idx="121">
                  <c:v>2014-09-15</c:v>
                </c:pt>
                <c:pt idx="122">
                  <c:v>2014-09-16</c:v>
                </c:pt>
                <c:pt idx="123">
                  <c:v>2014-09-17</c:v>
                </c:pt>
                <c:pt idx="124">
                  <c:v>2014-09-18</c:v>
                </c:pt>
                <c:pt idx="125">
                  <c:v>2014-09-19</c:v>
                </c:pt>
                <c:pt idx="126">
                  <c:v>2014-09-22</c:v>
                </c:pt>
                <c:pt idx="127">
                  <c:v>2014-09-23</c:v>
                </c:pt>
                <c:pt idx="128">
                  <c:v>2014-09-24</c:v>
                </c:pt>
                <c:pt idx="129">
                  <c:v>2014-09-25</c:v>
                </c:pt>
                <c:pt idx="130">
                  <c:v>2014-09-26</c:v>
                </c:pt>
                <c:pt idx="131">
                  <c:v>2014-09-29</c:v>
                </c:pt>
                <c:pt idx="132">
                  <c:v>2014-09-30</c:v>
                </c:pt>
                <c:pt idx="133">
                  <c:v>2014-10-08</c:v>
                </c:pt>
                <c:pt idx="134">
                  <c:v>2014-10-09</c:v>
                </c:pt>
                <c:pt idx="135">
                  <c:v>2014-10-10</c:v>
                </c:pt>
                <c:pt idx="136">
                  <c:v>2014-10-13</c:v>
                </c:pt>
                <c:pt idx="137">
                  <c:v>2014-10-14</c:v>
                </c:pt>
                <c:pt idx="138">
                  <c:v>2014-10-15</c:v>
                </c:pt>
                <c:pt idx="139">
                  <c:v>2014-10-16</c:v>
                </c:pt>
                <c:pt idx="140">
                  <c:v>2014-10-17</c:v>
                </c:pt>
                <c:pt idx="141">
                  <c:v>2014-10-20</c:v>
                </c:pt>
                <c:pt idx="142">
                  <c:v>2014-10-21</c:v>
                </c:pt>
                <c:pt idx="143">
                  <c:v>2014-10-22</c:v>
                </c:pt>
                <c:pt idx="144">
                  <c:v>2014-10-23</c:v>
                </c:pt>
                <c:pt idx="145">
                  <c:v>2014-10-24</c:v>
                </c:pt>
                <c:pt idx="146">
                  <c:v>2014-10-27</c:v>
                </c:pt>
                <c:pt idx="147">
                  <c:v>2014-10-28</c:v>
                </c:pt>
                <c:pt idx="148">
                  <c:v>2014-10-29</c:v>
                </c:pt>
                <c:pt idx="149">
                  <c:v>2014-10-30</c:v>
                </c:pt>
                <c:pt idx="150">
                  <c:v>2014-10-31</c:v>
                </c:pt>
                <c:pt idx="151">
                  <c:v>2014-11-03</c:v>
                </c:pt>
                <c:pt idx="152">
                  <c:v>2014-11-04</c:v>
                </c:pt>
                <c:pt idx="153">
                  <c:v>2014-11-05</c:v>
                </c:pt>
                <c:pt idx="154">
                  <c:v>2014-11-06</c:v>
                </c:pt>
                <c:pt idx="155">
                  <c:v>2014-11-07</c:v>
                </c:pt>
                <c:pt idx="156">
                  <c:v>2014-11-10</c:v>
                </c:pt>
                <c:pt idx="157">
                  <c:v>2014-11-11</c:v>
                </c:pt>
                <c:pt idx="158">
                  <c:v>2014-11-12</c:v>
                </c:pt>
                <c:pt idx="159">
                  <c:v>2014-11-13</c:v>
                </c:pt>
                <c:pt idx="160">
                  <c:v>2014-11-14</c:v>
                </c:pt>
                <c:pt idx="161">
                  <c:v>2014-11-17</c:v>
                </c:pt>
                <c:pt idx="162">
                  <c:v>2014-11-18</c:v>
                </c:pt>
                <c:pt idx="163">
                  <c:v>2014-11-19</c:v>
                </c:pt>
                <c:pt idx="164">
                  <c:v>2014-11-20</c:v>
                </c:pt>
                <c:pt idx="165">
                  <c:v>2014-11-21</c:v>
                </c:pt>
                <c:pt idx="166">
                  <c:v>2014-11-24</c:v>
                </c:pt>
                <c:pt idx="167">
                  <c:v>2014-11-25</c:v>
                </c:pt>
                <c:pt idx="168">
                  <c:v>2014-11-26</c:v>
                </c:pt>
                <c:pt idx="169">
                  <c:v>2014-11-27</c:v>
                </c:pt>
                <c:pt idx="170">
                  <c:v>2014-11-28</c:v>
                </c:pt>
                <c:pt idx="171">
                  <c:v>2014-12-01</c:v>
                </c:pt>
                <c:pt idx="172">
                  <c:v>2014-12-02</c:v>
                </c:pt>
                <c:pt idx="173">
                  <c:v>2014-12-03</c:v>
                </c:pt>
                <c:pt idx="174">
                  <c:v>2014-12-04</c:v>
                </c:pt>
                <c:pt idx="175">
                  <c:v>2014-12-05</c:v>
                </c:pt>
                <c:pt idx="176">
                  <c:v>2014-12-08</c:v>
                </c:pt>
                <c:pt idx="177">
                  <c:v>2014-12-09</c:v>
                </c:pt>
                <c:pt idx="178">
                  <c:v>2014-12-10</c:v>
                </c:pt>
                <c:pt idx="179">
                  <c:v>2014-12-11</c:v>
                </c:pt>
                <c:pt idx="180">
                  <c:v>2014-12-12</c:v>
                </c:pt>
                <c:pt idx="181">
                  <c:v>2014-12-15</c:v>
                </c:pt>
                <c:pt idx="182">
                  <c:v>2014-12-16</c:v>
                </c:pt>
                <c:pt idx="183">
                  <c:v>2014-12-17</c:v>
                </c:pt>
                <c:pt idx="184">
                  <c:v>2014-12-18</c:v>
                </c:pt>
                <c:pt idx="185">
                  <c:v>2014-12-19</c:v>
                </c:pt>
                <c:pt idx="186">
                  <c:v>2014-12-22</c:v>
                </c:pt>
                <c:pt idx="187">
                  <c:v>2014-12-23</c:v>
                </c:pt>
                <c:pt idx="188">
                  <c:v>2014-12-24</c:v>
                </c:pt>
                <c:pt idx="189">
                  <c:v>2014-12-25</c:v>
                </c:pt>
                <c:pt idx="190">
                  <c:v>2014-12-26</c:v>
                </c:pt>
                <c:pt idx="191">
                  <c:v>2014-12-29</c:v>
                </c:pt>
                <c:pt idx="192">
                  <c:v>2014-12-30</c:v>
                </c:pt>
                <c:pt idx="193">
                  <c:v>2014-12-31</c:v>
                </c:pt>
                <c:pt idx="194">
                  <c:v>2015-01-05</c:v>
                </c:pt>
                <c:pt idx="195">
                  <c:v>2015-01-06</c:v>
                </c:pt>
                <c:pt idx="196">
                  <c:v>2015-01-07</c:v>
                </c:pt>
                <c:pt idx="197">
                  <c:v>2015-01-08</c:v>
                </c:pt>
                <c:pt idx="198">
                  <c:v>2015-01-09</c:v>
                </c:pt>
                <c:pt idx="199">
                  <c:v>2015-01-12</c:v>
                </c:pt>
                <c:pt idx="200">
                  <c:v>2015-01-13</c:v>
                </c:pt>
                <c:pt idx="201">
                  <c:v>2015-01-14</c:v>
                </c:pt>
                <c:pt idx="202">
                  <c:v>2015-01-15</c:v>
                </c:pt>
                <c:pt idx="203">
                  <c:v>2015-01-16</c:v>
                </c:pt>
                <c:pt idx="204">
                  <c:v>2015-01-19</c:v>
                </c:pt>
                <c:pt idx="205">
                  <c:v>2015-01-20</c:v>
                </c:pt>
                <c:pt idx="206">
                  <c:v>2015-01-21</c:v>
                </c:pt>
                <c:pt idx="207">
                  <c:v>2015-01-22</c:v>
                </c:pt>
                <c:pt idx="208">
                  <c:v>2015-01-23</c:v>
                </c:pt>
                <c:pt idx="209">
                  <c:v>2015-01-26</c:v>
                </c:pt>
                <c:pt idx="210">
                  <c:v>2015-01-27</c:v>
                </c:pt>
                <c:pt idx="211">
                  <c:v>2015-01-28</c:v>
                </c:pt>
                <c:pt idx="212">
                  <c:v>2015-01-29</c:v>
                </c:pt>
                <c:pt idx="213">
                  <c:v>2015-01-30</c:v>
                </c:pt>
                <c:pt idx="214">
                  <c:v>2015-02-02</c:v>
                </c:pt>
                <c:pt idx="215">
                  <c:v>2015-02-03</c:v>
                </c:pt>
                <c:pt idx="216">
                  <c:v>2015-02-04</c:v>
                </c:pt>
                <c:pt idx="217">
                  <c:v>2015-02-05</c:v>
                </c:pt>
                <c:pt idx="218">
                  <c:v>2015-02-06</c:v>
                </c:pt>
                <c:pt idx="219">
                  <c:v>2015-02-09</c:v>
                </c:pt>
                <c:pt idx="220">
                  <c:v>2015-02-10</c:v>
                </c:pt>
                <c:pt idx="221">
                  <c:v>2015-02-11</c:v>
                </c:pt>
                <c:pt idx="222">
                  <c:v>2015-02-12</c:v>
                </c:pt>
                <c:pt idx="223">
                  <c:v>2015-02-13</c:v>
                </c:pt>
                <c:pt idx="224">
                  <c:v>2015-02-16</c:v>
                </c:pt>
                <c:pt idx="225">
                  <c:v>2015-02-17</c:v>
                </c:pt>
                <c:pt idx="226">
                  <c:v>2015-02-25</c:v>
                </c:pt>
                <c:pt idx="227">
                  <c:v>2015-02-26</c:v>
                </c:pt>
                <c:pt idx="228">
                  <c:v>2015-02-27</c:v>
                </c:pt>
                <c:pt idx="229">
                  <c:v>2015-03-02</c:v>
                </c:pt>
                <c:pt idx="230">
                  <c:v>2015-03-03</c:v>
                </c:pt>
                <c:pt idx="231">
                  <c:v>2015-03-04</c:v>
                </c:pt>
                <c:pt idx="232">
                  <c:v>2015-03-05</c:v>
                </c:pt>
                <c:pt idx="233">
                  <c:v>2015-03-06</c:v>
                </c:pt>
                <c:pt idx="234">
                  <c:v>2015-03-09</c:v>
                </c:pt>
                <c:pt idx="235">
                  <c:v>2015-03-10</c:v>
                </c:pt>
                <c:pt idx="236">
                  <c:v>2015-03-11</c:v>
                </c:pt>
                <c:pt idx="237">
                  <c:v>2015-03-12</c:v>
                </c:pt>
                <c:pt idx="238">
                  <c:v>2015-03-13</c:v>
                </c:pt>
                <c:pt idx="239">
                  <c:v>2015-03-16</c:v>
                </c:pt>
                <c:pt idx="240">
                  <c:v>2015-03-17</c:v>
                </c:pt>
                <c:pt idx="241">
                  <c:v>2015-03-18</c:v>
                </c:pt>
                <c:pt idx="242">
                  <c:v>2015-03-19</c:v>
                </c:pt>
                <c:pt idx="243">
                  <c:v>2015-03-20</c:v>
                </c:pt>
                <c:pt idx="244">
                  <c:v>2015-03-23</c:v>
                </c:pt>
                <c:pt idx="245">
                  <c:v>2015-03-24</c:v>
                </c:pt>
                <c:pt idx="246">
                  <c:v>2015-03-25</c:v>
                </c:pt>
                <c:pt idx="247">
                  <c:v>2015-03-26</c:v>
                </c:pt>
                <c:pt idx="248">
                  <c:v>2015-03-27</c:v>
                </c:pt>
                <c:pt idx="249">
                  <c:v>2015-03-30</c:v>
                </c:pt>
                <c:pt idx="250">
                  <c:v>2015-03-31</c:v>
                </c:pt>
                <c:pt idx="251">
                  <c:v>2015-04-01</c:v>
                </c:pt>
                <c:pt idx="252">
                  <c:v>2015-04-02</c:v>
                </c:pt>
                <c:pt idx="253">
                  <c:v>2015-04-03</c:v>
                </c:pt>
                <c:pt idx="254">
                  <c:v>2015-04-07</c:v>
                </c:pt>
                <c:pt idx="255">
                  <c:v>2015-04-08</c:v>
                </c:pt>
                <c:pt idx="256">
                  <c:v>2015-04-09</c:v>
                </c:pt>
                <c:pt idx="257">
                  <c:v>2015-04-10</c:v>
                </c:pt>
                <c:pt idx="258">
                  <c:v>2015-04-13</c:v>
                </c:pt>
                <c:pt idx="259">
                  <c:v>2015-04-14</c:v>
                </c:pt>
                <c:pt idx="260">
                  <c:v>2015-04-15</c:v>
                </c:pt>
                <c:pt idx="261">
                  <c:v>2015-04-16</c:v>
                </c:pt>
                <c:pt idx="262">
                  <c:v>2015-04-17</c:v>
                </c:pt>
                <c:pt idx="263">
                  <c:v>2015-04-20</c:v>
                </c:pt>
                <c:pt idx="264">
                  <c:v>2015-04-21</c:v>
                </c:pt>
                <c:pt idx="265">
                  <c:v>2015-04-22</c:v>
                </c:pt>
                <c:pt idx="266">
                  <c:v>2015-04-23</c:v>
                </c:pt>
                <c:pt idx="267">
                  <c:v>2015-04-24</c:v>
                </c:pt>
                <c:pt idx="268">
                  <c:v>2015-04-27</c:v>
                </c:pt>
                <c:pt idx="269">
                  <c:v>2015-04-28</c:v>
                </c:pt>
                <c:pt idx="270">
                  <c:v>2015-04-29</c:v>
                </c:pt>
                <c:pt idx="271">
                  <c:v>2015-04-30</c:v>
                </c:pt>
                <c:pt idx="272">
                  <c:v>2015-05-04</c:v>
                </c:pt>
                <c:pt idx="273">
                  <c:v>2015-05-05</c:v>
                </c:pt>
                <c:pt idx="274">
                  <c:v>2015-05-06</c:v>
                </c:pt>
                <c:pt idx="275">
                  <c:v>2015-05-07</c:v>
                </c:pt>
                <c:pt idx="276">
                  <c:v>2015-05-08</c:v>
                </c:pt>
                <c:pt idx="277">
                  <c:v>2015-05-11</c:v>
                </c:pt>
                <c:pt idx="278">
                  <c:v>2015-05-12</c:v>
                </c:pt>
                <c:pt idx="279">
                  <c:v>2015-05-13</c:v>
                </c:pt>
                <c:pt idx="280">
                  <c:v>2015-05-14</c:v>
                </c:pt>
                <c:pt idx="281">
                  <c:v>2015-05-15</c:v>
                </c:pt>
                <c:pt idx="282">
                  <c:v>2015-05-18</c:v>
                </c:pt>
                <c:pt idx="283">
                  <c:v>2015-05-19</c:v>
                </c:pt>
                <c:pt idx="284">
                  <c:v>2015-05-20</c:v>
                </c:pt>
                <c:pt idx="285">
                  <c:v>2015-05-21</c:v>
                </c:pt>
                <c:pt idx="286">
                  <c:v>2015-05-22</c:v>
                </c:pt>
                <c:pt idx="287">
                  <c:v>2015-05-25</c:v>
                </c:pt>
                <c:pt idx="288">
                  <c:v>2015-05-26</c:v>
                </c:pt>
                <c:pt idx="289">
                  <c:v>2015-05-27</c:v>
                </c:pt>
                <c:pt idx="290">
                  <c:v>2015-05-28</c:v>
                </c:pt>
                <c:pt idx="291">
                  <c:v>2015-05-29</c:v>
                </c:pt>
                <c:pt idx="292">
                  <c:v>2015-06-01</c:v>
                </c:pt>
                <c:pt idx="293">
                  <c:v>2015-06-02</c:v>
                </c:pt>
                <c:pt idx="294">
                  <c:v>2015-06-03</c:v>
                </c:pt>
                <c:pt idx="295">
                  <c:v>2015-06-04</c:v>
                </c:pt>
                <c:pt idx="296">
                  <c:v>2015-06-05</c:v>
                </c:pt>
                <c:pt idx="297">
                  <c:v>2015-06-08</c:v>
                </c:pt>
                <c:pt idx="298">
                  <c:v>2015-06-09</c:v>
                </c:pt>
                <c:pt idx="299">
                  <c:v>2015-06-10</c:v>
                </c:pt>
                <c:pt idx="300">
                  <c:v>2015-06-11</c:v>
                </c:pt>
                <c:pt idx="301">
                  <c:v>2015-06-12</c:v>
                </c:pt>
                <c:pt idx="302">
                  <c:v>2015-06-15</c:v>
                </c:pt>
                <c:pt idx="303">
                  <c:v>2015-06-16</c:v>
                </c:pt>
                <c:pt idx="304">
                  <c:v>2015-06-17</c:v>
                </c:pt>
                <c:pt idx="305">
                  <c:v>2015-06-18</c:v>
                </c:pt>
                <c:pt idx="306">
                  <c:v>2015-06-19</c:v>
                </c:pt>
                <c:pt idx="307">
                  <c:v>2015-06-23</c:v>
                </c:pt>
                <c:pt idx="308">
                  <c:v>2015-06-24</c:v>
                </c:pt>
                <c:pt idx="309">
                  <c:v>2015-06-25</c:v>
                </c:pt>
                <c:pt idx="310">
                  <c:v>2015-06-26</c:v>
                </c:pt>
                <c:pt idx="311">
                  <c:v>2015-06-29</c:v>
                </c:pt>
                <c:pt idx="312">
                  <c:v>2015-06-30</c:v>
                </c:pt>
                <c:pt idx="313">
                  <c:v>2015-07-01</c:v>
                </c:pt>
                <c:pt idx="314">
                  <c:v>2015-07-02</c:v>
                </c:pt>
                <c:pt idx="315">
                  <c:v>2015-07-03</c:v>
                </c:pt>
                <c:pt idx="316">
                  <c:v>2015-07-06</c:v>
                </c:pt>
                <c:pt idx="317">
                  <c:v>2015-07-07</c:v>
                </c:pt>
                <c:pt idx="318">
                  <c:v>2015-07-08</c:v>
                </c:pt>
                <c:pt idx="319">
                  <c:v>2015-07-09</c:v>
                </c:pt>
                <c:pt idx="320">
                  <c:v>2015-07-10</c:v>
                </c:pt>
                <c:pt idx="321">
                  <c:v>2015-07-13</c:v>
                </c:pt>
                <c:pt idx="322">
                  <c:v>2015-07-14</c:v>
                </c:pt>
                <c:pt idx="323">
                  <c:v>2015-07-15</c:v>
                </c:pt>
                <c:pt idx="324">
                  <c:v>2015-07-16</c:v>
                </c:pt>
                <c:pt idx="325">
                  <c:v>2015-07-17</c:v>
                </c:pt>
                <c:pt idx="326">
                  <c:v>2015-07-20</c:v>
                </c:pt>
                <c:pt idx="327">
                  <c:v>2015-07-21</c:v>
                </c:pt>
                <c:pt idx="328">
                  <c:v>2015-07-22</c:v>
                </c:pt>
                <c:pt idx="329">
                  <c:v>2015-07-23</c:v>
                </c:pt>
                <c:pt idx="330">
                  <c:v>2015-07-24</c:v>
                </c:pt>
                <c:pt idx="331">
                  <c:v>2015-07-27</c:v>
                </c:pt>
                <c:pt idx="332">
                  <c:v>2015-07-28</c:v>
                </c:pt>
                <c:pt idx="333">
                  <c:v>2015-07-29</c:v>
                </c:pt>
                <c:pt idx="334">
                  <c:v>2015-07-30</c:v>
                </c:pt>
                <c:pt idx="335">
                  <c:v>2015-07-31</c:v>
                </c:pt>
                <c:pt idx="336">
                  <c:v>2015-08-03</c:v>
                </c:pt>
                <c:pt idx="337">
                  <c:v>2015-08-04</c:v>
                </c:pt>
                <c:pt idx="338">
                  <c:v>2015-08-05</c:v>
                </c:pt>
                <c:pt idx="339">
                  <c:v>2015-08-06</c:v>
                </c:pt>
                <c:pt idx="340">
                  <c:v>2015-08-07</c:v>
                </c:pt>
                <c:pt idx="341">
                  <c:v>2015-08-10</c:v>
                </c:pt>
                <c:pt idx="342">
                  <c:v>2015-08-11</c:v>
                </c:pt>
                <c:pt idx="343">
                  <c:v>2015-08-12</c:v>
                </c:pt>
                <c:pt idx="344">
                  <c:v>2015-08-13</c:v>
                </c:pt>
                <c:pt idx="345">
                  <c:v>2015-08-14</c:v>
                </c:pt>
                <c:pt idx="346">
                  <c:v>2015-08-17</c:v>
                </c:pt>
                <c:pt idx="347">
                  <c:v>2015-08-18</c:v>
                </c:pt>
                <c:pt idx="348">
                  <c:v>2015-08-19</c:v>
                </c:pt>
                <c:pt idx="349">
                  <c:v>2015-08-20</c:v>
                </c:pt>
                <c:pt idx="350">
                  <c:v>2015-08-21</c:v>
                </c:pt>
                <c:pt idx="351">
                  <c:v>2015-08-24</c:v>
                </c:pt>
                <c:pt idx="352">
                  <c:v>2015-08-25</c:v>
                </c:pt>
                <c:pt idx="353">
                  <c:v>2015-08-26</c:v>
                </c:pt>
                <c:pt idx="354">
                  <c:v>2015-08-27</c:v>
                </c:pt>
                <c:pt idx="355">
                  <c:v>2015-08-28</c:v>
                </c:pt>
                <c:pt idx="356">
                  <c:v>2015-08-31</c:v>
                </c:pt>
                <c:pt idx="357">
                  <c:v>2015-09-01</c:v>
                </c:pt>
                <c:pt idx="358">
                  <c:v>2015-09-02</c:v>
                </c:pt>
                <c:pt idx="359">
                  <c:v>2015-09-07</c:v>
                </c:pt>
                <c:pt idx="360">
                  <c:v>2015-09-08</c:v>
                </c:pt>
                <c:pt idx="361">
                  <c:v>2015-09-09</c:v>
                </c:pt>
                <c:pt idx="362">
                  <c:v>2015-09-10</c:v>
                </c:pt>
                <c:pt idx="363">
                  <c:v>2015-09-11</c:v>
                </c:pt>
                <c:pt idx="364">
                  <c:v>2015-09-14</c:v>
                </c:pt>
                <c:pt idx="365">
                  <c:v>2015-09-15</c:v>
                </c:pt>
                <c:pt idx="366">
                  <c:v>2015-09-16</c:v>
                </c:pt>
                <c:pt idx="367">
                  <c:v>2015-09-17</c:v>
                </c:pt>
                <c:pt idx="368">
                  <c:v>2015-09-18</c:v>
                </c:pt>
                <c:pt idx="369">
                  <c:v>2015-09-21</c:v>
                </c:pt>
                <c:pt idx="370">
                  <c:v>2015-09-22</c:v>
                </c:pt>
                <c:pt idx="371">
                  <c:v>2015-09-23</c:v>
                </c:pt>
                <c:pt idx="372">
                  <c:v>2015-09-24</c:v>
                </c:pt>
                <c:pt idx="373">
                  <c:v>2015-09-25</c:v>
                </c:pt>
                <c:pt idx="374">
                  <c:v>2015-09-28</c:v>
                </c:pt>
                <c:pt idx="375">
                  <c:v>2015-09-29</c:v>
                </c:pt>
                <c:pt idx="376">
                  <c:v>2015-09-30</c:v>
                </c:pt>
                <c:pt idx="377">
                  <c:v>2015-10-08</c:v>
                </c:pt>
                <c:pt idx="378">
                  <c:v>2015-10-09</c:v>
                </c:pt>
                <c:pt idx="379">
                  <c:v>2015-10-12</c:v>
                </c:pt>
                <c:pt idx="380">
                  <c:v>2015-10-13</c:v>
                </c:pt>
                <c:pt idx="381">
                  <c:v>2015-10-14</c:v>
                </c:pt>
                <c:pt idx="382">
                  <c:v>2015-10-15</c:v>
                </c:pt>
                <c:pt idx="383">
                  <c:v>2015-10-16</c:v>
                </c:pt>
                <c:pt idx="384">
                  <c:v>2015-10-19</c:v>
                </c:pt>
                <c:pt idx="385">
                  <c:v>2015-10-20</c:v>
                </c:pt>
                <c:pt idx="386">
                  <c:v>2015-10-21</c:v>
                </c:pt>
                <c:pt idx="387">
                  <c:v>2015-10-22</c:v>
                </c:pt>
                <c:pt idx="388">
                  <c:v>2015-10-23</c:v>
                </c:pt>
                <c:pt idx="389">
                  <c:v>2015-10-26</c:v>
                </c:pt>
                <c:pt idx="390">
                  <c:v>2015-10-27</c:v>
                </c:pt>
                <c:pt idx="391">
                  <c:v>2015-10-28</c:v>
                </c:pt>
                <c:pt idx="392">
                  <c:v>2015-10-29</c:v>
                </c:pt>
                <c:pt idx="393">
                  <c:v>2015-10-30</c:v>
                </c:pt>
                <c:pt idx="394">
                  <c:v>2015-11-02</c:v>
                </c:pt>
                <c:pt idx="395">
                  <c:v>2015-11-03</c:v>
                </c:pt>
                <c:pt idx="396">
                  <c:v>2015-11-04</c:v>
                </c:pt>
                <c:pt idx="397">
                  <c:v>2015-11-05</c:v>
                </c:pt>
                <c:pt idx="398">
                  <c:v>2015-11-06</c:v>
                </c:pt>
                <c:pt idx="399">
                  <c:v>2015-11-09</c:v>
                </c:pt>
                <c:pt idx="400">
                  <c:v>2015-11-10</c:v>
                </c:pt>
                <c:pt idx="401">
                  <c:v>2015-11-11</c:v>
                </c:pt>
                <c:pt idx="402">
                  <c:v>2015-11-12</c:v>
                </c:pt>
                <c:pt idx="403">
                  <c:v>2015-11-13</c:v>
                </c:pt>
                <c:pt idx="404">
                  <c:v>2015-11-16</c:v>
                </c:pt>
                <c:pt idx="405">
                  <c:v>2015-11-17</c:v>
                </c:pt>
                <c:pt idx="406">
                  <c:v>2015-11-18</c:v>
                </c:pt>
                <c:pt idx="407">
                  <c:v>2015-11-19</c:v>
                </c:pt>
                <c:pt idx="408">
                  <c:v>2015-11-20</c:v>
                </c:pt>
                <c:pt idx="409">
                  <c:v>2015-11-23</c:v>
                </c:pt>
                <c:pt idx="410">
                  <c:v>2015-11-24</c:v>
                </c:pt>
                <c:pt idx="411">
                  <c:v>2015-11-25</c:v>
                </c:pt>
                <c:pt idx="412">
                  <c:v>2015-11-26</c:v>
                </c:pt>
                <c:pt idx="413">
                  <c:v>2015-11-27</c:v>
                </c:pt>
                <c:pt idx="414">
                  <c:v>2015-11-30</c:v>
                </c:pt>
                <c:pt idx="415">
                  <c:v>2015-12-01</c:v>
                </c:pt>
                <c:pt idx="416">
                  <c:v>2015-12-02</c:v>
                </c:pt>
                <c:pt idx="417">
                  <c:v>2015-12-03</c:v>
                </c:pt>
                <c:pt idx="418">
                  <c:v>2015-12-04</c:v>
                </c:pt>
                <c:pt idx="419">
                  <c:v>2015-12-07</c:v>
                </c:pt>
                <c:pt idx="420">
                  <c:v>2015-12-08</c:v>
                </c:pt>
                <c:pt idx="421">
                  <c:v>2015-12-09</c:v>
                </c:pt>
                <c:pt idx="422">
                  <c:v>2015-12-10</c:v>
                </c:pt>
                <c:pt idx="423">
                  <c:v>2015-12-11</c:v>
                </c:pt>
                <c:pt idx="424">
                  <c:v>2015-12-14</c:v>
                </c:pt>
                <c:pt idx="425">
                  <c:v>2015-12-15</c:v>
                </c:pt>
                <c:pt idx="426">
                  <c:v>2015-12-16</c:v>
                </c:pt>
                <c:pt idx="427">
                  <c:v>2015-12-17</c:v>
                </c:pt>
                <c:pt idx="428">
                  <c:v>2015-12-18</c:v>
                </c:pt>
                <c:pt idx="429">
                  <c:v>2015-12-21</c:v>
                </c:pt>
                <c:pt idx="430">
                  <c:v>2015-12-22</c:v>
                </c:pt>
                <c:pt idx="431">
                  <c:v>2015-12-23</c:v>
                </c:pt>
                <c:pt idx="432">
                  <c:v>2015-12-24</c:v>
                </c:pt>
                <c:pt idx="433">
                  <c:v>2015-12-25</c:v>
                </c:pt>
                <c:pt idx="434">
                  <c:v>2015-12-28</c:v>
                </c:pt>
                <c:pt idx="435">
                  <c:v>2015-12-29</c:v>
                </c:pt>
                <c:pt idx="436">
                  <c:v>2015-12-30</c:v>
                </c:pt>
                <c:pt idx="437">
                  <c:v>2015-12-31</c:v>
                </c:pt>
                <c:pt idx="438">
                  <c:v>2016-01-04</c:v>
                </c:pt>
                <c:pt idx="439">
                  <c:v>2016-01-05</c:v>
                </c:pt>
                <c:pt idx="440">
                  <c:v>2016-01-06</c:v>
                </c:pt>
                <c:pt idx="441">
                  <c:v>2016-01-07</c:v>
                </c:pt>
                <c:pt idx="442">
                  <c:v>2016-01-08</c:v>
                </c:pt>
                <c:pt idx="443">
                  <c:v>2016-01-11</c:v>
                </c:pt>
                <c:pt idx="444">
                  <c:v>2016-01-12</c:v>
                </c:pt>
                <c:pt idx="445">
                  <c:v>2016-01-13</c:v>
                </c:pt>
                <c:pt idx="446">
                  <c:v>2016-01-14</c:v>
                </c:pt>
                <c:pt idx="447">
                  <c:v>2016-01-15</c:v>
                </c:pt>
                <c:pt idx="448">
                  <c:v>2016-01-18</c:v>
                </c:pt>
                <c:pt idx="449">
                  <c:v>2016-01-19</c:v>
                </c:pt>
                <c:pt idx="450">
                  <c:v>2016-01-20</c:v>
                </c:pt>
                <c:pt idx="451">
                  <c:v>2016-01-21</c:v>
                </c:pt>
                <c:pt idx="452">
                  <c:v>2016-01-22</c:v>
                </c:pt>
                <c:pt idx="453">
                  <c:v>2016-01-25</c:v>
                </c:pt>
                <c:pt idx="454">
                  <c:v>2016-01-26</c:v>
                </c:pt>
                <c:pt idx="455">
                  <c:v>2016-01-27</c:v>
                </c:pt>
                <c:pt idx="456">
                  <c:v>2016-01-28</c:v>
                </c:pt>
                <c:pt idx="457">
                  <c:v>2016-01-29</c:v>
                </c:pt>
                <c:pt idx="458">
                  <c:v>2016-02-01</c:v>
                </c:pt>
                <c:pt idx="459">
                  <c:v>2016-02-02</c:v>
                </c:pt>
                <c:pt idx="460">
                  <c:v>2016-02-03</c:v>
                </c:pt>
                <c:pt idx="461">
                  <c:v>2016-02-04</c:v>
                </c:pt>
                <c:pt idx="462">
                  <c:v>2016-02-05</c:v>
                </c:pt>
                <c:pt idx="463">
                  <c:v>2016-02-15</c:v>
                </c:pt>
                <c:pt idx="464">
                  <c:v>2016-02-16</c:v>
                </c:pt>
                <c:pt idx="465">
                  <c:v>2016-02-17</c:v>
                </c:pt>
                <c:pt idx="466">
                  <c:v>2016-02-18</c:v>
                </c:pt>
                <c:pt idx="467">
                  <c:v>2016-02-19</c:v>
                </c:pt>
                <c:pt idx="468">
                  <c:v>2016-02-22</c:v>
                </c:pt>
                <c:pt idx="469">
                  <c:v>2016-02-23</c:v>
                </c:pt>
                <c:pt idx="470">
                  <c:v>2016-02-24</c:v>
                </c:pt>
                <c:pt idx="471">
                  <c:v>2016-02-25</c:v>
                </c:pt>
                <c:pt idx="472">
                  <c:v>2016-02-26</c:v>
                </c:pt>
                <c:pt idx="473">
                  <c:v>2016-02-29</c:v>
                </c:pt>
                <c:pt idx="474">
                  <c:v>2016-03-01</c:v>
                </c:pt>
                <c:pt idx="475">
                  <c:v>2016-03-02</c:v>
                </c:pt>
                <c:pt idx="476">
                  <c:v>2016-03-03</c:v>
                </c:pt>
                <c:pt idx="477">
                  <c:v>2016-03-04</c:v>
                </c:pt>
                <c:pt idx="478">
                  <c:v>2016-03-07</c:v>
                </c:pt>
                <c:pt idx="479">
                  <c:v>2016-03-08</c:v>
                </c:pt>
                <c:pt idx="480">
                  <c:v>2016-03-09</c:v>
                </c:pt>
                <c:pt idx="481">
                  <c:v>2016-03-10</c:v>
                </c:pt>
                <c:pt idx="482">
                  <c:v>2016-03-11</c:v>
                </c:pt>
                <c:pt idx="483">
                  <c:v>2016-03-14</c:v>
                </c:pt>
                <c:pt idx="484">
                  <c:v>2016-03-15</c:v>
                </c:pt>
                <c:pt idx="485">
                  <c:v>2016-03-16</c:v>
                </c:pt>
                <c:pt idx="486">
                  <c:v>2016-03-17</c:v>
                </c:pt>
                <c:pt idx="487">
                  <c:v>2016-03-18</c:v>
                </c:pt>
                <c:pt idx="488">
                  <c:v>2016-03-21</c:v>
                </c:pt>
                <c:pt idx="489">
                  <c:v>2016-03-22</c:v>
                </c:pt>
                <c:pt idx="490">
                  <c:v>2016-03-23</c:v>
                </c:pt>
                <c:pt idx="491">
                  <c:v>2016-03-24</c:v>
                </c:pt>
                <c:pt idx="492">
                  <c:v>2016-03-25</c:v>
                </c:pt>
                <c:pt idx="493">
                  <c:v>2016-03-28</c:v>
                </c:pt>
                <c:pt idx="494">
                  <c:v>2016-03-29</c:v>
                </c:pt>
                <c:pt idx="495">
                  <c:v>2016-03-30</c:v>
                </c:pt>
                <c:pt idx="496">
                  <c:v>2016-03-31</c:v>
                </c:pt>
                <c:pt idx="497">
                  <c:v>2016-04-01</c:v>
                </c:pt>
                <c:pt idx="498">
                  <c:v>2016-04-05</c:v>
                </c:pt>
                <c:pt idx="499">
                  <c:v>2016-04-06</c:v>
                </c:pt>
                <c:pt idx="500">
                  <c:v>2016-04-07</c:v>
                </c:pt>
                <c:pt idx="501">
                  <c:v>2016-04-08</c:v>
                </c:pt>
                <c:pt idx="502">
                  <c:v>2016-04-11</c:v>
                </c:pt>
                <c:pt idx="503">
                  <c:v>2016-04-12</c:v>
                </c:pt>
                <c:pt idx="504">
                  <c:v>2016-04-13</c:v>
                </c:pt>
                <c:pt idx="505">
                  <c:v>2016-04-14</c:v>
                </c:pt>
                <c:pt idx="506">
                  <c:v>2016-04-15</c:v>
                </c:pt>
                <c:pt idx="507">
                  <c:v>2016-04-18</c:v>
                </c:pt>
                <c:pt idx="508">
                  <c:v>2016-04-19</c:v>
                </c:pt>
                <c:pt idx="509">
                  <c:v>2016-04-20</c:v>
                </c:pt>
                <c:pt idx="510">
                  <c:v>2016-04-21</c:v>
                </c:pt>
                <c:pt idx="511">
                  <c:v>2016-04-22</c:v>
                </c:pt>
                <c:pt idx="512">
                  <c:v>2016-04-25</c:v>
                </c:pt>
                <c:pt idx="513">
                  <c:v>2016-04-26</c:v>
                </c:pt>
                <c:pt idx="514">
                  <c:v>2016-04-27</c:v>
                </c:pt>
                <c:pt idx="515">
                  <c:v>2016-04-28</c:v>
                </c:pt>
                <c:pt idx="516">
                  <c:v>2016-04-29</c:v>
                </c:pt>
                <c:pt idx="517">
                  <c:v>2016-05-03</c:v>
                </c:pt>
                <c:pt idx="518">
                  <c:v>2016-05-04</c:v>
                </c:pt>
                <c:pt idx="519">
                  <c:v>2016-05-05</c:v>
                </c:pt>
                <c:pt idx="520">
                  <c:v>2016-05-06</c:v>
                </c:pt>
                <c:pt idx="521">
                  <c:v>2016-05-09</c:v>
                </c:pt>
                <c:pt idx="522">
                  <c:v>2016-05-10</c:v>
                </c:pt>
                <c:pt idx="523">
                  <c:v>2016-05-11</c:v>
                </c:pt>
                <c:pt idx="524">
                  <c:v>2016-05-12</c:v>
                </c:pt>
                <c:pt idx="525">
                  <c:v>2016-05-13</c:v>
                </c:pt>
                <c:pt idx="526">
                  <c:v>2016-05-16</c:v>
                </c:pt>
                <c:pt idx="527">
                  <c:v>2016-05-17</c:v>
                </c:pt>
                <c:pt idx="528">
                  <c:v>2016-05-18</c:v>
                </c:pt>
                <c:pt idx="529">
                  <c:v>2016-05-19</c:v>
                </c:pt>
                <c:pt idx="530">
                  <c:v>2016-05-20</c:v>
                </c:pt>
                <c:pt idx="531">
                  <c:v>2016-05-23</c:v>
                </c:pt>
                <c:pt idx="532">
                  <c:v>2016-05-24</c:v>
                </c:pt>
                <c:pt idx="533">
                  <c:v>2016-05-25</c:v>
                </c:pt>
                <c:pt idx="534">
                  <c:v>2016-05-26</c:v>
                </c:pt>
                <c:pt idx="535">
                  <c:v>2016-05-27</c:v>
                </c:pt>
                <c:pt idx="536">
                  <c:v>2016-05-30</c:v>
                </c:pt>
                <c:pt idx="537">
                  <c:v>2016-05-31</c:v>
                </c:pt>
                <c:pt idx="538">
                  <c:v>2016-06-01</c:v>
                </c:pt>
                <c:pt idx="539">
                  <c:v>2016-06-02</c:v>
                </c:pt>
                <c:pt idx="540">
                  <c:v>2016-06-03</c:v>
                </c:pt>
                <c:pt idx="541">
                  <c:v>2016-06-06</c:v>
                </c:pt>
                <c:pt idx="542">
                  <c:v>2016-06-07</c:v>
                </c:pt>
                <c:pt idx="543">
                  <c:v>2016-06-08</c:v>
                </c:pt>
                <c:pt idx="544">
                  <c:v>2016-06-13</c:v>
                </c:pt>
                <c:pt idx="545">
                  <c:v>2016-06-14</c:v>
                </c:pt>
                <c:pt idx="546">
                  <c:v>2016-06-15</c:v>
                </c:pt>
                <c:pt idx="547">
                  <c:v>2016-06-16</c:v>
                </c:pt>
                <c:pt idx="548">
                  <c:v>2016-06-17</c:v>
                </c:pt>
                <c:pt idx="549">
                  <c:v>2016-06-20</c:v>
                </c:pt>
                <c:pt idx="550">
                  <c:v>2016-06-21</c:v>
                </c:pt>
                <c:pt idx="551">
                  <c:v>2016-06-22</c:v>
                </c:pt>
                <c:pt idx="552">
                  <c:v>2016-06-23</c:v>
                </c:pt>
                <c:pt idx="553">
                  <c:v>2016-06-24</c:v>
                </c:pt>
                <c:pt idx="554">
                  <c:v>2016-06-27</c:v>
                </c:pt>
                <c:pt idx="555">
                  <c:v>2016-06-28</c:v>
                </c:pt>
                <c:pt idx="556">
                  <c:v>2016-06-29</c:v>
                </c:pt>
                <c:pt idx="557">
                  <c:v>2016-06-30</c:v>
                </c:pt>
                <c:pt idx="558">
                  <c:v>2016-07-01</c:v>
                </c:pt>
                <c:pt idx="559">
                  <c:v>2016-07-04</c:v>
                </c:pt>
                <c:pt idx="560">
                  <c:v>2016-07-05</c:v>
                </c:pt>
                <c:pt idx="561">
                  <c:v>2016-07-06</c:v>
                </c:pt>
                <c:pt idx="562">
                  <c:v>2016-07-07</c:v>
                </c:pt>
                <c:pt idx="563">
                  <c:v>2016-07-08</c:v>
                </c:pt>
                <c:pt idx="564">
                  <c:v>2016-07-11</c:v>
                </c:pt>
                <c:pt idx="565">
                  <c:v>2016-07-12</c:v>
                </c:pt>
                <c:pt idx="566">
                  <c:v>2016-07-13</c:v>
                </c:pt>
                <c:pt idx="567">
                  <c:v>2016-07-14</c:v>
                </c:pt>
                <c:pt idx="568">
                  <c:v>2016-07-15</c:v>
                </c:pt>
                <c:pt idx="569">
                  <c:v>2016-07-18</c:v>
                </c:pt>
                <c:pt idx="570">
                  <c:v>2016-07-19</c:v>
                </c:pt>
                <c:pt idx="571">
                  <c:v>2016-07-20</c:v>
                </c:pt>
                <c:pt idx="572">
                  <c:v>2016-07-21</c:v>
                </c:pt>
                <c:pt idx="573">
                  <c:v>2016-07-22</c:v>
                </c:pt>
                <c:pt idx="574">
                  <c:v>2016-07-25</c:v>
                </c:pt>
                <c:pt idx="575">
                  <c:v>2016-07-26</c:v>
                </c:pt>
                <c:pt idx="576">
                  <c:v>2016-07-27</c:v>
                </c:pt>
                <c:pt idx="577">
                  <c:v>2016-07-28</c:v>
                </c:pt>
                <c:pt idx="578">
                  <c:v>2016-07-29</c:v>
                </c:pt>
                <c:pt idx="579">
                  <c:v>2016-08-01</c:v>
                </c:pt>
                <c:pt idx="580">
                  <c:v>2016-08-02</c:v>
                </c:pt>
                <c:pt idx="581">
                  <c:v>2016-08-03</c:v>
                </c:pt>
                <c:pt idx="582">
                  <c:v>2016-08-04</c:v>
                </c:pt>
                <c:pt idx="583">
                  <c:v>2016-08-05</c:v>
                </c:pt>
                <c:pt idx="584">
                  <c:v>2016-08-08</c:v>
                </c:pt>
                <c:pt idx="585">
                  <c:v>2016-08-09</c:v>
                </c:pt>
                <c:pt idx="586">
                  <c:v>2016-08-10</c:v>
                </c:pt>
                <c:pt idx="587">
                  <c:v>2016-08-11</c:v>
                </c:pt>
                <c:pt idx="588">
                  <c:v>2016-08-12</c:v>
                </c:pt>
                <c:pt idx="589">
                  <c:v>2016-08-15</c:v>
                </c:pt>
                <c:pt idx="590">
                  <c:v>2016-08-16</c:v>
                </c:pt>
                <c:pt idx="591">
                  <c:v>2016-08-17</c:v>
                </c:pt>
                <c:pt idx="592">
                  <c:v>2016-08-18</c:v>
                </c:pt>
                <c:pt idx="593">
                  <c:v>2016-08-19</c:v>
                </c:pt>
                <c:pt idx="594">
                  <c:v>2016-08-22</c:v>
                </c:pt>
                <c:pt idx="595">
                  <c:v>2016-08-23</c:v>
                </c:pt>
                <c:pt idx="596">
                  <c:v>2016-08-24</c:v>
                </c:pt>
                <c:pt idx="597">
                  <c:v>2016-08-25</c:v>
                </c:pt>
                <c:pt idx="598">
                  <c:v>2016-08-26</c:v>
                </c:pt>
                <c:pt idx="599">
                  <c:v>2016-08-29</c:v>
                </c:pt>
                <c:pt idx="600">
                  <c:v>2016-08-30</c:v>
                </c:pt>
                <c:pt idx="601">
                  <c:v>2016-08-31</c:v>
                </c:pt>
                <c:pt idx="602">
                  <c:v>2016-09-01</c:v>
                </c:pt>
                <c:pt idx="603">
                  <c:v>2016-09-02</c:v>
                </c:pt>
                <c:pt idx="604">
                  <c:v>2016-09-05</c:v>
                </c:pt>
                <c:pt idx="605">
                  <c:v>2016-09-06</c:v>
                </c:pt>
                <c:pt idx="606">
                  <c:v>2016-09-07</c:v>
                </c:pt>
                <c:pt idx="607">
                  <c:v>2016-09-08</c:v>
                </c:pt>
                <c:pt idx="608">
                  <c:v>2016-09-09</c:v>
                </c:pt>
                <c:pt idx="609">
                  <c:v>2016-09-12</c:v>
                </c:pt>
                <c:pt idx="610">
                  <c:v>2016-09-13</c:v>
                </c:pt>
                <c:pt idx="611">
                  <c:v>2016-09-14</c:v>
                </c:pt>
                <c:pt idx="612">
                  <c:v>2016-09-19</c:v>
                </c:pt>
                <c:pt idx="613">
                  <c:v>2016-09-20</c:v>
                </c:pt>
                <c:pt idx="614">
                  <c:v>2016-09-21</c:v>
                </c:pt>
                <c:pt idx="615">
                  <c:v>2016-09-22</c:v>
                </c:pt>
                <c:pt idx="616">
                  <c:v>2016-09-23</c:v>
                </c:pt>
                <c:pt idx="617">
                  <c:v>2016-09-26</c:v>
                </c:pt>
                <c:pt idx="618">
                  <c:v>2016-09-27</c:v>
                </c:pt>
                <c:pt idx="619">
                  <c:v>2016-09-28</c:v>
                </c:pt>
                <c:pt idx="620">
                  <c:v>2016-09-29</c:v>
                </c:pt>
                <c:pt idx="621">
                  <c:v>2016-09-30</c:v>
                </c:pt>
                <c:pt idx="622">
                  <c:v>2016-10-10</c:v>
                </c:pt>
                <c:pt idx="623">
                  <c:v>2016-10-11</c:v>
                </c:pt>
                <c:pt idx="624">
                  <c:v>2016-10-12</c:v>
                </c:pt>
                <c:pt idx="625">
                  <c:v>2016-10-13</c:v>
                </c:pt>
                <c:pt idx="626">
                  <c:v>2016-10-14</c:v>
                </c:pt>
                <c:pt idx="627">
                  <c:v>2016-10-17</c:v>
                </c:pt>
                <c:pt idx="628">
                  <c:v>2016-10-18</c:v>
                </c:pt>
                <c:pt idx="629">
                  <c:v>2016-10-19</c:v>
                </c:pt>
                <c:pt idx="630">
                  <c:v>2016-10-20</c:v>
                </c:pt>
                <c:pt idx="631">
                  <c:v>2016-10-21</c:v>
                </c:pt>
                <c:pt idx="632">
                  <c:v>2016-10-24</c:v>
                </c:pt>
                <c:pt idx="633">
                  <c:v>2016-10-25</c:v>
                </c:pt>
                <c:pt idx="634">
                  <c:v>2016-10-26</c:v>
                </c:pt>
                <c:pt idx="635">
                  <c:v>2016-10-27</c:v>
                </c:pt>
                <c:pt idx="636">
                  <c:v>2016-10-28</c:v>
                </c:pt>
                <c:pt idx="637">
                  <c:v>2016-10-31</c:v>
                </c:pt>
                <c:pt idx="638">
                  <c:v>2016-11-01</c:v>
                </c:pt>
                <c:pt idx="639">
                  <c:v>2016-11-02</c:v>
                </c:pt>
                <c:pt idx="640">
                  <c:v>2016-11-03</c:v>
                </c:pt>
                <c:pt idx="641">
                  <c:v>2016-11-04</c:v>
                </c:pt>
                <c:pt idx="642">
                  <c:v>2016-11-07</c:v>
                </c:pt>
                <c:pt idx="643">
                  <c:v>2016-11-08</c:v>
                </c:pt>
                <c:pt idx="644">
                  <c:v>2016-11-09</c:v>
                </c:pt>
                <c:pt idx="645">
                  <c:v>2016-11-10</c:v>
                </c:pt>
                <c:pt idx="646">
                  <c:v>2016-11-11</c:v>
                </c:pt>
                <c:pt idx="647">
                  <c:v>2016-11-14</c:v>
                </c:pt>
                <c:pt idx="648">
                  <c:v>2016-11-15</c:v>
                </c:pt>
                <c:pt idx="649">
                  <c:v>2016-11-16</c:v>
                </c:pt>
                <c:pt idx="650">
                  <c:v>2016-11-17</c:v>
                </c:pt>
                <c:pt idx="651">
                  <c:v>2016-11-18</c:v>
                </c:pt>
                <c:pt idx="652">
                  <c:v>2016-11-21</c:v>
                </c:pt>
                <c:pt idx="653">
                  <c:v>2016-11-22</c:v>
                </c:pt>
                <c:pt idx="654">
                  <c:v>2016-11-23</c:v>
                </c:pt>
                <c:pt idx="655">
                  <c:v>2016-11-24</c:v>
                </c:pt>
                <c:pt idx="656">
                  <c:v>2016-11-25</c:v>
                </c:pt>
                <c:pt idx="657">
                  <c:v>2016-11-28</c:v>
                </c:pt>
                <c:pt idx="658">
                  <c:v>2016-11-29</c:v>
                </c:pt>
                <c:pt idx="659">
                  <c:v>2016-11-30</c:v>
                </c:pt>
                <c:pt idx="660">
                  <c:v>2016-12-01</c:v>
                </c:pt>
                <c:pt idx="661">
                  <c:v>2016-12-02</c:v>
                </c:pt>
                <c:pt idx="662">
                  <c:v>2016-12-05</c:v>
                </c:pt>
                <c:pt idx="663">
                  <c:v>2016-12-06</c:v>
                </c:pt>
                <c:pt idx="664">
                  <c:v>2016-12-07</c:v>
                </c:pt>
                <c:pt idx="665">
                  <c:v>2016-12-08</c:v>
                </c:pt>
                <c:pt idx="666">
                  <c:v>2016-12-09</c:v>
                </c:pt>
                <c:pt idx="667">
                  <c:v>2016-12-12</c:v>
                </c:pt>
                <c:pt idx="668">
                  <c:v>2016-12-13</c:v>
                </c:pt>
                <c:pt idx="669">
                  <c:v>2016-12-14</c:v>
                </c:pt>
                <c:pt idx="670">
                  <c:v>2016-12-15</c:v>
                </c:pt>
                <c:pt idx="671">
                  <c:v>2016-12-16</c:v>
                </c:pt>
                <c:pt idx="672">
                  <c:v>2016-12-19</c:v>
                </c:pt>
                <c:pt idx="673">
                  <c:v>2016-12-20</c:v>
                </c:pt>
                <c:pt idx="674">
                  <c:v>2016-12-21</c:v>
                </c:pt>
                <c:pt idx="675">
                  <c:v>2016-12-22</c:v>
                </c:pt>
                <c:pt idx="676">
                  <c:v>2016-12-23</c:v>
                </c:pt>
                <c:pt idx="677">
                  <c:v>2016-12-26</c:v>
                </c:pt>
                <c:pt idx="678">
                  <c:v>2016-12-27</c:v>
                </c:pt>
                <c:pt idx="679">
                  <c:v>2016-12-28</c:v>
                </c:pt>
                <c:pt idx="680">
                  <c:v>2016-12-29</c:v>
                </c:pt>
                <c:pt idx="681">
                  <c:v>2016-12-30</c:v>
                </c:pt>
                <c:pt idx="682">
                  <c:v>2017-01-03</c:v>
                </c:pt>
                <c:pt idx="683">
                  <c:v>2017-01-04</c:v>
                </c:pt>
                <c:pt idx="684">
                  <c:v>2017-01-05</c:v>
                </c:pt>
                <c:pt idx="685">
                  <c:v>2017-01-06</c:v>
                </c:pt>
                <c:pt idx="686">
                  <c:v>2017-01-09</c:v>
                </c:pt>
                <c:pt idx="687">
                  <c:v>2017-01-10</c:v>
                </c:pt>
                <c:pt idx="688">
                  <c:v>2017-01-11</c:v>
                </c:pt>
                <c:pt idx="689">
                  <c:v>2017-01-12</c:v>
                </c:pt>
                <c:pt idx="690">
                  <c:v>2017-01-13</c:v>
                </c:pt>
                <c:pt idx="691">
                  <c:v>2017-01-16</c:v>
                </c:pt>
                <c:pt idx="692">
                  <c:v>2017-01-17</c:v>
                </c:pt>
                <c:pt idx="693">
                  <c:v>2017-01-18</c:v>
                </c:pt>
                <c:pt idx="694">
                  <c:v>2017-01-19</c:v>
                </c:pt>
                <c:pt idx="695">
                  <c:v>2017-01-20</c:v>
                </c:pt>
                <c:pt idx="696">
                  <c:v>2017-01-23</c:v>
                </c:pt>
                <c:pt idx="697">
                  <c:v>2017-01-24</c:v>
                </c:pt>
                <c:pt idx="698">
                  <c:v>2017-01-25</c:v>
                </c:pt>
                <c:pt idx="699">
                  <c:v>2017-01-26</c:v>
                </c:pt>
                <c:pt idx="700">
                  <c:v>2017-02-03</c:v>
                </c:pt>
                <c:pt idx="701">
                  <c:v>2017-02-06</c:v>
                </c:pt>
                <c:pt idx="702">
                  <c:v>2017-02-07</c:v>
                </c:pt>
                <c:pt idx="703">
                  <c:v>2017-02-08</c:v>
                </c:pt>
                <c:pt idx="704">
                  <c:v>2017-02-09</c:v>
                </c:pt>
                <c:pt idx="705">
                  <c:v>2017-02-10</c:v>
                </c:pt>
                <c:pt idx="706">
                  <c:v>2017-02-13</c:v>
                </c:pt>
                <c:pt idx="707">
                  <c:v>2017-02-14</c:v>
                </c:pt>
                <c:pt idx="708">
                  <c:v>2017-02-15</c:v>
                </c:pt>
                <c:pt idx="709">
                  <c:v>2017-02-16</c:v>
                </c:pt>
                <c:pt idx="710">
                  <c:v>2017-02-17</c:v>
                </c:pt>
                <c:pt idx="711">
                  <c:v>2017-02-20</c:v>
                </c:pt>
                <c:pt idx="712">
                  <c:v>2017-02-21</c:v>
                </c:pt>
                <c:pt idx="713">
                  <c:v>2017-02-22</c:v>
                </c:pt>
                <c:pt idx="714">
                  <c:v>2017-02-23</c:v>
                </c:pt>
                <c:pt idx="715">
                  <c:v>2017-02-24</c:v>
                </c:pt>
                <c:pt idx="716">
                  <c:v>2017-02-27</c:v>
                </c:pt>
                <c:pt idx="717">
                  <c:v>2017-02-28</c:v>
                </c:pt>
                <c:pt idx="718">
                  <c:v>2017-03-01</c:v>
                </c:pt>
                <c:pt idx="719">
                  <c:v>2017-03-02</c:v>
                </c:pt>
                <c:pt idx="720">
                  <c:v>2017-03-03</c:v>
                </c:pt>
                <c:pt idx="721">
                  <c:v>2017-03-06</c:v>
                </c:pt>
                <c:pt idx="722">
                  <c:v>2017-03-07</c:v>
                </c:pt>
                <c:pt idx="723">
                  <c:v>2017-03-08</c:v>
                </c:pt>
                <c:pt idx="724">
                  <c:v>2017-03-09</c:v>
                </c:pt>
                <c:pt idx="725">
                  <c:v>2017-03-10</c:v>
                </c:pt>
                <c:pt idx="726">
                  <c:v>2017-03-13</c:v>
                </c:pt>
                <c:pt idx="727">
                  <c:v>2017-03-14</c:v>
                </c:pt>
                <c:pt idx="728">
                  <c:v>2017-03-15</c:v>
                </c:pt>
                <c:pt idx="729">
                  <c:v>2017-03-16</c:v>
                </c:pt>
                <c:pt idx="730">
                  <c:v>2017-03-17</c:v>
                </c:pt>
                <c:pt idx="731">
                  <c:v>2017-03-20</c:v>
                </c:pt>
                <c:pt idx="732">
                  <c:v>2017-03-21</c:v>
                </c:pt>
                <c:pt idx="733">
                  <c:v>2017-03-22</c:v>
                </c:pt>
                <c:pt idx="734">
                  <c:v>2017-03-23</c:v>
                </c:pt>
                <c:pt idx="735">
                  <c:v>2017-03-24</c:v>
                </c:pt>
                <c:pt idx="736">
                  <c:v>2017-03-27</c:v>
                </c:pt>
                <c:pt idx="737">
                  <c:v>2017-03-28</c:v>
                </c:pt>
                <c:pt idx="738">
                  <c:v>2017-03-29</c:v>
                </c:pt>
                <c:pt idx="739">
                  <c:v>2017-03-30</c:v>
                </c:pt>
                <c:pt idx="740">
                  <c:v>2017-03-31</c:v>
                </c:pt>
                <c:pt idx="741">
                  <c:v>2017-04-05</c:v>
                </c:pt>
                <c:pt idx="742">
                  <c:v>2017-04-06</c:v>
                </c:pt>
                <c:pt idx="743">
                  <c:v>2017-04-07</c:v>
                </c:pt>
                <c:pt idx="744">
                  <c:v>2017-04-10</c:v>
                </c:pt>
                <c:pt idx="745">
                  <c:v>2017-04-11</c:v>
                </c:pt>
                <c:pt idx="746">
                  <c:v>2017-04-12</c:v>
                </c:pt>
                <c:pt idx="747">
                  <c:v>2017-04-13</c:v>
                </c:pt>
                <c:pt idx="748">
                  <c:v>2017-04-14</c:v>
                </c:pt>
                <c:pt idx="749">
                  <c:v>2017-04-17</c:v>
                </c:pt>
                <c:pt idx="750">
                  <c:v>2017-04-18</c:v>
                </c:pt>
                <c:pt idx="751">
                  <c:v>2017-04-19</c:v>
                </c:pt>
                <c:pt idx="752">
                  <c:v>2017-04-20</c:v>
                </c:pt>
                <c:pt idx="753">
                  <c:v>2017-04-21</c:v>
                </c:pt>
                <c:pt idx="754">
                  <c:v>2017-04-24</c:v>
                </c:pt>
                <c:pt idx="755">
                  <c:v>2017-04-25</c:v>
                </c:pt>
                <c:pt idx="756">
                  <c:v>2017-04-26</c:v>
                </c:pt>
                <c:pt idx="757">
                  <c:v>2017-04-27</c:v>
                </c:pt>
                <c:pt idx="758">
                  <c:v>2017-04-28</c:v>
                </c:pt>
                <c:pt idx="759">
                  <c:v>2017-05-02</c:v>
                </c:pt>
                <c:pt idx="760">
                  <c:v>2017-05-03</c:v>
                </c:pt>
                <c:pt idx="761">
                  <c:v>2017-05-04</c:v>
                </c:pt>
                <c:pt idx="762">
                  <c:v>2017-05-05</c:v>
                </c:pt>
                <c:pt idx="763">
                  <c:v>2017-05-08</c:v>
                </c:pt>
                <c:pt idx="764">
                  <c:v>2017-05-09</c:v>
                </c:pt>
                <c:pt idx="765">
                  <c:v>2017-05-10</c:v>
                </c:pt>
                <c:pt idx="766">
                  <c:v>2017-05-11</c:v>
                </c:pt>
                <c:pt idx="767">
                  <c:v>2017-05-12</c:v>
                </c:pt>
                <c:pt idx="768">
                  <c:v>2017-05-15</c:v>
                </c:pt>
                <c:pt idx="769">
                  <c:v>2017-05-16</c:v>
                </c:pt>
                <c:pt idx="770">
                  <c:v>2017-05-17</c:v>
                </c:pt>
                <c:pt idx="771">
                  <c:v>2017-05-18</c:v>
                </c:pt>
                <c:pt idx="772">
                  <c:v>2017-05-19</c:v>
                </c:pt>
                <c:pt idx="773">
                  <c:v>2017-05-22</c:v>
                </c:pt>
                <c:pt idx="774">
                  <c:v>2017-05-23</c:v>
                </c:pt>
                <c:pt idx="775">
                  <c:v>2017-05-24</c:v>
                </c:pt>
                <c:pt idx="776">
                  <c:v>2017-05-25</c:v>
                </c:pt>
                <c:pt idx="777">
                  <c:v>2017-05-26</c:v>
                </c:pt>
                <c:pt idx="778">
                  <c:v>2017-05-31</c:v>
                </c:pt>
                <c:pt idx="779">
                  <c:v>2017-06-01</c:v>
                </c:pt>
                <c:pt idx="780">
                  <c:v>2017-06-02</c:v>
                </c:pt>
                <c:pt idx="781">
                  <c:v>2017-06-05</c:v>
                </c:pt>
                <c:pt idx="782">
                  <c:v>2017-06-06</c:v>
                </c:pt>
                <c:pt idx="783">
                  <c:v>2017-06-07</c:v>
                </c:pt>
                <c:pt idx="784">
                  <c:v>2017-06-08</c:v>
                </c:pt>
                <c:pt idx="785">
                  <c:v>2017-06-09</c:v>
                </c:pt>
                <c:pt idx="786">
                  <c:v>2017-06-12</c:v>
                </c:pt>
                <c:pt idx="787">
                  <c:v>2017-06-13</c:v>
                </c:pt>
                <c:pt idx="788">
                  <c:v>2017-06-14</c:v>
                </c:pt>
                <c:pt idx="789">
                  <c:v>2017-06-15</c:v>
                </c:pt>
                <c:pt idx="790">
                  <c:v>2017-06-16</c:v>
                </c:pt>
                <c:pt idx="791">
                  <c:v>2017-06-19</c:v>
                </c:pt>
                <c:pt idx="792">
                  <c:v>2017-06-20</c:v>
                </c:pt>
                <c:pt idx="793">
                  <c:v>2017-06-21</c:v>
                </c:pt>
                <c:pt idx="794">
                  <c:v>2017-06-22</c:v>
                </c:pt>
                <c:pt idx="795">
                  <c:v>2017-06-23</c:v>
                </c:pt>
                <c:pt idx="796">
                  <c:v>2017-06-26</c:v>
                </c:pt>
                <c:pt idx="797">
                  <c:v>2017-06-27</c:v>
                </c:pt>
                <c:pt idx="798">
                  <c:v>2017-06-28</c:v>
                </c:pt>
                <c:pt idx="799">
                  <c:v>2017-06-29</c:v>
                </c:pt>
                <c:pt idx="800">
                  <c:v>2017-06-30</c:v>
                </c:pt>
                <c:pt idx="801">
                  <c:v>2017-07-03</c:v>
                </c:pt>
                <c:pt idx="802">
                  <c:v>2017-07-04</c:v>
                </c:pt>
                <c:pt idx="803">
                  <c:v>2017-07-05</c:v>
                </c:pt>
                <c:pt idx="804">
                  <c:v>2017-07-06</c:v>
                </c:pt>
                <c:pt idx="805">
                  <c:v>2017-07-07</c:v>
                </c:pt>
                <c:pt idx="806">
                  <c:v>2017-07-10</c:v>
                </c:pt>
                <c:pt idx="807">
                  <c:v>2017-07-11</c:v>
                </c:pt>
                <c:pt idx="808">
                  <c:v>2017-07-12</c:v>
                </c:pt>
                <c:pt idx="809">
                  <c:v>2017-07-13</c:v>
                </c:pt>
                <c:pt idx="810">
                  <c:v>2017-07-14</c:v>
                </c:pt>
                <c:pt idx="811">
                  <c:v>2017-07-17</c:v>
                </c:pt>
                <c:pt idx="812">
                  <c:v>2017-07-18</c:v>
                </c:pt>
                <c:pt idx="813">
                  <c:v>2017-07-19</c:v>
                </c:pt>
                <c:pt idx="814">
                  <c:v>2017-07-20</c:v>
                </c:pt>
                <c:pt idx="815">
                  <c:v>2017-07-21</c:v>
                </c:pt>
                <c:pt idx="816">
                  <c:v>2017-07-24</c:v>
                </c:pt>
                <c:pt idx="817">
                  <c:v>2017-07-25</c:v>
                </c:pt>
                <c:pt idx="818">
                  <c:v>2017-07-26</c:v>
                </c:pt>
                <c:pt idx="819">
                  <c:v>2017-07-27</c:v>
                </c:pt>
                <c:pt idx="820">
                  <c:v>2017-07-28</c:v>
                </c:pt>
                <c:pt idx="821">
                  <c:v>2017-07-31</c:v>
                </c:pt>
                <c:pt idx="822">
                  <c:v>2017-08-01</c:v>
                </c:pt>
                <c:pt idx="823">
                  <c:v>2017-08-02</c:v>
                </c:pt>
                <c:pt idx="824">
                  <c:v>2017-08-03</c:v>
                </c:pt>
                <c:pt idx="825">
                  <c:v>2017-08-04</c:v>
                </c:pt>
                <c:pt idx="826">
                  <c:v>2017-08-07</c:v>
                </c:pt>
                <c:pt idx="827">
                  <c:v>2017-08-08</c:v>
                </c:pt>
                <c:pt idx="828">
                  <c:v>2017-08-09</c:v>
                </c:pt>
                <c:pt idx="829">
                  <c:v>2017-08-10</c:v>
                </c:pt>
                <c:pt idx="830">
                  <c:v>2017-08-11</c:v>
                </c:pt>
                <c:pt idx="831">
                  <c:v>2017-08-14</c:v>
                </c:pt>
                <c:pt idx="832">
                  <c:v>2017-08-15</c:v>
                </c:pt>
                <c:pt idx="833">
                  <c:v>2017-08-16</c:v>
                </c:pt>
                <c:pt idx="834">
                  <c:v>2017-08-17</c:v>
                </c:pt>
                <c:pt idx="835">
                  <c:v>2017-08-18</c:v>
                </c:pt>
                <c:pt idx="836">
                  <c:v>2017-08-21</c:v>
                </c:pt>
                <c:pt idx="837">
                  <c:v>2017-08-22</c:v>
                </c:pt>
                <c:pt idx="838">
                  <c:v>2017-08-23</c:v>
                </c:pt>
                <c:pt idx="839">
                  <c:v>2017-08-24</c:v>
                </c:pt>
                <c:pt idx="840">
                  <c:v>2017-08-25</c:v>
                </c:pt>
                <c:pt idx="841">
                  <c:v>2017-08-28</c:v>
                </c:pt>
                <c:pt idx="842">
                  <c:v>2017-08-29</c:v>
                </c:pt>
                <c:pt idx="843">
                  <c:v>2017-08-30</c:v>
                </c:pt>
                <c:pt idx="844">
                  <c:v>2017-08-31</c:v>
                </c:pt>
                <c:pt idx="845">
                  <c:v>2017-09-01</c:v>
                </c:pt>
                <c:pt idx="846">
                  <c:v>2017-09-04</c:v>
                </c:pt>
                <c:pt idx="847">
                  <c:v>2017-09-05</c:v>
                </c:pt>
                <c:pt idx="848">
                  <c:v>2017-09-06</c:v>
                </c:pt>
                <c:pt idx="849">
                  <c:v>2017-09-07</c:v>
                </c:pt>
                <c:pt idx="850">
                  <c:v>2017-09-08</c:v>
                </c:pt>
                <c:pt idx="851">
                  <c:v>2017-09-11</c:v>
                </c:pt>
                <c:pt idx="852">
                  <c:v>2017-09-12</c:v>
                </c:pt>
                <c:pt idx="853">
                  <c:v>2017-09-13</c:v>
                </c:pt>
                <c:pt idx="854">
                  <c:v>2017-09-14</c:v>
                </c:pt>
                <c:pt idx="855">
                  <c:v>2017-09-15</c:v>
                </c:pt>
                <c:pt idx="856">
                  <c:v>2017-09-18</c:v>
                </c:pt>
                <c:pt idx="857">
                  <c:v>2017-09-19</c:v>
                </c:pt>
                <c:pt idx="858">
                  <c:v>2017-09-20</c:v>
                </c:pt>
                <c:pt idx="859">
                  <c:v>2017-09-21</c:v>
                </c:pt>
                <c:pt idx="860">
                  <c:v>2017-09-22</c:v>
                </c:pt>
                <c:pt idx="861">
                  <c:v>2017-09-25</c:v>
                </c:pt>
                <c:pt idx="862">
                  <c:v>2017-09-26</c:v>
                </c:pt>
                <c:pt idx="863">
                  <c:v>2017-09-27</c:v>
                </c:pt>
                <c:pt idx="864">
                  <c:v>2017-09-28</c:v>
                </c:pt>
                <c:pt idx="865">
                  <c:v>2017-09-29</c:v>
                </c:pt>
                <c:pt idx="866">
                  <c:v>2017-10-09</c:v>
                </c:pt>
                <c:pt idx="867">
                  <c:v>2017-10-10</c:v>
                </c:pt>
                <c:pt idx="868">
                  <c:v>2017-10-11</c:v>
                </c:pt>
                <c:pt idx="869">
                  <c:v>2017-10-12</c:v>
                </c:pt>
                <c:pt idx="870">
                  <c:v>2017-10-13</c:v>
                </c:pt>
                <c:pt idx="871">
                  <c:v>2017-10-16</c:v>
                </c:pt>
                <c:pt idx="872">
                  <c:v>2017-10-17</c:v>
                </c:pt>
                <c:pt idx="873">
                  <c:v>2017-10-18</c:v>
                </c:pt>
                <c:pt idx="874">
                  <c:v>2017-10-19</c:v>
                </c:pt>
                <c:pt idx="875">
                  <c:v>2017-10-20</c:v>
                </c:pt>
                <c:pt idx="876">
                  <c:v>2017-10-23</c:v>
                </c:pt>
                <c:pt idx="877">
                  <c:v>2017-10-24</c:v>
                </c:pt>
                <c:pt idx="878">
                  <c:v>2017-10-25</c:v>
                </c:pt>
                <c:pt idx="879">
                  <c:v>2017-10-26</c:v>
                </c:pt>
                <c:pt idx="880">
                  <c:v>2017-10-27</c:v>
                </c:pt>
                <c:pt idx="881">
                  <c:v>2017-10-30</c:v>
                </c:pt>
                <c:pt idx="882">
                  <c:v>2017-10-31</c:v>
                </c:pt>
                <c:pt idx="883">
                  <c:v>2017-11-01</c:v>
                </c:pt>
                <c:pt idx="884">
                  <c:v>2017-11-02</c:v>
                </c:pt>
                <c:pt idx="885">
                  <c:v>2017-11-03</c:v>
                </c:pt>
                <c:pt idx="886">
                  <c:v>2017-11-06</c:v>
                </c:pt>
                <c:pt idx="887">
                  <c:v>2017-11-07</c:v>
                </c:pt>
                <c:pt idx="888">
                  <c:v>2017-11-08</c:v>
                </c:pt>
                <c:pt idx="889">
                  <c:v>2017-11-09</c:v>
                </c:pt>
                <c:pt idx="890">
                  <c:v>2017-11-10</c:v>
                </c:pt>
                <c:pt idx="891">
                  <c:v>2017-11-13</c:v>
                </c:pt>
                <c:pt idx="892">
                  <c:v>2017-11-14</c:v>
                </c:pt>
                <c:pt idx="893">
                  <c:v>2017-11-15</c:v>
                </c:pt>
                <c:pt idx="894">
                  <c:v>2017-11-16</c:v>
                </c:pt>
                <c:pt idx="895">
                  <c:v>2017-11-17</c:v>
                </c:pt>
                <c:pt idx="896">
                  <c:v>2017-11-20</c:v>
                </c:pt>
                <c:pt idx="897">
                  <c:v>2017-11-21</c:v>
                </c:pt>
                <c:pt idx="898">
                  <c:v>2017-11-22</c:v>
                </c:pt>
                <c:pt idx="899">
                  <c:v>2017-11-23</c:v>
                </c:pt>
                <c:pt idx="900">
                  <c:v>2017-11-24</c:v>
                </c:pt>
                <c:pt idx="901">
                  <c:v>2017-11-27</c:v>
                </c:pt>
                <c:pt idx="902">
                  <c:v>2017-11-28</c:v>
                </c:pt>
                <c:pt idx="903">
                  <c:v>2017-11-29</c:v>
                </c:pt>
                <c:pt idx="904">
                  <c:v>2017-11-30</c:v>
                </c:pt>
                <c:pt idx="905">
                  <c:v>2017-12-01</c:v>
                </c:pt>
                <c:pt idx="906">
                  <c:v>2017-12-04</c:v>
                </c:pt>
                <c:pt idx="907">
                  <c:v>2017-12-05</c:v>
                </c:pt>
                <c:pt idx="908">
                  <c:v>2017-12-06</c:v>
                </c:pt>
                <c:pt idx="909">
                  <c:v>2017-12-07</c:v>
                </c:pt>
                <c:pt idx="910">
                  <c:v>2017-12-08</c:v>
                </c:pt>
                <c:pt idx="911">
                  <c:v>2017-12-11</c:v>
                </c:pt>
                <c:pt idx="912">
                  <c:v>2017-12-12</c:v>
                </c:pt>
                <c:pt idx="913">
                  <c:v>2017-12-13</c:v>
                </c:pt>
                <c:pt idx="914">
                  <c:v>2017-12-14</c:v>
                </c:pt>
                <c:pt idx="915">
                  <c:v>2017-12-15</c:v>
                </c:pt>
                <c:pt idx="916">
                  <c:v>2017-12-18</c:v>
                </c:pt>
                <c:pt idx="917">
                  <c:v>2017-12-19</c:v>
                </c:pt>
                <c:pt idx="918">
                  <c:v>2017-12-20</c:v>
                </c:pt>
                <c:pt idx="919">
                  <c:v>2017-12-21</c:v>
                </c:pt>
                <c:pt idx="920">
                  <c:v>2017-12-22</c:v>
                </c:pt>
                <c:pt idx="921">
                  <c:v>2017-12-25</c:v>
                </c:pt>
                <c:pt idx="922">
                  <c:v>2017-12-26</c:v>
                </c:pt>
                <c:pt idx="923">
                  <c:v>2017-12-27</c:v>
                </c:pt>
                <c:pt idx="924">
                  <c:v>2017-12-28</c:v>
                </c:pt>
                <c:pt idx="925">
                  <c:v>2017-12-29</c:v>
                </c:pt>
                <c:pt idx="926">
                  <c:v>2018-01-02</c:v>
                </c:pt>
                <c:pt idx="927">
                  <c:v>2018-01-03</c:v>
                </c:pt>
                <c:pt idx="928">
                  <c:v>2018-01-04</c:v>
                </c:pt>
                <c:pt idx="929">
                  <c:v>2018-01-05</c:v>
                </c:pt>
                <c:pt idx="930">
                  <c:v>2018-01-08</c:v>
                </c:pt>
                <c:pt idx="931">
                  <c:v>2018-01-09</c:v>
                </c:pt>
                <c:pt idx="932">
                  <c:v>2018-01-10</c:v>
                </c:pt>
                <c:pt idx="933">
                  <c:v>2018-01-11</c:v>
                </c:pt>
                <c:pt idx="934">
                  <c:v>2018-01-12</c:v>
                </c:pt>
                <c:pt idx="935">
                  <c:v>2018-01-15</c:v>
                </c:pt>
                <c:pt idx="936">
                  <c:v>2018-01-16</c:v>
                </c:pt>
                <c:pt idx="937">
                  <c:v>2018-01-17</c:v>
                </c:pt>
                <c:pt idx="938">
                  <c:v>2018-01-18</c:v>
                </c:pt>
                <c:pt idx="939">
                  <c:v>2018-01-19</c:v>
                </c:pt>
                <c:pt idx="940">
                  <c:v>2018-01-22</c:v>
                </c:pt>
                <c:pt idx="941">
                  <c:v>2018-01-23</c:v>
                </c:pt>
                <c:pt idx="942">
                  <c:v>2018-01-24</c:v>
                </c:pt>
                <c:pt idx="943">
                  <c:v>2018-01-25</c:v>
                </c:pt>
                <c:pt idx="944">
                  <c:v>2018-01-26</c:v>
                </c:pt>
                <c:pt idx="945">
                  <c:v>2018-01-29</c:v>
                </c:pt>
                <c:pt idx="946">
                  <c:v>2018-01-30</c:v>
                </c:pt>
                <c:pt idx="947">
                  <c:v>2018-01-31</c:v>
                </c:pt>
                <c:pt idx="948">
                  <c:v>2018-02-01</c:v>
                </c:pt>
                <c:pt idx="949">
                  <c:v>2018-02-02</c:v>
                </c:pt>
                <c:pt idx="950">
                  <c:v>2018-02-05</c:v>
                </c:pt>
                <c:pt idx="951">
                  <c:v>2018-02-06</c:v>
                </c:pt>
                <c:pt idx="952">
                  <c:v>2018-02-07</c:v>
                </c:pt>
                <c:pt idx="953">
                  <c:v>2018-02-08</c:v>
                </c:pt>
                <c:pt idx="954">
                  <c:v>2018-02-09</c:v>
                </c:pt>
                <c:pt idx="955">
                  <c:v>2018-02-12</c:v>
                </c:pt>
                <c:pt idx="956">
                  <c:v>2018-02-13</c:v>
                </c:pt>
                <c:pt idx="957">
                  <c:v>2018-02-14</c:v>
                </c:pt>
                <c:pt idx="958">
                  <c:v>2018-02-22</c:v>
                </c:pt>
                <c:pt idx="959">
                  <c:v>2018-02-23</c:v>
                </c:pt>
                <c:pt idx="960">
                  <c:v>2018-02-26</c:v>
                </c:pt>
                <c:pt idx="961">
                  <c:v>2018-02-27</c:v>
                </c:pt>
                <c:pt idx="962">
                  <c:v>2018-02-28</c:v>
                </c:pt>
                <c:pt idx="963">
                  <c:v>2018-03-01</c:v>
                </c:pt>
                <c:pt idx="964">
                  <c:v>2018-03-02</c:v>
                </c:pt>
                <c:pt idx="965">
                  <c:v>2018-03-05</c:v>
                </c:pt>
                <c:pt idx="966">
                  <c:v>2018-03-06</c:v>
                </c:pt>
                <c:pt idx="967">
                  <c:v>2018-03-07</c:v>
                </c:pt>
                <c:pt idx="968">
                  <c:v>2018-03-08</c:v>
                </c:pt>
                <c:pt idx="969">
                  <c:v>2018-03-09</c:v>
                </c:pt>
                <c:pt idx="970">
                  <c:v>2018-03-12</c:v>
                </c:pt>
                <c:pt idx="971">
                  <c:v>2018-03-13</c:v>
                </c:pt>
                <c:pt idx="972">
                  <c:v>2018-03-14</c:v>
                </c:pt>
                <c:pt idx="973">
                  <c:v>2018-03-15</c:v>
                </c:pt>
                <c:pt idx="974">
                  <c:v>2018-03-16</c:v>
                </c:pt>
                <c:pt idx="975">
                  <c:v>2018-03-19</c:v>
                </c:pt>
                <c:pt idx="976">
                  <c:v>2018-03-20</c:v>
                </c:pt>
                <c:pt idx="977">
                  <c:v>2018-03-21</c:v>
                </c:pt>
                <c:pt idx="978">
                  <c:v>2018-03-22</c:v>
                </c:pt>
                <c:pt idx="979">
                  <c:v>2018-03-23</c:v>
                </c:pt>
                <c:pt idx="980">
                  <c:v>2018-03-26</c:v>
                </c:pt>
                <c:pt idx="981">
                  <c:v>2018-03-27</c:v>
                </c:pt>
                <c:pt idx="982">
                  <c:v>2018-03-28</c:v>
                </c:pt>
                <c:pt idx="983">
                  <c:v>2018-03-29</c:v>
                </c:pt>
                <c:pt idx="984">
                  <c:v>2018-03-30</c:v>
                </c:pt>
                <c:pt idx="985">
                  <c:v>2018-04-02</c:v>
                </c:pt>
                <c:pt idx="986">
                  <c:v>2018-04-03</c:v>
                </c:pt>
                <c:pt idx="987">
                  <c:v>2018-04-04</c:v>
                </c:pt>
                <c:pt idx="988">
                  <c:v>2018-04-09</c:v>
                </c:pt>
                <c:pt idx="989">
                  <c:v>2018-04-10</c:v>
                </c:pt>
                <c:pt idx="990">
                  <c:v>2018-04-11</c:v>
                </c:pt>
                <c:pt idx="991">
                  <c:v>2018-04-12</c:v>
                </c:pt>
                <c:pt idx="992">
                  <c:v>2018-04-13</c:v>
                </c:pt>
                <c:pt idx="993">
                  <c:v>2018-04-16</c:v>
                </c:pt>
                <c:pt idx="994">
                  <c:v>2018-04-17</c:v>
                </c:pt>
                <c:pt idx="995">
                  <c:v>2018-04-18</c:v>
                </c:pt>
                <c:pt idx="996">
                  <c:v>2018-04-19</c:v>
                </c:pt>
                <c:pt idx="997">
                  <c:v>2018-04-20</c:v>
                </c:pt>
                <c:pt idx="998">
                  <c:v>2018-04-23</c:v>
                </c:pt>
                <c:pt idx="999">
                  <c:v>2018-04-24</c:v>
                </c:pt>
                <c:pt idx="1000">
                  <c:v>2018-04-25</c:v>
                </c:pt>
                <c:pt idx="1001">
                  <c:v>2018-04-26</c:v>
                </c:pt>
                <c:pt idx="1002">
                  <c:v>2018-04-27</c:v>
                </c:pt>
                <c:pt idx="1003">
                  <c:v>2018-05-02</c:v>
                </c:pt>
                <c:pt idx="1004">
                  <c:v>2018-05-03</c:v>
                </c:pt>
                <c:pt idx="1005">
                  <c:v>2018-05-04</c:v>
                </c:pt>
                <c:pt idx="1006">
                  <c:v>2018-05-07</c:v>
                </c:pt>
                <c:pt idx="1007">
                  <c:v>2018-05-08</c:v>
                </c:pt>
                <c:pt idx="1008">
                  <c:v>2018-05-09</c:v>
                </c:pt>
                <c:pt idx="1009">
                  <c:v>2018-05-10</c:v>
                </c:pt>
                <c:pt idx="1010">
                  <c:v>2018-05-11</c:v>
                </c:pt>
                <c:pt idx="1011">
                  <c:v>2018-05-14</c:v>
                </c:pt>
                <c:pt idx="1012">
                  <c:v>2018-05-15</c:v>
                </c:pt>
                <c:pt idx="1013">
                  <c:v>2018-05-16</c:v>
                </c:pt>
                <c:pt idx="1014">
                  <c:v>2018-05-17</c:v>
                </c:pt>
                <c:pt idx="1015">
                  <c:v>2018-05-18</c:v>
                </c:pt>
                <c:pt idx="1016">
                  <c:v>2018-05-21</c:v>
                </c:pt>
                <c:pt idx="1017">
                  <c:v>2018-05-22</c:v>
                </c:pt>
                <c:pt idx="1018">
                  <c:v>2018-05-23</c:v>
                </c:pt>
                <c:pt idx="1019">
                  <c:v>2018-05-24</c:v>
                </c:pt>
                <c:pt idx="1020">
                  <c:v>2018-05-25</c:v>
                </c:pt>
                <c:pt idx="1021">
                  <c:v>2018-05-28</c:v>
                </c:pt>
                <c:pt idx="1022">
                  <c:v>2018-05-29</c:v>
                </c:pt>
                <c:pt idx="1023">
                  <c:v>2018-05-30</c:v>
                </c:pt>
                <c:pt idx="1024">
                  <c:v>2018-05-31</c:v>
                </c:pt>
                <c:pt idx="1025">
                  <c:v>2018-06-01</c:v>
                </c:pt>
                <c:pt idx="1026">
                  <c:v>2018-06-04</c:v>
                </c:pt>
                <c:pt idx="1027">
                  <c:v>2018-06-05</c:v>
                </c:pt>
                <c:pt idx="1028">
                  <c:v>2018-06-06</c:v>
                </c:pt>
                <c:pt idx="1029">
                  <c:v>2018-06-07</c:v>
                </c:pt>
                <c:pt idx="1030">
                  <c:v>2018-06-08</c:v>
                </c:pt>
                <c:pt idx="1031">
                  <c:v>2018-06-11</c:v>
                </c:pt>
                <c:pt idx="1032">
                  <c:v>2018-06-12</c:v>
                </c:pt>
                <c:pt idx="1033">
                  <c:v>2018-06-13</c:v>
                </c:pt>
                <c:pt idx="1034">
                  <c:v>2018-06-14</c:v>
                </c:pt>
                <c:pt idx="1035">
                  <c:v>2018-06-15</c:v>
                </c:pt>
                <c:pt idx="1036">
                  <c:v>2018-06-19</c:v>
                </c:pt>
                <c:pt idx="1037">
                  <c:v>2018-06-20</c:v>
                </c:pt>
                <c:pt idx="1038">
                  <c:v>2018-06-21</c:v>
                </c:pt>
                <c:pt idx="1039">
                  <c:v>2018-06-22</c:v>
                </c:pt>
                <c:pt idx="1040">
                  <c:v>2018-06-25</c:v>
                </c:pt>
                <c:pt idx="1041">
                  <c:v>2018-06-26</c:v>
                </c:pt>
                <c:pt idx="1042">
                  <c:v>2018-06-27</c:v>
                </c:pt>
                <c:pt idx="1043">
                  <c:v>2018-06-28</c:v>
                </c:pt>
                <c:pt idx="1044">
                  <c:v>2018-06-29</c:v>
                </c:pt>
                <c:pt idx="1045">
                  <c:v>2018-07-02</c:v>
                </c:pt>
                <c:pt idx="1046">
                  <c:v>2018-07-03</c:v>
                </c:pt>
                <c:pt idx="1047">
                  <c:v>2018-07-04</c:v>
                </c:pt>
                <c:pt idx="1048">
                  <c:v>2018-07-05</c:v>
                </c:pt>
                <c:pt idx="1049">
                  <c:v>2018-07-06</c:v>
                </c:pt>
                <c:pt idx="1050">
                  <c:v>2018-07-09</c:v>
                </c:pt>
                <c:pt idx="1051">
                  <c:v>2018-07-10</c:v>
                </c:pt>
                <c:pt idx="1052">
                  <c:v>2018-07-11</c:v>
                </c:pt>
                <c:pt idx="1053">
                  <c:v>2018-07-12</c:v>
                </c:pt>
                <c:pt idx="1054">
                  <c:v>2018-07-13</c:v>
                </c:pt>
                <c:pt idx="1055">
                  <c:v>2018-07-16</c:v>
                </c:pt>
                <c:pt idx="1056">
                  <c:v>2018-07-17</c:v>
                </c:pt>
                <c:pt idx="1057">
                  <c:v>2018-07-18</c:v>
                </c:pt>
                <c:pt idx="1058">
                  <c:v>2018-07-19</c:v>
                </c:pt>
                <c:pt idx="1059">
                  <c:v>2018-07-20</c:v>
                </c:pt>
                <c:pt idx="1060">
                  <c:v>2018-07-23</c:v>
                </c:pt>
                <c:pt idx="1061">
                  <c:v>2018-07-24</c:v>
                </c:pt>
                <c:pt idx="1062">
                  <c:v>2018-07-25</c:v>
                </c:pt>
                <c:pt idx="1063">
                  <c:v>2018-07-26</c:v>
                </c:pt>
                <c:pt idx="1064">
                  <c:v>2018-07-27</c:v>
                </c:pt>
                <c:pt idx="1065">
                  <c:v>2018-07-30</c:v>
                </c:pt>
                <c:pt idx="1066">
                  <c:v>2018-07-31</c:v>
                </c:pt>
                <c:pt idx="1067">
                  <c:v>2018-08-01</c:v>
                </c:pt>
                <c:pt idx="1068">
                  <c:v>2018-08-02</c:v>
                </c:pt>
                <c:pt idx="1069">
                  <c:v>2018-08-03</c:v>
                </c:pt>
                <c:pt idx="1070">
                  <c:v>2018-08-06</c:v>
                </c:pt>
                <c:pt idx="1071">
                  <c:v>2018-08-07</c:v>
                </c:pt>
                <c:pt idx="1072">
                  <c:v>2018-08-08</c:v>
                </c:pt>
                <c:pt idx="1073">
                  <c:v>2018-08-09</c:v>
                </c:pt>
                <c:pt idx="1074">
                  <c:v>2018-08-10</c:v>
                </c:pt>
                <c:pt idx="1075">
                  <c:v>2018-08-13</c:v>
                </c:pt>
                <c:pt idx="1076">
                  <c:v>2018-08-14</c:v>
                </c:pt>
                <c:pt idx="1077">
                  <c:v>2018-08-15</c:v>
                </c:pt>
                <c:pt idx="1078">
                  <c:v>2018-08-16</c:v>
                </c:pt>
                <c:pt idx="1079">
                  <c:v>2018-08-17</c:v>
                </c:pt>
                <c:pt idx="1080">
                  <c:v>2018-08-20</c:v>
                </c:pt>
                <c:pt idx="1081">
                  <c:v>2018-08-21</c:v>
                </c:pt>
                <c:pt idx="1082">
                  <c:v>2018-08-22</c:v>
                </c:pt>
                <c:pt idx="1083">
                  <c:v>2018-08-23</c:v>
                </c:pt>
                <c:pt idx="1084">
                  <c:v>2018-08-24</c:v>
                </c:pt>
                <c:pt idx="1085">
                  <c:v>2018-08-27</c:v>
                </c:pt>
                <c:pt idx="1086">
                  <c:v>2018-08-28</c:v>
                </c:pt>
                <c:pt idx="1087">
                  <c:v>2018-08-29</c:v>
                </c:pt>
                <c:pt idx="1088">
                  <c:v>2018-08-30</c:v>
                </c:pt>
                <c:pt idx="1089">
                  <c:v>2018-08-31</c:v>
                </c:pt>
                <c:pt idx="1090">
                  <c:v>2018-09-03</c:v>
                </c:pt>
                <c:pt idx="1091">
                  <c:v>2018-09-04</c:v>
                </c:pt>
                <c:pt idx="1092">
                  <c:v>2018-09-05</c:v>
                </c:pt>
                <c:pt idx="1093">
                  <c:v>2018-09-06</c:v>
                </c:pt>
                <c:pt idx="1094">
                  <c:v>2018-09-07</c:v>
                </c:pt>
                <c:pt idx="1095">
                  <c:v>2018-09-10</c:v>
                </c:pt>
                <c:pt idx="1096">
                  <c:v>2018-09-11</c:v>
                </c:pt>
                <c:pt idx="1097">
                  <c:v>2018-09-12</c:v>
                </c:pt>
                <c:pt idx="1098">
                  <c:v>2018-09-13</c:v>
                </c:pt>
                <c:pt idx="1099">
                  <c:v>2018-09-14</c:v>
                </c:pt>
                <c:pt idx="1100">
                  <c:v>2018-09-17</c:v>
                </c:pt>
                <c:pt idx="1101">
                  <c:v>2018-09-18</c:v>
                </c:pt>
                <c:pt idx="1102">
                  <c:v>2018-09-19</c:v>
                </c:pt>
                <c:pt idx="1103">
                  <c:v>2018-09-20</c:v>
                </c:pt>
                <c:pt idx="1104">
                  <c:v>2018-09-21</c:v>
                </c:pt>
                <c:pt idx="1105">
                  <c:v>2018-09-25</c:v>
                </c:pt>
                <c:pt idx="1106">
                  <c:v>2018-09-26</c:v>
                </c:pt>
                <c:pt idx="1107">
                  <c:v>2018-09-27</c:v>
                </c:pt>
                <c:pt idx="1108">
                  <c:v>2018-09-28</c:v>
                </c:pt>
                <c:pt idx="1109">
                  <c:v>2018-10-08</c:v>
                </c:pt>
                <c:pt idx="1110">
                  <c:v>2018-10-09</c:v>
                </c:pt>
                <c:pt idx="1111">
                  <c:v>2018-10-10</c:v>
                </c:pt>
                <c:pt idx="1112">
                  <c:v>2018-10-11</c:v>
                </c:pt>
                <c:pt idx="1113">
                  <c:v>2018-10-12</c:v>
                </c:pt>
                <c:pt idx="1114">
                  <c:v>2018-10-15</c:v>
                </c:pt>
                <c:pt idx="1115">
                  <c:v>2018-10-16</c:v>
                </c:pt>
                <c:pt idx="1116">
                  <c:v>2018-10-17</c:v>
                </c:pt>
                <c:pt idx="1117">
                  <c:v>2018-10-18</c:v>
                </c:pt>
                <c:pt idx="1118">
                  <c:v>2018-10-19</c:v>
                </c:pt>
                <c:pt idx="1119">
                  <c:v>2018-10-22</c:v>
                </c:pt>
                <c:pt idx="1120">
                  <c:v>2018-10-23</c:v>
                </c:pt>
                <c:pt idx="1121">
                  <c:v>2018-10-24</c:v>
                </c:pt>
                <c:pt idx="1122">
                  <c:v>2018-10-25</c:v>
                </c:pt>
                <c:pt idx="1123">
                  <c:v>2018-10-26</c:v>
                </c:pt>
                <c:pt idx="1124">
                  <c:v>2018-10-29</c:v>
                </c:pt>
                <c:pt idx="1125">
                  <c:v>2018-10-30</c:v>
                </c:pt>
                <c:pt idx="1126">
                  <c:v>2018-10-31</c:v>
                </c:pt>
                <c:pt idx="1127">
                  <c:v>2018-11-01</c:v>
                </c:pt>
                <c:pt idx="1128">
                  <c:v>2018-11-02</c:v>
                </c:pt>
                <c:pt idx="1129">
                  <c:v>2018-11-05</c:v>
                </c:pt>
                <c:pt idx="1130">
                  <c:v>2018-11-06</c:v>
                </c:pt>
                <c:pt idx="1131">
                  <c:v>2018-11-07</c:v>
                </c:pt>
                <c:pt idx="1132">
                  <c:v>2018-11-08</c:v>
                </c:pt>
                <c:pt idx="1133">
                  <c:v>2018-11-09</c:v>
                </c:pt>
                <c:pt idx="1134">
                  <c:v>2018-11-12</c:v>
                </c:pt>
                <c:pt idx="1135">
                  <c:v>2018-11-13</c:v>
                </c:pt>
                <c:pt idx="1136">
                  <c:v>2018-11-14</c:v>
                </c:pt>
                <c:pt idx="1137">
                  <c:v>2018-11-15</c:v>
                </c:pt>
                <c:pt idx="1138">
                  <c:v>2018-11-16</c:v>
                </c:pt>
                <c:pt idx="1139">
                  <c:v>2018-11-19</c:v>
                </c:pt>
                <c:pt idx="1140">
                  <c:v>2018-11-20</c:v>
                </c:pt>
                <c:pt idx="1141">
                  <c:v>2018-11-21</c:v>
                </c:pt>
                <c:pt idx="1142">
                  <c:v>2018-11-22</c:v>
                </c:pt>
                <c:pt idx="1143">
                  <c:v>2018-11-23</c:v>
                </c:pt>
                <c:pt idx="1144">
                  <c:v>2018-11-26</c:v>
                </c:pt>
                <c:pt idx="1145">
                  <c:v>2018-11-27</c:v>
                </c:pt>
                <c:pt idx="1146">
                  <c:v>2018-11-28</c:v>
                </c:pt>
                <c:pt idx="1147">
                  <c:v>2018-11-29</c:v>
                </c:pt>
                <c:pt idx="1148">
                  <c:v>2018-11-30</c:v>
                </c:pt>
                <c:pt idx="1149">
                  <c:v>2018-12-03</c:v>
                </c:pt>
                <c:pt idx="1150">
                  <c:v>2018-12-04</c:v>
                </c:pt>
                <c:pt idx="1151">
                  <c:v>2018-12-05</c:v>
                </c:pt>
                <c:pt idx="1152">
                  <c:v>2018-12-06</c:v>
                </c:pt>
                <c:pt idx="1153">
                  <c:v>2018-12-07</c:v>
                </c:pt>
                <c:pt idx="1154">
                  <c:v>2018-12-10</c:v>
                </c:pt>
                <c:pt idx="1155">
                  <c:v>2018-12-11</c:v>
                </c:pt>
                <c:pt idx="1156">
                  <c:v>2018-12-12</c:v>
                </c:pt>
                <c:pt idx="1157">
                  <c:v>2018-12-13</c:v>
                </c:pt>
                <c:pt idx="1158">
                  <c:v>2018-12-14</c:v>
                </c:pt>
                <c:pt idx="1159">
                  <c:v>2018-12-17</c:v>
                </c:pt>
                <c:pt idx="1160">
                  <c:v>2018-12-18</c:v>
                </c:pt>
                <c:pt idx="1161">
                  <c:v>2018-12-19</c:v>
                </c:pt>
                <c:pt idx="1162">
                  <c:v>2018-12-20</c:v>
                </c:pt>
                <c:pt idx="1163">
                  <c:v>2018-12-21</c:v>
                </c:pt>
                <c:pt idx="1164">
                  <c:v>2018-12-24</c:v>
                </c:pt>
                <c:pt idx="1165">
                  <c:v>2018-12-25</c:v>
                </c:pt>
                <c:pt idx="1166">
                  <c:v>2018-12-26</c:v>
                </c:pt>
                <c:pt idx="1167">
                  <c:v>2018-12-27</c:v>
                </c:pt>
                <c:pt idx="1168">
                  <c:v>2018-12-28</c:v>
                </c:pt>
                <c:pt idx="1169">
                  <c:v>2019-01-02</c:v>
                </c:pt>
                <c:pt idx="1170">
                  <c:v>2019-01-03</c:v>
                </c:pt>
                <c:pt idx="1171">
                  <c:v>2019-01-04</c:v>
                </c:pt>
                <c:pt idx="1172">
                  <c:v>2019-01-07</c:v>
                </c:pt>
                <c:pt idx="1173">
                  <c:v>2019-01-08</c:v>
                </c:pt>
                <c:pt idx="1174">
                  <c:v>2019-01-09</c:v>
                </c:pt>
                <c:pt idx="1175">
                  <c:v>2019-01-10</c:v>
                </c:pt>
                <c:pt idx="1176">
                  <c:v>2019-01-11</c:v>
                </c:pt>
                <c:pt idx="1177">
                  <c:v>2019-01-14</c:v>
                </c:pt>
                <c:pt idx="1178">
                  <c:v>2019-01-15</c:v>
                </c:pt>
                <c:pt idx="1179">
                  <c:v>2019-01-16</c:v>
                </c:pt>
                <c:pt idx="1180">
                  <c:v>2019-01-17</c:v>
                </c:pt>
                <c:pt idx="1181">
                  <c:v>2019-01-18</c:v>
                </c:pt>
                <c:pt idx="1182">
                  <c:v>2019-01-21</c:v>
                </c:pt>
                <c:pt idx="1183">
                  <c:v>2019-01-22</c:v>
                </c:pt>
                <c:pt idx="1184">
                  <c:v>2019-01-23</c:v>
                </c:pt>
                <c:pt idx="1185">
                  <c:v>2019-01-24</c:v>
                </c:pt>
                <c:pt idx="1186">
                  <c:v>2019-01-25</c:v>
                </c:pt>
                <c:pt idx="1187">
                  <c:v>2019-01-28</c:v>
                </c:pt>
                <c:pt idx="1188">
                  <c:v>2019-01-29</c:v>
                </c:pt>
                <c:pt idx="1189">
                  <c:v>2019-01-30</c:v>
                </c:pt>
                <c:pt idx="1190">
                  <c:v>2019-01-31</c:v>
                </c:pt>
                <c:pt idx="1191">
                  <c:v>2019-02-01</c:v>
                </c:pt>
                <c:pt idx="1192">
                  <c:v>2019-02-11</c:v>
                </c:pt>
                <c:pt idx="1193">
                  <c:v>2019-02-12</c:v>
                </c:pt>
                <c:pt idx="1194">
                  <c:v>2019-02-13</c:v>
                </c:pt>
                <c:pt idx="1195">
                  <c:v>2019-02-14</c:v>
                </c:pt>
                <c:pt idx="1196">
                  <c:v>2019-02-15</c:v>
                </c:pt>
                <c:pt idx="1197">
                  <c:v>2019-02-18</c:v>
                </c:pt>
                <c:pt idx="1198">
                  <c:v>2019-02-19</c:v>
                </c:pt>
                <c:pt idx="1199">
                  <c:v>2019-02-20</c:v>
                </c:pt>
                <c:pt idx="1200">
                  <c:v>2019-02-21</c:v>
                </c:pt>
                <c:pt idx="1201">
                  <c:v>2019-02-22</c:v>
                </c:pt>
                <c:pt idx="1202">
                  <c:v>2019-02-25</c:v>
                </c:pt>
                <c:pt idx="1203">
                  <c:v>2019-02-26</c:v>
                </c:pt>
                <c:pt idx="1204">
                  <c:v>2019-02-27</c:v>
                </c:pt>
                <c:pt idx="1205">
                  <c:v>2019-02-28</c:v>
                </c:pt>
                <c:pt idx="1206">
                  <c:v>2019-03-01</c:v>
                </c:pt>
                <c:pt idx="1207">
                  <c:v>2019-03-04</c:v>
                </c:pt>
                <c:pt idx="1208">
                  <c:v>2019-03-05</c:v>
                </c:pt>
                <c:pt idx="1209">
                  <c:v>2019-03-06</c:v>
                </c:pt>
                <c:pt idx="1210">
                  <c:v>2019-03-07</c:v>
                </c:pt>
                <c:pt idx="1211">
                  <c:v>2019-03-08</c:v>
                </c:pt>
                <c:pt idx="1212">
                  <c:v>2019-03-11</c:v>
                </c:pt>
                <c:pt idx="1213">
                  <c:v>2019-03-12</c:v>
                </c:pt>
                <c:pt idx="1214">
                  <c:v>2019-03-13</c:v>
                </c:pt>
                <c:pt idx="1215">
                  <c:v>2019-03-14</c:v>
                </c:pt>
                <c:pt idx="1216">
                  <c:v>2019-03-15</c:v>
                </c:pt>
                <c:pt idx="1217">
                  <c:v>2019-03-18</c:v>
                </c:pt>
                <c:pt idx="1218">
                  <c:v>2019-03-19</c:v>
                </c:pt>
                <c:pt idx="1219">
                  <c:v>2019-03-20</c:v>
                </c:pt>
                <c:pt idx="1220">
                  <c:v>2019-03-21</c:v>
                </c:pt>
                <c:pt idx="1221">
                  <c:v>2019-03-22</c:v>
                </c:pt>
                <c:pt idx="1222">
                  <c:v>2019-03-25</c:v>
                </c:pt>
                <c:pt idx="1223">
                  <c:v>2019-03-26</c:v>
                </c:pt>
                <c:pt idx="1224">
                  <c:v>2019-03-27</c:v>
                </c:pt>
                <c:pt idx="1225">
                  <c:v>2019-03-28</c:v>
                </c:pt>
                <c:pt idx="1226">
                  <c:v>2019-03-29</c:v>
                </c:pt>
                <c:pt idx="1227">
                  <c:v>2019-04-01</c:v>
                </c:pt>
                <c:pt idx="1228">
                  <c:v>2019-04-02</c:v>
                </c:pt>
                <c:pt idx="1229">
                  <c:v>2019-04-03</c:v>
                </c:pt>
                <c:pt idx="1230">
                  <c:v>2019-04-04</c:v>
                </c:pt>
                <c:pt idx="1231">
                  <c:v>2019-04-08</c:v>
                </c:pt>
                <c:pt idx="1232">
                  <c:v>2019-04-09</c:v>
                </c:pt>
                <c:pt idx="1233">
                  <c:v>2019-04-10</c:v>
                </c:pt>
                <c:pt idx="1234">
                  <c:v>2019-04-11</c:v>
                </c:pt>
                <c:pt idx="1235">
                  <c:v>2019-04-12</c:v>
                </c:pt>
                <c:pt idx="1236">
                  <c:v>2019-04-15</c:v>
                </c:pt>
                <c:pt idx="1237">
                  <c:v>2019-04-16</c:v>
                </c:pt>
                <c:pt idx="1238">
                  <c:v>2019-04-17</c:v>
                </c:pt>
                <c:pt idx="1239">
                  <c:v>2019-04-18</c:v>
                </c:pt>
                <c:pt idx="1240">
                  <c:v>2019-04-19</c:v>
                </c:pt>
                <c:pt idx="1241">
                  <c:v>2019-04-22</c:v>
                </c:pt>
                <c:pt idx="1242">
                  <c:v>2019-04-23</c:v>
                </c:pt>
                <c:pt idx="1243">
                  <c:v>2019-04-24</c:v>
                </c:pt>
                <c:pt idx="1244">
                  <c:v>2019-04-25</c:v>
                </c:pt>
                <c:pt idx="1245">
                  <c:v>2019-04-26</c:v>
                </c:pt>
                <c:pt idx="1246">
                  <c:v>2019-04-29</c:v>
                </c:pt>
                <c:pt idx="1247">
                  <c:v>2019-04-30</c:v>
                </c:pt>
                <c:pt idx="1248">
                  <c:v>2019-05-06</c:v>
                </c:pt>
                <c:pt idx="1249">
                  <c:v>2019-05-07</c:v>
                </c:pt>
                <c:pt idx="1250">
                  <c:v>2019-05-08</c:v>
                </c:pt>
                <c:pt idx="1251">
                  <c:v>2019-05-09</c:v>
                </c:pt>
                <c:pt idx="1252">
                  <c:v>2019-05-10</c:v>
                </c:pt>
                <c:pt idx="1253">
                  <c:v>2019-05-13</c:v>
                </c:pt>
                <c:pt idx="1254">
                  <c:v>2019-05-14</c:v>
                </c:pt>
                <c:pt idx="1255">
                  <c:v>2019-05-15</c:v>
                </c:pt>
                <c:pt idx="1256">
                  <c:v>2019-05-16</c:v>
                </c:pt>
                <c:pt idx="1257">
                  <c:v>2019-05-17</c:v>
                </c:pt>
                <c:pt idx="1258">
                  <c:v>2019-05-20</c:v>
                </c:pt>
                <c:pt idx="1259">
                  <c:v>2019-05-21</c:v>
                </c:pt>
                <c:pt idx="1260">
                  <c:v>2019-05-22</c:v>
                </c:pt>
                <c:pt idx="1261">
                  <c:v>2019-05-23</c:v>
                </c:pt>
                <c:pt idx="1262">
                  <c:v>2019-05-24</c:v>
                </c:pt>
                <c:pt idx="1263">
                  <c:v>2019-05-27</c:v>
                </c:pt>
                <c:pt idx="1264">
                  <c:v>2019-05-28</c:v>
                </c:pt>
                <c:pt idx="1265">
                  <c:v>2019-05-29</c:v>
                </c:pt>
                <c:pt idx="1266">
                  <c:v>2019-05-30</c:v>
                </c:pt>
                <c:pt idx="1267">
                  <c:v>2019-05-31</c:v>
                </c:pt>
                <c:pt idx="1268">
                  <c:v>2019-06-03</c:v>
                </c:pt>
                <c:pt idx="1269">
                  <c:v>2019-06-04</c:v>
                </c:pt>
                <c:pt idx="1270">
                  <c:v>2019-06-05</c:v>
                </c:pt>
                <c:pt idx="1271">
                  <c:v>2019-06-06</c:v>
                </c:pt>
                <c:pt idx="1272">
                  <c:v>2019-06-10</c:v>
                </c:pt>
                <c:pt idx="1273">
                  <c:v>2019-06-11</c:v>
                </c:pt>
                <c:pt idx="1274">
                  <c:v>2019-06-12</c:v>
                </c:pt>
                <c:pt idx="1275">
                  <c:v>2019-06-13</c:v>
                </c:pt>
                <c:pt idx="1276">
                  <c:v>2019-06-14</c:v>
                </c:pt>
                <c:pt idx="1277">
                  <c:v>2019-06-17</c:v>
                </c:pt>
                <c:pt idx="1278">
                  <c:v>2019-06-18</c:v>
                </c:pt>
                <c:pt idx="1279">
                  <c:v>2019-06-19</c:v>
                </c:pt>
                <c:pt idx="1280">
                  <c:v>2019-06-20</c:v>
                </c:pt>
                <c:pt idx="1281">
                  <c:v>2019-06-21</c:v>
                </c:pt>
                <c:pt idx="1282">
                  <c:v>2019-06-24</c:v>
                </c:pt>
                <c:pt idx="1283">
                  <c:v>2019-06-25</c:v>
                </c:pt>
                <c:pt idx="1284">
                  <c:v>2019-06-26</c:v>
                </c:pt>
                <c:pt idx="1285">
                  <c:v>2019-06-27</c:v>
                </c:pt>
                <c:pt idx="1286">
                  <c:v>2019-06-28</c:v>
                </c:pt>
                <c:pt idx="1287">
                  <c:v>2019-07-01</c:v>
                </c:pt>
                <c:pt idx="1288">
                  <c:v>2019-07-02</c:v>
                </c:pt>
                <c:pt idx="1289">
                  <c:v>2019-07-03</c:v>
                </c:pt>
                <c:pt idx="1290">
                  <c:v>2019-07-04</c:v>
                </c:pt>
                <c:pt idx="1291">
                  <c:v>2019-07-05</c:v>
                </c:pt>
                <c:pt idx="1292">
                  <c:v>2019-07-08</c:v>
                </c:pt>
                <c:pt idx="1293">
                  <c:v>2019-07-09</c:v>
                </c:pt>
                <c:pt idx="1294">
                  <c:v>2019-07-10</c:v>
                </c:pt>
                <c:pt idx="1295">
                  <c:v>2019-07-11</c:v>
                </c:pt>
                <c:pt idx="1296">
                  <c:v>2019-07-12</c:v>
                </c:pt>
                <c:pt idx="1297">
                  <c:v>2019-07-15</c:v>
                </c:pt>
                <c:pt idx="1298">
                  <c:v>2019-07-16</c:v>
                </c:pt>
                <c:pt idx="1299">
                  <c:v>2019-07-17</c:v>
                </c:pt>
                <c:pt idx="1300">
                  <c:v>2019-07-18</c:v>
                </c:pt>
                <c:pt idx="1301">
                  <c:v>2019-07-19</c:v>
                </c:pt>
                <c:pt idx="1302">
                  <c:v>2019-07-22</c:v>
                </c:pt>
                <c:pt idx="1303">
                  <c:v>2019-07-23</c:v>
                </c:pt>
                <c:pt idx="1304">
                  <c:v>2019-07-24</c:v>
                </c:pt>
                <c:pt idx="1305">
                  <c:v>2019-07-25</c:v>
                </c:pt>
                <c:pt idx="1306">
                  <c:v>2019-07-26</c:v>
                </c:pt>
                <c:pt idx="1307">
                  <c:v>2019-07-29</c:v>
                </c:pt>
                <c:pt idx="1308">
                  <c:v>2019-07-30</c:v>
                </c:pt>
                <c:pt idx="1309">
                  <c:v>2019-07-31</c:v>
                </c:pt>
                <c:pt idx="1310">
                  <c:v>2019-08-01</c:v>
                </c:pt>
                <c:pt idx="1311">
                  <c:v>2019-08-02</c:v>
                </c:pt>
                <c:pt idx="1312">
                  <c:v>2019-08-05</c:v>
                </c:pt>
                <c:pt idx="1313">
                  <c:v>2019-08-06</c:v>
                </c:pt>
                <c:pt idx="1314">
                  <c:v>2019-08-07</c:v>
                </c:pt>
                <c:pt idx="1315">
                  <c:v>2019-08-08</c:v>
                </c:pt>
                <c:pt idx="1316">
                  <c:v>2019-08-09</c:v>
                </c:pt>
                <c:pt idx="1317">
                  <c:v>2019-08-12</c:v>
                </c:pt>
                <c:pt idx="1318">
                  <c:v>2019-08-13</c:v>
                </c:pt>
                <c:pt idx="1319">
                  <c:v>2019-08-14</c:v>
                </c:pt>
                <c:pt idx="1320">
                  <c:v>2019-08-15</c:v>
                </c:pt>
                <c:pt idx="1321">
                  <c:v>2019-08-16</c:v>
                </c:pt>
                <c:pt idx="1322">
                  <c:v>2019-08-19</c:v>
                </c:pt>
                <c:pt idx="1323">
                  <c:v>2019-08-20</c:v>
                </c:pt>
                <c:pt idx="1324">
                  <c:v>2019-08-21</c:v>
                </c:pt>
                <c:pt idx="1325">
                  <c:v>2019-08-22</c:v>
                </c:pt>
                <c:pt idx="1326">
                  <c:v>2019-08-23</c:v>
                </c:pt>
                <c:pt idx="1327">
                  <c:v>2019-08-26</c:v>
                </c:pt>
                <c:pt idx="1328">
                  <c:v>2019-08-27</c:v>
                </c:pt>
                <c:pt idx="1329">
                  <c:v>2019-08-28</c:v>
                </c:pt>
                <c:pt idx="1330">
                  <c:v>2019-08-29</c:v>
                </c:pt>
                <c:pt idx="1331">
                  <c:v>2019-08-30</c:v>
                </c:pt>
                <c:pt idx="1332">
                  <c:v>2019-09-02</c:v>
                </c:pt>
                <c:pt idx="1333">
                  <c:v>2019-09-03</c:v>
                </c:pt>
                <c:pt idx="1334">
                  <c:v>2019-09-04</c:v>
                </c:pt>
                <c:pt idx="1335">
                  <c:v>2019-09-05</c:v>
                </c:pt>
                <c:pt idx="1336">
                  <c:v>2019-09-06</c:v>
                </c:pt>
                <c:pt idx="1337">
                  <c:v>2019-09-09</c:v>
                </c:pt>
                <c:pt idx="1338">
                  <c:v>2019-09-10</c:v>
                </c:pt>
                <c:pt idx="1339">
                  <c:v>2019-09-11</c:v>
                </c:pt>
                <c:pt idx="1340">
                  <c:v>2019-09-12</c:v>
                </c:pt>
                <c:pt idx="1341">
                  <c:v>2019-09-16</c:v>
                </c:pt>
                <c:pt idx="1342">
                  <c:v>2019-09-17</c:v>
                </c:pt>
                <c:pt idx="1343">
                  <c:v>2019-09-18</c:v>
                </c:pt>
                <c:pt idx="1344">
                  <c:v>2019-09-19</c:v>
                </c:pt>
                <c:pt idx="1345">
                  <c:v>2019-09-20</c:v>
                </c:pt>
                <c:pt idx="1346">
                  <c:v>2019-09-23</c:v>
                </c:pt>
                <c:pt idx="1347">
                  <c:v>2019-09-24</c:v>
                </c:pt>
                <c:pt idx="1348">
                  <c:v>2019-09-25</c:v>
                </c:pt>
                <c:pt idx="1349">
                  <c:v>2019-09-26</c:v>
                </c:pt>
                <c:pt idx="1350">
                  <c:v>2019-09-27</c:v>
                </c:pt>
                <c:pt idx="1351">
                  <c:v>2019-09-30</c:v>
                </c:pt>
                <c:pt idx="1352">
                  <c:v>2019-10-08</c:v>
                </c:pt>
                <c:pt idx="1353">
                  <c:v>2019-10-09</c:v>
                </c:pt>
                <c:pt idx="1354">
                  <c:v>2019-10-10</c:v>
                </c:pt>
                <c:pt idx="1355">
                  <c:v>2019-10-11</c:v>
                </c:pt>
                <c:pt idx="1356">
                  <c:v>2019-10-14</c:v>
                </c:pt>
                <c:pt idx="1357">
                  <c:v>2019-10-15</c:v>
                </c:pt>
                <c:pt idx="1358">
                  <c:v>2019-10-16</c:v>
                </c:pt>
                <c:pt idx="1359">
                  <c:v>2019-10-17</c:v>
                </c:pt>
                <c:pt idx="1360">
                  <c:v>2019-10-18</c:v>
                </c:pt>
                <c:pt idx="1361">
                  <c:v>2019-10-21</c:v>
                </c:pt>
                <c:pt idx="1362">
                  <c:v>2019-10-22</c:v>
                </c:pt>
                <c:pt idx="1363">
                  <c:v>2019-10-23</c:v>
                </c:pt>
                <c:pt idx="1364">
                  <c:v>2019-10-24</c:v>
                </c:pt>
                <c:pt idx="1365">
                  <c:v>2019-10-25</c:v>
                </c:pt>
                <c:pt idx="1366">
                  <c:v>2019-10-28</c:v>
                </c:pt>
                <c:pt idx="1367">
                  <c:v>2019-10-29</c:v>
                </c:pt>
                <c:pt idx="1368">
                  <c:v>2019-10-30</c:v>
                </c:pt>
                <c:pt idx="1369">
                  <c:v>2019-10-31</c:v>
                </c:pt>
                <c:pt idx="1370">
                  <c:v>2019-11-01</c:v>
                </c:pt>
                <c:pt idx="1371">
                  <c:v>2019-11-04</c:v>
                </c:pt>
                <c:pt idx="1372">
                  <c:v>2019-11-05</c:v>
                </c:pt>
                <c:pt idx="1373">
                  <c:v>2019-11-06</c:v>
                </c:pt>
                <c:pt idx="1374">
                  <c:v>2019-11-07</c:v>
                </c:pt>
                <c:pt idx="1375">
                  <c:v>2019-11-08</c:v>
                </c:pt>
                <c:pt idx="1376">
                  <c:v>2019-11-11</c:v>
                </c:pt>
                <c:pt idx="1377">
                  <c:v>2019-11-12</c:v>
                </c:pt>
                <c:pt idx="1378">
                  <c:v>2019-11-13</c:v>
                </c:pt>
                <c:pt idx="1379">
                  <c:v>2019-11-14</c:v>
                </c:pt>
                <c:pt idx="1380">
                  <c:v>2019-11-15</c:v>
                </c:pt>
                <c:pt idx="1381">
                  <c:v>2019-11-18</c:v>
                </c:pt>
                <c:pt idx="1382">
                  <c:v>2019-11-19</c:v>
                </c:pt>
                <c:pt idx="1383">
                  <c:v>2019-11-20</c:v>
                </c:pt>
                <c:pt idx="1384">
                  <c:v>2019-11-21</c:v>
                </c:pt>
                <c:pt idx="1385">
                  <c:v>2019-11-22</c:v>
                </c:pt>
                <c:pt idx="1386">
                  <c:v>2019-11-25</c:v>
                </c:pt>
                <c:pt idx="1387">
                  <c:v>2019-11-26</c:v>
                </c:pt>
                <c:pt idx="1388">
                  <c:v>2019-11-27</c:v>
                </c:pt>
                <c:pt idx="1389">
                  <c:v>2019-11-28</c:v>
                </c:pt>
                <c:pt idx="1390">
                  <c:v>2019-11-29</c:v>
                </c:pt>
                <c:pt idx="1391">
                  <c:v>2019-12-02</c:v>
                </c:pt>
                <c:pt idx="1392">
                  <c:v>2019-12-03</c:v>
                </c:pt>
                <c:pt idx="1393">
                  <c:v>2019-12-04</c:v>
                </c:pt>
                <c:pt idx="1394">
                  <c:v>2019-12-05</c:v>
                </c:pt>
                <c:pt idx="1395">
                  <c:v>2019-12-06</c:v>
                </c:pt>
                <c:pt idx="1396">
                  <c:v>2019-12-09</c:v>
                </c:pt>
                <c:pt idx="1397">
                  <c:v>2019-12-10</c:v>
                </c:pt>
                <c:pt idx="1398">
                  <c:v>2019-12-11</c:v>
                </c:pt>
                <c:pt idx="1399">
                  <c:v>2019-12-12</c:v>
                </c:pt>
                <c:pt idx="1400">
                  <c:v>2019-12-13</c:v>
                </c:pt>
                <c:pt idx="1401">
                  <c:v>2019-12-16</c:v>
                </c:pt>
                <c:pt idx="1402">
                  <c:v>2019-12-17</c:v>
                </c:pt>
                <c:pt idx="1403">
                  <c:v>2019-12-18</c:v>
                </c:pt>
                <c:pt idx="1404">
                  <c:v>2019-12-19</c:v>
                </c:pt>
                <c:pt idx="1405">
                  <c:v>2019-12-20</c:v>
                </c:pt>
                <c:pt idx="1406">
                  <c:v>2019-12-23</c:v>
                </c:pt>
                <c:pt idx="1407">
                  <c:v>2019-12-24</c:v>
                </c:pt>
                <c:pt idx="1408">
                  <c:v>2019-12-25</c:v>
                </c:pt>
                <c:pt idx="1409">
                  <c:v>2019-12-26</c:v>
                </c:pt>
                <c:pt idx="1410">
                  <c:v>2019-12-27</c:v>
                </c:pt>
                <c:pt idx="1411">
                  <c:v>2019-12-30</c:v>
                </c:pt>
                <c:pt idx="1412">
                  <c:v>2019-12-31</c:v>
                </c:pt>
                <c:pt idx="1413">
                  <c:v>2020-01-02</c:v>
                </c:pt>
                <c:pt idx="1414">
                  <c:v>2020-01-03</c:v>
                </c:pt>
                <c:pt idx="1415">
                  <c:v>2020-01-06</c:v>
                </c:pt>
                <c:pt idx="1416">
                  <c:v>2020-01-07</c:v>
                </c:pt>
                <c:pt idx="1417">
                  <c:v>2020-01-08</c:v>
                </c:pt>
                <c:pt idx="1418">
                  <c:v>2020-01-09</c:v>
                </c:pt>
                <c:pt idx="1419">
                  <c:v>2020-01-10</c:v>
                </c:pt>
                <c:pt idx="1420">
                  <c:v>2020-01-13</c:v>
                </c:pt>
                <c:pt idx="1421">
                  <c:v>2020-01-14</c:v>
                </c:pt>
                <c:pt idx="1422">
                  <c:v>2020-01-15</c:v>
                </c:pt>
                <c:pt idx="1423">
                  <c:v>2020-01-16</c:v>
                </c:pt>
                <c:pt idx="1424">
                  <c:v>2020-01-17</c:v>
                </c:pt>
                <c:pt idx="1425">
                  <c:v>2020-01-20</c:v>
                </c:pt>
                <c:pt idx="1426">
                  <c:v>2020-01-21</c:v>
                </c:pt>
                <c:pt idx="1427">
                  <c:v>2020-01-22</c:v>
                </c:pt>
                <c:pt idx="1428">
                  <c:v>2020-01-23</c:v>
                </c:pt>
                <c:pt idx="1429">
                  <c:v>2020-02-03</c:v>
                </c:pt>
                <c:pt idx="1430">
                  <c:v>2020-02-04</c:v>
                </c:pt>
                <c:pt idx="1431">
                  <c:v>2020-02-05</c:v>
                </c:pt>
                <c:pt idx="1432">
                  <c:v>2020-02-06</c:v>
                </c:pt>
                <c:pt idx="1433">
                  <c:v>2020-02-07</c:v>
                </c:pt>
                <c:pt idx="1434">
                  <c:v>2020-02-10</c:v>
                </c:pt>
                <c:pt idx="1435">
                  <c:v>2020-02-11</c:v>
                </c:pt>
                <c:pt idx="1436">
                  <c:v>2020-02-12</c:v>
                </c:pt>
                <c:pt idx="1437">
                  <c:v>2020-02-13</c:v>
                </c:pt>
                <c:pt idx="1438">
                  <c:v>2020-02-14</c:v>
                </c:pt>
                <c:pt idx="1439">
                  <c:v>2020-02-17</c:v>
                </c:pt>
                <c:pt idx="1440">
                  <c:v>2020-02-18</c:v>
                </c:pt>
                <c:pt idx="1441">
                  <c:v>2020-02-19</c:v>
                </c:pt>
                <c:pt idx="1442">
                  <c:v>2020-02-20</c:v>
                </c:pt>
                <c:pt idx="1443">
                  <c:v>2020-02-21</c:v>
                </c:pt>
                <c:pt idx="1444">
                  <c:v>2020-02-24</c:v>
                </c:pt>
                <c:pt idx="1445">
                  <c:v>2020-02-25</c:v>
                </c:pt>
                <c:pt idx="1446">
                  <c:v>2020-02-26</c:v>
                </c:pt>
                <c:pt idx="1447">
                  <c:v>2020-02-27</c:v>
                </c:pt>
                <c:pt idx="1448">
                  <c:v>2020-02-28</c:v>
                </c:pt>
                <c:pt idx="1449">
                  <c:v>2020-03-02</c:v>
                </c:pt>
                <c:pt idx="1450">
                  <c:v>2020-03-03</c:v>
                </c:pt>
                <c:pt idx="1451">
                  <c:v>2020-03-04</c:v>
                </c:pt>
                <c:pt idx="1452">
                  <c:v>2020-03-05</c:v>
                </c:pt>
                <c:pt idx="1453">
                  <c:v>2020-03-06</c:v>
                </c:pt>
                <c:pt idx="1454">
                  <c:v>2020-03-09</c:v>
                </c:pt>
                <c:pt idx="1455">
                  <c:v>2020-03-10</c:v>
                </c:pt>
                <c:pt idx="1456">
                  <c:v>2020-03-11</c:v>
                </c:pt>
                <c:pt idx="1457">
                  <c:v>2020-03-12</c:v>
                </c:pt>
                <c:pt idx="1458">
                  <c:v>2020-03-13</c:v>
                </c:pt>
                <c:pt idx="1459">
                  <c:v>2020-03-16</c:v>
                </c:pt>
                <c:pt idx="1460">
                  <c:v>2020-03-17</c:v>
                </c:pt>
                <c:pt idx="1461">
                  <c:v>2020-03-18</c:v>
                </c:pt>
                <c:pt idx="1462">
                  <c:v>2020-03-19</c:v>
                </c:pt>
                <c:pt idx="1463">
                  <c:v>2020-03-20</c:v>
                </c:pt>
                <c:pt idx="1464">
                  <c:v>2020-03-23</c:v>
                </c:pt>
                <c:pt idx="1465">
                  <c:v>2020-03-24</c:v>
                </c:pt>
                <c:pt idx="1466">
                  <c:v>2020-03-25</c:v>
                </c:pt>
                <c:pt idx="1467">
                  <c:v>2020-03-26</c:v>
                </c:pt>
                <c:pt idx="1468">
                  <c:v>2020-03-27</c:v>
                </c:pt>
                <c:pt idx="1469">
                  <c:v>2020-03-30</c:v>
                </c:pt>
                <c:pt idx="1470">
                  <c:v>2020-03-31</c:v>
                </c:pt>
                <c:pt idx="1471">
                  <c:v>2020-04-01</c:v>
                </c:pt>
                <c:pt idx="1472">
                  <c:v>2020-04-02</c:v>
                </c:pt>
                <c:pt idx="1473">
                  <c:v>2020-04-03</c:v>
                </c:pt>
                <c:pt idx="1474">
                  <c:v>2020-04-07</c:v>
                </c:pt>
                <c:pt idx="1475">
                  <c:v>2020-04-08</c:v>
                </c:pt>
                <c:pt idx="1476">
                  <c:v>2020-04-09</c:v>
                </c:pt>
                <c:pt idx="1477">
                  <c:v>2020-04-10</c:v>
                </c:pt>
                <c:pt idx="1478">
                  <c:v>2020-04-13</c:v>
                </c:pt>
                <c:pt idx="1479">
                  <c:v>2020-04-14</c:v>
                </c:pt>
                <c:pt idx="1480">
                  <c:v>2020-04-15</c:v>
                </c:pt>
                <c:pt idx="1481">
                  <c:v>2020-04-16</c:v>
                </c:pt>
                <c:pt idx="1482">
                  <c:v>2020-04-17</c:v>
                </c:pt>
                <c:pt idx="1483">
                  <c:v>2020-04-20</c:v>
                </c:pt>
                <c:pt idx="1484">
                  <c:v>2020-04-21</c:v>
                </c:pt>
                <c:pt idx="1485">
                  <c:v>2020-04-22</c:v>
                </c:pt>
                <c:pt idx="1486">
                  <c:v>2020-04-23</c:v>
                </c:pt>
                <c:pt idx="1487">
                  <c:v>2020-04-24</c:v>
                </c:pt>
                <c:pt idx="1488">
                  <c:v>2020-04-27</c:v>
                </c:pt>
                <c:pt idx="1489">
                  <c:v>2020-04-28</c:v>
                </c:pt>
                <c:pt idx="1490">
                  <c:v>2020-04-29</c:v>
                </c:pt>
                <c:pt idx="1491">
                  <c:v>2020-04-30</c:v>
                </c:pt>
                <c:pt idx="1492">
                  <c:v>2020-05-06</c:v>
                </c:pt>
                <c:pt idx="1493">
                  <c:v>2020-05-07</c:v>
                </c:pt>
                <c:pt idx="1494">
                  <c:v>2020-05-08</c:v>
                </c:pt>
                <c:pt idx="1495">
                  <c:v>2020-05-11</c:v>
                </c:pt>
                <c:pt idx="1496">
                  <c:v>2020-05-12</c:v>
                </c:pt>
                <c:pt idx="1497">
                  <c:v>2020-05-13</c:v>
                </c:pt>
                <c:pt idx="1498">
                  <c:v>2020-05-14</c:v>
                </c:pt>
                <c:pt idx="1499">
                  <c:v>2020-05-15</c:v>
                </c:pt>
                <c:pt idx="1500">
                  <c:v>2020-05-18</c:v>
                </c:pt>
                <c:pt idx="1501">
                  <c:v>2020-05-19</c:v>
                </c:pt>
                <c:pt idx="1502">
                  <c:v>2020-05-20</c:v>
                </c:pt>
                <c:pt idx="1503">
                  <c:v>2020-05-21</c:v>
                </c:pt>
                <c:pt idx="1504">
                  <c:v>2020-05-22</c:v>
                </c:pt>
                <c:pt idx="1505">
                  <c:v>2020-05-25</c:v>
                </c:pt>
                <c:pt idx="1506">
                  <c:v>2020-05-26</c:v>
                </c:pt>
                <c:pt idx="1507">
                  <c:v>2020-05-27</c:v>
                </c:pt>
                <c:pt idx="1508">
                  <c:v>2020-05-28</c:v>
                </c:pt>
                <c:pt idx="1509">
                  <c:v>2020-05-29</c:v>
                </c:pt>
                <c:pt idx="1510">
                  <c:v>2020-06-01</c:v>
                </c:pt>
                <c:pt idx="1511">
                  <c:v>2020-06-02</c:v>
                </c:pt>
                <c:pt idx="1512">
                  <c:v>2020-06-03</c:v>
                </c:pt>
                <c:pt idx="1513">
                  <c:v>2020-06-04</c:v>
                </c:pt>
                <c:pt idx="1514">
                  <c:v>2020-06-05</c:v>
                </c:pt>
                <c:pt idx="1515">
                  <c:v>2020-06-08</c:v>
                </c:pt>
                <c:pt idx="1516">
                  <c:v>2020-06-09</c:v>
                </c:pt>
                <c:pt idx="1517">
                  <c:v>2020-06-10</c:v>
                </c:pt>
                <c:pt idx="1518">
                  <c:v>2020-06-11</c:v>
                </c:pt>
                <c:pt idx="1519">
                  <c:v>2020-06-12</c:v>
                </c:pt>
                <c:pt idx="1520">
                  <c:v>2020-06-15</c:v>
                </c:pt>
                <c:pt idx="1521">
                  <c:v>2020-06-16</c:v>
                </c:pt>
                <c:pt idx="1522">
                  <c:v>2020-06-17</c:v>
                </c:pt>
                <c:pt idx="1523">
                  <c:v>2020-06-18</c:v>
                </c:pt>
                <c:pt idx="1524">
                  <c:v>2020-06-19</c:v>
                </c:pt>
                <c:pt idx="1525">
                  <c:v>2020-06-22</c:v>
                </c:pt>
                <c:pt idx="1526">
                  <c:v>2020-06-23</c:v>
                </c:pt>
                <c:pt idx="1527">
                  <c:v>2020-06-24</c:v>
                </c:pt>
                <c:pt idx="1528">
                  <c:v>2020-06-29</c:v>
                </c:pt>
                <c:pt idx="1529">
                  <c:v>2020-06-30</c:v>
                </c:pt>
                <c:pt idx="1530">
                  <c:v>2020-07-01</c:v>
                </c:pt>
                <c:pt idx="1531">
                  <c:v>2020-07-02</c:v>
                </c:pt>
                <c:pt idx="1532">
                  <c:v>2020-07-03</c:v>
                </c:pt>
                <c:pt idx="1533">
                  <c:v>2020-07-06</c:v>
                </c:pt>
                <c:pt idx="1534">
                  <c:v>2020-07-07</c:v>
                </c:pt>
                <c:pt idx="1535">
                  <c:v>2020-07-08</c:v>
                </c:pt>
                <c:pt idx="1536">
                  <c:v>2020-07-09</c:v>
                </c:pt>
                <c:pt idx="1537">
                  <c:v>2020-07-10</c:v>
                </c:pt>
                <c:pt idx="1538">
                  <c:v>2020-07-13</c:v>
                </c:pt>
                <c:pt idx="1539">
                  <c:v>2020-07-14</c:v>
                </c:pt>
                <c:pt idx="1540">
                  <c:v>2020-07-15</c:v>
                </c:pt>
                <c:pt idx="1541">
                  <c:v>2020-07-16</c:v>
                </c:pt>
                <c:pt idx="1542">
                  <c:v>2020-07-17</c:v>
                </c:pt>
                <c:pt idx="1543">
                  <c:v>2020-07-20</c:v>
                </c:pt>
                <c:pt idx="1544">
                  <c:v>2020-07-21</c:v>
                </c:pt>
                <c:pt idx="1545">
                  <c:v>2020-07-22</c:v>
                </c:pt>
                <c:pt idx="1546">
                  <c:v>2020-07-23</c:v>
                </c:pt>
                <c:pt idx="1547">
                  <c:v>2020-07-24</c:v>
                </c:pt>
                <c:pt idx="1548">
                  <c:v>2020-07-27</c:v>
                </c:pt>
                <c:pt idx="1549">
                  <c:v>2020-07-28</c:v>
                </c:pt>
                <c:pt idx="1550">
                  <c:v>2020-07-29</c:v>
                </c:pt>
                <c:pt idx="1551">
                  <c:v>2020-07-30</c:v>
                </c:pt>
                <c:pt idx="1552">
                  <c:v>2020-07-31</c:v>
                </c:pt>
                <c:pt idx="1553">
                  <c:v>2020-08-03</c:v>
                </c:pt>
                <c:pt idx="1554">
                  <c:v>2020-08-04</c:v>
                </c:pt>
                <c:pt idx="1555">
                  <c:v>2020-08-05</c:v>
                </c:pt>
                <c:pt idx="1556">
                  <c:v>2020-08-06</c:v>
                </c:pt>
                <c:pt idx="1557">
                  <c:v>2020-08-07</c:v>
                </c:pt>
                <c:pt idx="1558">
                  <c:v>2020-08-10</c:v>
                </c:pt>
                <c:pt idx="1559">
                  <c:v>2020-08-11</c:v>
                </c:pt>
                <c:pt idx="1560">
                  <c:v>2020-08-12</c:v>
                </c:pt>
                <c:pt idx="1561">
                  <c:v>2020-08-13</c:v>
                </c:pt>
                <c:pt idx="1562">
                  <c:v>2020-08-14</c:v>
                </c:pt>
                <c:pt idx="1563">
                  <c:v>2020-08-17</c:v>
                </c:pt>
                <c:pt idx="1564">
                  <c:v>2020-08-18</c:v>
                </c:pt>
                <c:pt idx="1565">
                  <c:v>2020-08-19</c:v>
                </c:pt>
                <c:pt idx="1566">
                  <c:v>2020-08-20</c:v>
                </c:pt>
                <c:pt idx="1567">
                  <c:v>2020-08-21</c:v>
                </c:pt>
                <c:pt idx="1568">
                  <c:v>2020-08-24</c:v>
                </c:pt>
                <c:pt idx="1569">
                  <c:v>2020-08-25</c:v>
                </c:pt>
                <c:pt idx="1570">
                  <c:v>2020-08-26</c:v>
                </c:pt>
                <c:pt idx="1571">
                  <c:v>2020-08-27</c:v>
                </c:pt>
                <c:pt idx="1572">
                  <c:v>2020-08-28</c:v>
                </c:pt>
                <c:pt idx="1573">
                  <c:v>2020-08-31</c:v>
                </c:pt>
                <c:pt idx="1574">
                  <c:v>2020-09-01</c:v>
                </c:pt>
                <c:pt idx="1575">
                  <c:v>2020-09-02</c:v>
                </c:pt>
                <c:pt idx="1576">
                  <c:v>2020-09-03</c:v>
                </c:pt>
                <c:pt idx="1577">
                  <c:v>2020-09-04</c:v>
                </c:pt>
                <c:pt idx="1578">
                  <c:v>2020-09-07</c:v>
                </c:pt>
                <c:pt idx="1579">
                  <c:v>2020-09-08</c:v>
                </c:pt>
                <c:pt idx="1580">
                  <c:v>2020-09-09</c:v>
                </c:pt>
                <c:pt idx="1581">
                  <c:v>2020-09-10</c:v>
                </c:pt>
                <c:pt idx="1582">
                  <c:v>2020-09-11</c:v>
                </c:pt>
                <c:pt idx="1583">
                  <c:v>2020-09-14</c:v>
                </c:pt>
                <c:pt idx="1584">
                  <c:v>2020-09-15</c:v>
                </c:pt>
                <c:pt idx="1585">
                  <c:v>2020-09-16</c:v>
                </c:pt>
                <c:pt idx="1586">
                  <c:v>2020-09-17</c:v>
                </c:pt>
                <c:pt idx="1587">
                  <c:v>2020-09-18</c:v>
                </c:pt>
                <c:pt idx="1588">
                  <c:v>2020-09-21</c:v>
                </c:pt>
                <c:pt idx="1589">
                  <c:v>2020-09-22</c:v>
                </c:pt>
                <c:pt idx="1590">
                  <c:v>2020-09-23</c:v>
                </c:pt>
                <c:pt idx="1591">
                  <c:v>2020-09-24</c:v>
                </c:pt>
                <c:pt idx="1592">
                  <c:v>2020-09-25</c:v>
                </c:pt>
                <c:pt idx="1593">
                  <c:v>2020-09-28</c:v>
                </c:pt>
                <c:pt idx="1594">
                  <c:v>2020-09-29</c:v>
                </c:pt>
                <c:pt idx="1595">
                  <c:v>2020-09-30</c:v>
                </c:pt>
                <c:pt idx="1596">
                  <c:v>2020-10-09</c:v>
                </c:pt>
                <c:pt idx="1597">
                  <c:v>2020-10-12</c:v>
                </c:pt>
                <c:pt idx="1598">
                  <c:v>2020-10-13</c:v>
                </c:pt>
                <c:pt idx="1599">
                  <c:v>2020-10-14</c:v>
                </c:pt>
                <c:pt idx="1600">
                  <c:v>2020-10-15</c:v>
                </c:pt>
                <c:pt idx="1601">
                  <c:v>2020-10-16</c:v>
                </c:pt>
                <c:pt idx="1602">
                  <c:v>2020-10-19</c:v>
                </c:pt>
                <c:pt idx="1603">
                  <c:v>2020-10-20</c:v>
                </c:pt>
                <c:pt idx="1604">
                  <c:v>2020-10-21</c:v>
                </c:pt>
                <c:pt idx="1605">
                  <c:v>2020-10-22</c:v>
                </c:pt>
                <c:pt idx="1606">
                  <c:v>2020-10-23</c:v>
                </c:pt>
                <c:pt idx="1607">
                  <c:v>2020-10-26</c:v>
                </c:pt>
                <c:pt idx="1608">
                  <c:v>2020-10-27</c:v>
                </c:pt>
                <c:pt idx="1609">
                  <c:v>2020-10-28</c:v>
                </c:pt>
                <c:pt idx="1610">
                  <c:v>2020-10-29</c:v>
                </c:pt>
                <c:pt idx="1611">
                  <c:v>2020-10-30</c:v>
                </c:pt>
                <c:pt idx="1612">
                  <c:v>2020-11-02</c:v>
                </c:pt>
                <c:pt idx="1613">
                  <c:v>2020-11-03</c:v>
                </c:pt>
                <c:pt idx="1614">
                  <c:v>2020-11-04</c:v>
                </c:pt>
                <c:pt idx="1615">
                  <c:v>2020-11-05</c:v>
                </c:pt>
                <c:pt idx="1616">
                  <c:v>2020-11-06</c:v>
                </c:pt>
                <c:pt idx="1617">
                  <c:v>2020-11-09</c:v>
                </c:pt>
                <c:pt idx="1618">
                  <c:v>2020-11-10</c:v>
                </c:pt>
                <c:pt idx="1619">
                  <c:v>2020-11-11</c:v>
                </c:pt>
                <c:pt idx="1620">
                  <c:v>2020-11-12</c:v>
                </c:pt>
                <c:pt idx="1621">
                  <c:v>2020-11-13</c:v>
                </c:pt>
                <c:pt idx="1622">
                  <c:v>2020-11-16</c:v>
                </c:pt>
                <c:pt idx="1623">
                  <c:v>2020-11-17</c:v>
                </c:pt>
                <c:pt idx="1624">
                  <c:v>2020-11-18</c:v>
                </c:pt>
                <c:pt idx="1625">
                  <c:v>2020-11-19</c:v>
                </c:pt>
                <c:pt idx="1626">
                  <c:v>2020-11-20</c:v>
                </c:pt>
                <c:pt idx="1627">
                  <c:v>2020-11-23</c:v>
                </c:pt>
                <c:pt idx="1628">
                  <c:v>2020-11-24</c:v>
                </c:pt>
                <c:pt idx="1629">
                  <c:v>2020-11-25</c:v>
                </c:pt>
                <c:pt idx="1630">
                  <c:v>2020-11-26</c:v>
                </c:pt>
                <c:pt idx="1631">
                  <c:v>2020-11-27</c:v>
                </c:pt>
                <c:pt idx="1632">
                  <c:v>2020-11-30</c:v>
                </c:pt>
                <c:pt idx="1633">
                  <c:v>2020-12-01</c:v>
                </c:pt>
                <c:pt idx="1634">
                  <c:v>2020-12-02</c:v>
                </c:pt>
                <c:pt idx="1635">
                  <c:v>2020-12-03</c:v>
                </c:pt>
                <c:pt idx="1636">
                  <c:v>2020-12-04</c:v>
                </c:pt>
                <c:pt idx="1637">
                  <c:v>2020-12-07</c:v>
                </c:pt>
                <c:pt idx="1638">
                  <c:v>2020-12-08</c:v>
                </c:pt>
                <c:pt idx="1639">
                  <c:v>2020-12-09</c:v>
                </c:pt>
                <c:pt idx="1640">
                  <c:v>2020-12-10</c:v>
                </c:pt>
                <c:pt idx="1641">
                  <c:v>2020-12-11</c:v>
                </c:pt>
                <c:pt idx="1642">
                  <c:v>2020-12-14</c:v>
                </c:pt>
                <c:pt idx="1643">
                  <c:v>2020-12-15</c:v>
                </c:pt>
                <c:pt idx="1644">
                  <c:v>2020-12-16</c:v>
                </c:pt>
                <c:pt idx="1645">
                  <c:v>2020-12-17</c:v>
                </c:pt>
                <c:pt idx="1646">
                  <c:v>2020-12-18</c:v>
                </c:pt>
                <c:pt idx="1647">
                  <c:v>2020-12-21</c:v>
                </c:pt>
                <c:pt idx="1648">
                  <c:v>2020-12-22</c:v>
                </c:pt>
                <c:pt idx="1649">
                  <c:v>2020-12-23</c:v>
                </c:pt>
                <c:pt idx="1650">
                  <c:v>2020-12-24</c:v>
                </c:pt>
                <c:pt idx="1651">
                  <c:v>2020-12-25</c:v>
                </c:pt>
                <c:pt idx="1652">
                  <c:v>2020-12-28</c:v>
                </c:pt>
                <c:pt idx="1653">
                  <c:v>2020-12-29</c:v>
                </c:pt>
                <c:pt idx="1654">
                  <c:v>2020-12-30</c:v>
                </c:pt>
                <c:pt idx="1655">
                  <c:v>2020-12-31</c:v>
                </c:pt>
                <c:pt idx="1656">
                  <c:v>2021-01-04</c:v>
                </c:pt>
                <c:pt idx="1657">
                  <c:v>2021-01-05</c:v>
                </c:pt>
                <c:pt idx="1658">
                  <c:v>2021-01-06</c:v>
                </c:pt>
                <c:pt idx="1659">
                  <c:v>2021-01-07</c:v>
                </c:pt>
                <c:pt idx="1660">
                  <c:v>2021-01-08</c:v>
                </c:pt>
                <c:pt idx="1661">
                  <c:v>2021-01-11</c:v>
                </c:pt>
                <c:pt idx="1662">
                  <c:v>2021-01-12</c:v>
                </c:pt>
                <c:pt idx="1663">
                  <c:v>2021-01-13</c:v>
                </c:pt>
                <c:pt idx="1664">
                  <c:v>2021-01-14</c:v>
                </c:pt>
                <c:pt idx="1665">
                  <c:v>2021-01-15</c:v>
                </c:pt>
                <c:pt idx="1666">
                  <c:v>2021-01-18</c:v>
                </c:pt>
                <c:pt idx="1667">
                  <c:v>2021-01-19</c:v>
                </c:pt>
                <c:pt idx="1668">
                  <c:v>2021-01-20</c:v>
                </c:pt>
                <c:pt idx="1669">
                  <c:v>2021-01-21</c:v>
                </c:pt>
                <c:pt idx="1670">
                  <c:v>2021-01-22</c:v>
                </c:pt>
                <c:pt idx="1671">
                  <c:v>2021-01-25</c:v>
                </c:pt>
                <c:pt idx="1672">
                  <c:v>2021-01-26</c:v>
                </c:pt>
                <c:pt idx="1673">
                  <c:v>2021-01-27</c:v>
                </c:pt>
                <c:pt idx="1674">
                  <c:v>2021-01-28</c:v>
                </c:pt>
                <c:pt idx="1675">
                  <c:v>2021-01-29</c:v>
                </c:pt>
                <c:pt idx="1676">
                  <c:v>2021-02-01</c:v>
                </c:pt>
                <c:pt idx="1677">
                  <c:v>2021-02-02</c:v>
                </c:pt>
                <c:pt idx="1678">
                  <c:v>2021-02-03</c:v>
                </c:pt>
                <c:pt idx="1679">
                  <c:v>2021-02-04</c:v>
                </c:pt>
                <c:pt idx="1680">
                  <c:v>2021-02-05</c:v>
                </c:pt>
                <c:pt idx="1681">
                  <c:v>2021-02-08</c:v>
                </c:pt>
                <c:pt idx="1682">
                  <c:v>2021-02-09</c:v>
                </c:pt>
                <c:pt idx="1683">
                  <c:v>2021-02-10</c:v>
                </c:pt>
                <c:pt idx="1684">
                  <c:v>2021-02-18</c:v>
                </c:pt>
                <c:pt idx="1685">
                  <c:v>2021-02-19</c:v>
                </c:pt>
                <c:pt idx="1686">
                  <c:v>2021-02-22</c:v>
                </c:pt>
                <c:pt idx="1687">
                  <c:v>2021-02-23</c:v>
                </c:pt>
                <c:pt idx="1688">
                  <c:v>2021-02-24</c:v>
                </c:pt>
                <c:pt idx="1689">
                  <c:v>2021-02-25</c:v>
                </c:pt>
                <c:pt idx="1690">
                  <c:v>2021-02-26</c:v>
                </c:pt>
                <c:pt idx="1691">
                  <c:v>2021-03-01</c:v>
                </c:pt>
                <c:pt idx="1692">
                  <c:v>2021-03-02</c:v>
                </c:pt>
                <c:pt idx="1693">
                  <c:v>2021-03-03</c:v>
                </c:pt>
                <c:pt idx="1694">
                  <c:v>2021-03-04</c:v>
                </c:pt>
                <c:pt idx="1695">
                  <c:v>2021-03-05</c:v>
                </c:pt>
                <c:pt idx="1696">
                  <c:v>2021-03-08</c:v>
                </c:pt>
                <c:pt idx="1697">
                  <c:v>2021-03-09</c:v>
                </c:pt>
                <c:pt idx="1698">
                  <c:v>2021-03-10</c:v>
                </c:pt>
                <c:pt idx="1699">
                  <c:v>2021-03-11</c:v>
                </c:pt>
                <c:pt idx="1700">
                  <c:v>2021-03-12</c:v>
                </c:pt>
                <c:pt idx="1701">
                  <c:v>2021-03-15</c:v>
                </c:pt>
                <c:pt idx="1702">
                  <c:v>2021-03-16</c:v>
                </c:pt>
                <c:pt idx="1703">
                  <c:v>2021-03-17</c:v>
                </c:pt>
                <c:pt idx="1704">
                  <c:v>2021-03-18</c:v>
                </c:pt>
                <c:pt idx="1705">
                  <c:v>2021-03-19</c:v>
                </c:pt>
                <c:pt idx="1706">
                  <c:v>2021-03-22</c:v>
                </c:pt>
                <c:pt idx="1707">
                  <c:v>2021-03-23</c:v>
                </c:pt>
                <c:pt idx="1708">
                  <c:v>2021-03-24</c:v>
                </c:pt>
                <c:pt idx="1709">
                  <c:v>2021-03-25</c:v>
                </c:pt>
                <c:pt idx="1710">
                  <c:v>2021-03-26</c:v>
                </c:pt>
                <c:pt idx="1711">
                  <c:v>2021-03-29</c:v>
                </c:pt>
                <c:pt idx="1712">
                  <c:v>2021-03-30</c:v>
                </c:pt>
                <c:pt idx="1713">
                  <c:v>2021-03-31</c:v>
                </c:pt>
                <c:pt idx="1714">
                  <c:v>2021-04-01</c:v>
                </c:pt>
                <c:pt idx="1715">
                  <c:v>2021-04-02</c:v>
                </c:pt>
                <c:pt idx="1716">
                  <c:v>2021-04-06</c:v>
                </c:pt>
                <c:pt idx="1717">
                  <c:v>2021-04-07</c:v>
                </c:pt>
                <c:pt idx="1718">
                  <c:v>2021-04-08</c:v>
                </c:pt>
                <c:pt idx="1719">
                  <c:v>2021-04-09</c:v>
                </c:pt>
                <c:pt idx="1720">
                  <c:v>2021-04-12</c:v>
                </c:pt>
                <c:pt idx="1721">
                  <c:v>2021-04-13</c:v>
                </c:pt>
                <c:pt idx="1722">
                  <c:v>2021-04-14</c:v>
                </c:pt>
                <c:pt idx="1723">
                  <c:v>2021-04-15</c:v>
                </c:pt>
                <c:pt idx="1724">
                  <c:v>2021-04-16</c:v>
                </c:pt>
                <c:pt idx="1725">
                  <c:v>2021-04-19</c:v>
                </c:pt>
                <c:pt idx="1726">
                  <c:v>2021-04-20</c:v>
                </c:pt>
                <c:pt idx="1727">
                  <c:v>2021-04-21</c:v>
                </c:pt>
                <c:pt idx="1728">
                  <c:v>2021-04-22</c:v>
                </c:pt>
                <c:pt idx="1729">
                  <c:v>2021-04-23</c:v>
                </c:pt>
                <c:pt idx="1730">
                  <c:v>2021-04-26</c:v>
                </c:pt>
                <c:pt idx="1731">
                  <c:v>2021-04-27</c:v>
                </c:pt>
                <c:pt idx="1732">
                  <c:v>2021-04-28</c:v>
                </c:pt>
                <c:pt idx="1733">
                  <c:v>2021-04-29</c:v>
                </c:pt>
                <c:pt idx="1734">
                  <c:v>2021-04-30</c:v>
                </c:pt>
                <c:pt idx="1735">
                  <c:v>2021-05-06</c:v>
                </c:pt>
                <c:pt idx="1736">
                  <c:v>2021-05-07</c:v>
                </c:pt>
                <c:pt idx="1737">
                  <c:v>2021-05-10</c:v>
                </c:pt>
                <c:pt idx="1738">
                  <c:v>2021-05-11</c:v>
                </c:pt>
                <c:pt idx="1739">
                  <c:v>2021-05-12</c:v>
                </c:pt>
                <c:pt idx="1740">
                  <c:v>2021-05-13</c:v>
                </c:pt>
                <c:pt idx="1741">
                  <c:v>2021-05-14</c:v>
                </c:pt>
                <c:pt idx="1742">
                  <c:v>2021-05-17</c:v>
                </c:pt>
                <c:pt idx="1743">
                  <c:v>2021-05-18</c:v>
                </c:pt>
                <c:pt idx="1744">
                  <c:v>2021-05-19</c:v>
                </c:pt>
                <c:pt idx="1745">
                  <c:v>2021-05-20</c:v>
                </c:pt>
                <c:pt idx="1746">
                  <c:v>2021-05-21</c:v>
                </c:pt>
                <c:pt idx="1747">
                  <c:v>2021-05-24</c:v>
                </c:pt>
                <c:pt idx="1748">
                  <c:v>2021-05-25</c:v>
                </c:pt>
                <c:pt idx="1749">
                  <c:v>2021-05-26</c:v>
                </c:pt>
                <c:pt idx="1750">
                  <c:v>2021-05-27</c:v>
                </c:pt>
                <c:pt idx="1751">
                  <c:v>2021-05-28</c:v>
                </c:pt>
                <c:pt idx="1752">
                  <c:v>2021-05-31</c:v>
                </c:pt>
                <c:pt idx="1753">
                  <c:v>2021-06-01</c:v>
                </c:pt>
                <c:pt idx="1754">
                  <c:v>2021-06-02</c:v>
                </c:pt>
                <c:pt idx="1755">
                  <c:v>2021-06-03</c:v>
                </c:pt>
                <c:pt idx="1756">
                  <c:v>2021-06-04</c:v>
                </c:pt>
                <c:pt idx="1757">
                  <c:v>2021-06-07</c:v>
                </c:pt>
                <c:pt idx="1758">
                  <c:v>2021-06-08</c:v>
                </c:pt>
                <c:pt idx="1759">
                  <c:v>2021-06-09</c:v>
                </c:pt>
                <c:pt idx="1760">
                  <c:v>2021-06-10</c:v>
                </c:pt>
                <c:pt idx="1761">
                  <c:v>2021-06-11</c:v>
                </c:pt>
                <c:pt idx="1762">
                  <c:v>2021-06-15</c:v>
                </c:pt>
                <c:pt idx="1763">
                  <c:v>2021-06-16</c:v>
                </c:pt>
                <c:pt idx="1764">
                  <c:v>2021-06-17</c:v>
                </c:pt>
                <c:pt idx="1765">
                  <c:v>2021-06-18</c:v>
                </c:pt>
                <c:pt idx="1766">
                  <c:v>2021-06-21</c:v>
                </c:pt>
                <c:pt idx="1767">
                  <c:v>2021-06-22</c:v>
                </c:pt>
                <c:pt idx="1768">
                  <c:v>2021-06-23</c:v>
                </c:pt>
                <c:pt idx="1769">
                  <c:v>2021-06-24</c:v>
                </c:pt>
                <c:pt idx="1770">
                  <c:v>2021-06-25</c:v>
                </c:pt>
                <c:pt idx="1771">
                  <c:v>2021-06-28</c:v>
                </c:pt>
                <c:pt idx="1772">
                  <c:v>2021-06-29</c:v>
                </c:pt>
                <c:pt idx="1773">
                  <c:v>2021-06-30</c:v>
                </c:pt>
                <c:pt idx="1774">
                  <c:v>2021-07-01</c:v>
                </c:pt>
                <c:pt idx="1775">
                  <c:v>2021-07-02</c:v>
                </c:pt>
                <c:pt idx="1776">
                  <c:v>2021-07-05</c:v>
                </c:pt>
                <c:pt idx="1777">
                  <c:v>2021-07-06</c:v>
                </c:pt>
                <c:pt idx="1778">
                  <c:v>2021-07-07</c:v>
                </c:pt>
                <c:pt idx="1779">
                  <c:v>2021-07-08</c:v>
                </c:pt>
                <c:pt idx="1780">
                  <c:v>2021-07-09</c:v>
                </c:pt>
                <c:pt idx="1781">
                  <c:v>2021-07-12</c:v>
                </c:pt>
                <c:pt idx="1782">
                  <c:v>2021-07-13</c:v>
                </c:pt>
                <c:pt idx="1783">
                  <c:v>2021-07-14</c:v>
                </c:pt>
                <c:pt idx="1784">
                  <c:v>2021-07-15</c:v>
                </c:pt>
                <c:pt idx="1785">
                  <c:v>2021-07-16</c:v>
                </c:pt>
                <c:pt idx="1786">
                  <c:v>2021-07-19</c:v>
                </c:pt>
                <c:pt idx="1787">
                  <c:v>2021-07-20</c:v>
                </c:pt>
                <c:pt idx="1788">
                  <c:v>2021-07-21</c:v>
                </c:pt>
                <c:pt idx="1789">
                  <c:v>2021-07-22</c:v>
                </c:pt>
                <c:pt idx="1790">
                  <c:v>2021-07-23</c:v>
                </c:pt>
                <c:pt idx="1791">
                  <c:v>2021-07-26</c:v>
                </c:pt>
                <c:pt idx="1792">
                  <c:v>2021-07-27</c:v>
                </c:pt>
                <c:pt idx="1793">
                  <c:v>2021-07-28</c:v>
                </c:pt>
                <c:pt idx="1794">
                  <c:v>2021-07-29</c:v>
                </c:pt>
                <c:pt idx="1795">
                  <c:v>2021-07-30</c:v>
                </c:pt>
                <c:pt idx="1796">
                  <c:v>2021-08-02</c:v>
                </c:pt>
                <c:pt idx="1797">
                  <c:v>2021-08-03</c:v>
                </c:pt>
                <c:pt idx="1798">
                  <c:v>2021-08-04</c:v>
                </c:pt>
                <c:pt idx="1799">
                  <c:v>2021-08-05</c:v>
                </c:pt>
                <c:pt idx="1800">
                  <c:v>2021-08-06</c:v>
                </c:pt>
                <c:pt idx="1801">
                  <c:v>2021-08-09</c:v>
                </c:pt>
                <c:pt idx="1802">
                  <c:v>2021-08-10</c:v>
                </c:pt>
                <c:pt idx="1803">
                  <c:v>2021-08-11</c:v>
                </c:pt>
                <c:pt idx="1804">
                  <c:v>2021-08-12</c:v>
                </c:pt>
                <c:pt idx="1805">
                  <c:v>2021-08-13</c:v>
                </c:pt>
                <c:pt idx="1806">
                  <c:v>2021-08-16</c:v>
                </c:pt>
                <c:pt idx="1807">
                  <c:v>2021-08-17</c:v>
                </c:pt>
                <c:pt idx="1808">
                  <c:v>2021-08-18</c:v>
                </c:pt>
                <c:pt idx="1809">
                  <c:v>2021-08-19</c:v>
                </c:pt>
                <c:pt idx="1810">
                  <c:v>2021-08-20</c:v>
                </c:pt>
                <c:pt idx="1811">
                  <c:v>2021-08-23</c:v>
                </c:pt>
                <c:pt idx="1812">
                  <c:v>2021-08-24</c:v>
                </c:pt>
                <c:pt idx="1813">
                  <c:v>2021-08-25</c:v>
                </c:pt>
                <c:pt idx="1814">
                  <c:v>2021-08-26</c:v>
                </c:pt>
                <c:pt idx="1815">
                  <c:v>2021-08-27</c:v>
                </c:pt>
                <c:pt idx="1816">
                  <c:v>2021-08-30</c:v>
                </c:pt>
                <c:pt idx="1817">
                  <c:v>2021-08-31</c:v>
                </c:pt>
                <c:pt idx="1818">
                  <c:v>2021-09-01</c:v>
                </c:pt>
                <c:pt idx="1819">
                  <c:v>2021-09-02</c:v>
                </c:pt>
                <c:pt idx="1820">
                  <c:v>2021-09-03</c:v>
                </c:pt>
                <c:pt idx="1821">
                  <c:v>2021-09-06</c:v>
                </c:pt>
                <c:pt idx="1822">
                  <c:v>2021-09-07</c:v>
                </c:pt>
                <c:pt idx="1823">
                  <c:v>2021-09-08</c:v>
                </c:pt>
                <c:pt idx="1824">
                  <c:v>2021-09-09</c:v>
                </c:pt>
                <c:pt idx="1825">
                  <c:v>2021-09-10</c:v>
                </c:pt>
                <c:pt idx="1826">
                  <c:v>2021-09-13</c:v>
                </c:pt>
                <c:pt idx="1827">
                  <c:v>2021-09-14</c:v>
                </c:pt>
                <c:pt idx="1828">
                  <c:v>2021-09-15</c:v>
                </c:pt>
                <c:pt idx="1829">
                  <c:v>2021-09-16</c:v>
                </c:pt>
                <c:pt idx="1830">
                  <c:v>2021-09-17</c:v>
                </c:pt>
                <c:pt idx="1831">
                  <c:v>2021-09-22</c:v>
                </c:pt>
                <c:pt idx="1832">
                  <c:v>2021-09-23</c:v>
                </c:pt>
                <c:pt idx="1833">
                  <c:v>2021-09-24</c:v>
                </c:pt>
                <c:pt idx="1834">
                  <c:v>2021-09-27</c:v>
                </c:pt>
                <c:pt idx="1835">
                  <c:v>2021-09-28</c:v>
                </c:pt>
                <c:pt idx="1836">
                  <c:v>2021-09-29</c:v>
                </c:pt>
                <c:pt idx="1837">
                  <c:v>2021-09-30</c:v>
                </c:pt>
                <c:pt idx="1838">
                  <c:v>2021-10-08</c:v>
                </c:pt>
                <c:pt idx="1839">
                  <c:v>2021-10-11</c:v>
                </c:pt>
                <c:pt idx="1840">
                  <c:v>2021-10-12</c:v>
                </c:pt>
                <c:pt idx="1841">
                  <c:v>2021-10-13</c:v>
                </c:pt>
                <c:pt idx="1842">
                  <c:v>2021-10-14</c:v>
                </c:pt>
                <c:pt idx="1843">
                  <c:v>2021-10-15</c:v>
                </c:pt>
                <c:pt idx="1844">
                  <c:v>2021-10-18</c:v>
                </c:pt>
                <c:pt idx="1845">
                  <c:v>2021-10-19</c:v>
                </c:pt>
                <c:pt idx="1846">
                  <c:v>2021-10-20</c:v>
                </c:pt>
                <c:pt idx="1847">
                  <c:v>2021-10-21</c:v>
                </c:pt>
                <c:pt idx="1848">
                  <c:v>2021-10-22</c:v>
                </c:pt>
                <c:pt idx="1849">
                  <c:v>2021-10-25</c:v>
                </c:pt>
                <c:pt idx="1850">
                  <c:v>2021-10-26</c:v>
                </c:pt>
                <c:pt idx="1851">
                  <c:v>2021-10-27</c:v>
                </c:pt>
                <c:pt idx="1852">
                  <c:v>2021-10-28</c:v>
                </c:pt>
                <c:pt idx="1853">
                  <c:v>2021-10-29</c:v>
                </c:pt>
                <c:pt idx="1854">
                  <c:v>2021-11-01</c:v>
                </c:pt>
                <c:pt idx="1855">
                  <c:v>2021-11-02</c:v>
                </c:pt>
                <c:pt idx="1856">
                  <c:v>2021-11-03</c:v>
                </c:pt>
                <c:pt idx="1857">
                  <c:v>2021-11-04</c:v>
                </c:pt>
                <c:pt idx="1858">
                  <c:v>2021-11-05</c:v>
                </c:pt>
                <c:pt idx="1859">
                  <c:v>2021-11-08</c:v>
                </c:pt>
                <c:pt idx="1860">
                  <c:v>2021-11-09</c:v>
                </c:pt>
                <c:pt idx="1861">
                  <c:v>2021-11-10</c:v>
                </c:pt>
                <c:pt idx="1862">
                  <c:v>2021-11-11</c:v>
                </c:pt>
                <c:pt idx="1863">
                  <c:v>2021-11-12</c:v>
                </c:pt>
                <c:pt idx="1864">
                  <c:v>2021-11-15</c:v>
                </c:pt>
                <c:pt idx="1865">
                  <c:v>2021-11-16</c:v>
                </c:pt>
                <c:pt idx="1866">
                  <c:v>2021-11-17</c:v>
                </c:pt>
                <c:pt idx="1867">
                  <c:v>2021-11-18</c:v>
                </c:pt>
                <c:pt idx="1868">
                  <c:v>2021-11-19</c:v>
                </c:pt>
                <c:pt idx="1869">
                  <c:v>2021-11-22</c:v>
                </c:pt>
                <c:pt idx="1870">
                  <c:v>2021-11-23</c:v>
                </c:pt>
                <c:pt idx="1871">
                  <c:v>2021-11-24</c:v>
                </c:pt>
                <c:pt idx="1872">
                  <c:v>2021-11-25</c:v>
                </c:pt>
                <c:pt idx="1873">
                  <c:v>2021-11-26</c:v>
                </c:pt>
                <c:pt idx="1874">
                  <c:v>2021-11-29</c:v>
                </c:pt>
                <c:pt idx="1875">
                  <c:v>2021-11-30</c:v>
                </c:pt>
                <c:pt idx="1876">
                  <c:v>2021-12-01</c:v>
                </c:pt>
                <c:pt idx="1877">
                  <c:v>2021-12-02</c:v>
                </c:pt>
                <c:pt idx="1878">
                  <c:v>2021-12-03</c:v>
                </c:pt>
                <c:pt idx="1879">
                  <c:v>2021-12-06</c:v>
                </c:pt>
                <c:pt idx="1880">
                  <c:v>2021-12-07</c:v>
                </c:pt>
                <c:pt idx="1881">
                  <c:v>2021-12-08</c:v>
                </c:pt>
                <c:pt idx="1882">
                  <c:v>2021-12-09</c:v>
                </c:pt>
                <c:pt idx="1883">
                  <c:v>2021-12-10</c:v>
                </c:pt>
                <c:pt idx="1884">
                  <c:v>2021-12-13</c:v>
                </c:pt>
                <c:pt idx="1885">
                  <c:v>2021-12-14</c:v>
                </c:pt>
                <c:pt idx="1886">
                  <c:v>2021-12-15</c:v>
                </c:pt>
                <c:pt idx="1887">
                  <c:v>2021-12-16</c:v>
                </c:pt>
                <c:pt idx="1888">
                  <c:v>2021-12-17</c:v>
                </c:pt>
                <c:pt idx="1889">
                  <c:v>2021-12-20</c:v>
                </c:pt>
                <c:pt idx="1890">
                  <c:v>2021-12-21</c:v>
                </c:pt>
                <c:pt idx="1891">
                  <c:v>2021-12-22</c:v>
                </c:pt>
                <c:pt idx="1892">
                  <c:v>2021-12-23</c:v>
                </c:pt>
                <c:pt idx="1893">
                  <c:v>2021-12-24</c:v>
                </c:pt>
                <c:pt idx="1894">
                  <c:v>2021-12-27</c:v>
                </c:pt>
                <c:pt idx="1895">
                  <c:v>2021-12-28</c:v>
                </c:pt>
                <c:pt idx="1896">
                  <c:v>2021-12-29</c:v>
                </c:pt>
                <c:pt idx="1897">
                  <c:v>2021-12-30</c:v>
                </c:pt>
                <c:pt idx="1898">
                  <c:v>2021-12-31</c:v>
                </c:pt>
                <c:pt idx="1899">
                  <c:v>2022-01-04</c:v>
                </c:pt>
                <c:pt idx="1900">
                  <c:v>2022-01-05</c:v>
                </c:pt>
                <c:pt idx="1901">
                  <c:v>2022-01-06</c:v>
                </c:pt>
                <c:pt idx="1902">
                  <c:v>2022-01-07</c:v>
                </c:pt>
                <c:pt idx="1903">
                  <c:v>2022-01-10</c:v>
                </c:pt>
                <c:pt idx="1904">
                  <c:v>2022-01-11</c:v>
                </c:pt>
                <c:pt idx="1905">
                  <c:v>2022-01-12</c:v>
                </c:pt>
                <c:pt idx="1906">
                  <c:v>2022-01-13</c:v>
                </c:pt>
                <c:pt idx="1907">
                  <c:v>2022-01-14</c:v>
                </c:pt>
                <c:pt idx="1908">
                  <c:v>2022-01-17</c:v>
                </c:pt>
                <c:pt idx="1909">
                  <c:v>2022-01-18</c:v>
                </c:pt>
                <c:pt idx="1910">
                  <c:v>2022-01-19</c:v>
                </c:pt>
                <c:pt idx="1911">
                  <c:v>2022-01-20</c:v>
                </c:pt>
                <c:pt idx="1912">
                  <c:v>2022-01-21</c:v>
                </c:pt>
                <c:pt idx="1913">
                  <c:v>2022-01-24</c:v>
                </c:pt>
                <c:pt idx="1914">
                  <c:v>2022-01-25</c:v>
                </c:pt>
                <c:pt idx="1915">
                  <c:v>2022-01-26</c:v>
                </c:pt>
                <c:pt idx="1916">
                  <c:v>2022-01-27</c:v>
                </c:pt>
                <c:pt idx="1917">
                  <c:v>2022-01-28</c:v>
                </c:pt>
                <c:pt idx="1918">
                  <c:v>2022-02-07</c:v>
                </c:pt>
                <c:pt idx="1919">
                  <c:v>2022-02-08</c:v>
                </c:pt>
                <c:pt idx="1920">
                  <c:v>2022-02-09</c:v>
                </c:pt>
                <c:pt idx="1921">
                  <c:v>2022-02-10</c:v>
                </c:pt>
                <c:pt idx="1922">
                  <c:v>2022-02-11</c:v>
                </c:pt>
                <c:pt idx="1923">
                  <c:v>2022-02-14</c:v>
                </c:pt>
                <c:pt idx="1924">
                  <c:v>2022-02-15</c:v>
                </c:pt>
                <c:pt idx="1925">
                  <c:v>2022-02-16</c:v>
                </c:pt>
                <c:pt idx="1926">
                  <c:v>2022-02-17</c:v>
                </c:pt>
                <c:pt idx="1927">
                  <c:v>2022-02-18</c:v>
                </c:pt>
                <c:pt idx="1928">
                  <c:v>2022-02-21</c:v>
                </c:pt>
                <c:pt idx="1929">
                  <c:v>2022-02-22</c:v>
                </c:pt>
                <c:pt idx="1930">
                  <c:v>2022-02-23</c:v>
                </c:pt>
                <c:pt idx="1931">
                  <c:v>2022-02-24</c:v>
                </c:pt>
                <c:pt idx="1932">
                  <c:v>2022-02-25</c:v>
                </c:pt>
                <c:pt idx="1933">
                  <c:v>2022-02-28</c:v>
                </c:pt>
                <c:pt idx="1934">
                  <c:v>2022-03-01</c:v>
                </c:pt>
                <c:pt idx="1935">
                  <c:v>2022-03-02</c:v>
                </c:pt>
                <c:pt idx="1936">
                  <c:v>2022-03-03</c:v>
                </c:pt>
                <c:pt idx="1937">
                  <c:v>2022-03-04</c:v>
                </c:pt>
                <c:pt idx="1938">
                  <c:v>2022-03-07</c:v>
                </c:pt>
                <c:pt idx="1939">
                  <c:v>2022-03-08</c:v>
                </c:pt>
                <c:pt idx="1940">
                  <c:v>2022-03-09</c:v>
                </c:pt>
                <c:pt idx="1941">
                  <c:v>2022-03-10</c:v>
                </c:pt>
                <c:pt idx="1942">
                  <c:v>2022-03-11</c:v>
                </c:pt>
                <c:pt idx="1943">
                  <c:v>2022-03-14</c:v>
                </c:pt>
                <c:pt idx="1944">
                  <c:v>2022-03-15</c:v>
                </c:pt>
                <c:pt idx="1945">
                  <c:v>2022-03-16</c:v>
                </c:pt>
                <c:pt idx="1946">
                  <c:v>2022-03-17</c:v>
                </c:pt>
                <c:pt idx="1947">
                  <c:v>2022-03-18</c:v>
                </c:pt>
                <c:pt idx="1948">
                  <c:v>2022-03-21</c:v>
                </c:pt>
                <c:pt idx="1949">
                  <c:v>2022-03-22</c:v>
                </c:pt>
                <c:pt idx="1950">
                  <c:v>2022-03-23</c:v>
                </c:pt>
                <c:pt idx="1951">
                  <c:v>2022-03-24</c:v>
                </c:pt>
                <c:pt idx="1952">
                  <c:v>2022-03-25</c:v>
                </c:pt>
                <c:pt idx="1953">
                  <c:v>2022-03-28</c:v>
                </c:pt>
                <c:pt idx="1954">
                  <c:v>2022-03-29</c:v>
                </c:pt>
                <c:pt idx="1955">
                  <c:v>2022-03-30</c:v>
                </c:pt>
                <c:pt idx="1956">
                  <c:v>2022-03-31</c:v>
                </c:pt>
                <c:pt idx="1957">
                  <c:v>2022-04-01</c:v>
                </c:pt>
                <c:pt idx="1958">
                  <c:v>2022-04-06</c:v>
                </c:pt>
                <c:pt idx="1959">
                  <c:v>2022-04-07</c:v>
                </c:pt>
                <c:pt idx="1960">
                  <c:v>2022-04-08</c:v>
                </c:pt>
                <c:pt idx="1961">
                  <c:v>2022-04-11</c:v>
                </c:pt>
                <c:pt idx="1962">
                  <c:v>2022-04-12</c:v>
                </c:pt>
                <c:pt idx="1963">
                  <c:v>2022-04-13</c:v>
                </c:pt>
                <c:pt idx="1964">
                  <c:v>2022-04-14</c:v>
                </c:pt>
                <c:pt idx="1965">
                  <c:v>2022-04-15</c:v>
                </c:pt>
                <c:pt idx="1966">
                  <c:v>2022-04-18</c:v>
                </c:pt>
                <c:pt idx="1967">
                  <c:v>2022-04-19</c:v>
                </c:pt>
                <c:pt idx="1968">
                  <c:v>2022-04-20</c:v>
                </c:pt>
                <c:pt idx="1969">
                  <c:v>2022-04-21</c:v>
                </c:pt>
                <c:pt idx="1970">
                  <c:v>2022-04-22</c:v>
                </c:pt>
                <c:pt idx="1971">
                  <c:v>2022-04-25</c:v>
                </c:pt>
                <c:pt idx="1972">
                  <c:v>2022-04-26</c:v>
                </c:pt>
                <c:pt idx="1973">
                  <c:v>2022-04-27</c:v>
                </c:pt>
                <c:pt idx="1974">
                  <c:v>2022-04-28</c:v>
                </c:pt>
                <c:pt idx="1975">
                  <c:v>2022-04-29</c:v>
                </c:pt>
                <c:pt idx="1976">
                  <c:v>2022-05-05</c:v>
                </c:pt>
                <c:pt idx="1977">
                  <c:v>2022-05-06</c:v>
                </c:pt>
                <c:pt idx="1978">
                  <c:v>2022-05-09</c:v>
                </c:pt>
                <c:pt idx="1979">
                  <c:v>2022-05-10</c:v>
                </c:pt>
                <c:pt idx="1980">
                  <c:v>2022-05-11</c:v>
                </c:pt>
                <c:pt idx="1981">
                  <c:v>2022-05-12</c:v>
                </c:pt>
                <c:pt idx="1982">
                  <c:v>2022-05-13</c:v>
                </c:pt>
                <c:pt idx="1983">
                  <c:v>2022-05-16</c:v>
                </c:pt>
                <c:pt idx="1984">
                  <c:v>2022-05-17</c:v>
                </c:pt>
                <c:pt idx="1985">
                  <c:v>2022-05-18</c:v>
                </c:pt>
                <c:pt idx="1986">
                  <c:v>2022-05-19</c:v>
                </c:pt>
                <c:pt idx="1987">
                  <c:v>2022-05-20</c:v>
                </c:pt>
                <c:pt idx="1988">
                  <c:v>2022-05-23</c:v>
                </c:pt>
                <c:pt idx="1989">
                  <c:v>2022-05-24</c:v>
                </c:pt>
                <c:pt idx="1990">
                  <c:v>2022-05-25</c:v>
                </c:pt>
                <c:pt idx="1991">
                  <c:v>2022-05-26</c:v>
                </c:pt>
                <c:pt idx="1992">
                  <c:v>2022-05-27</c:v>
                </c:pt>
                <c:pt idx="1993">
                  <c:v>2022-05-30</c:v>
                </c:pt>
                <c:pt idx="1994">
                  <c:v>2022-05-31</c:v>
                </c:pt>
                <c:pt idx="1995">
                  <c:v>2022-06-01</c:v>
                </c:pt>
                <c:pt idx="1996">
                  <c:v>2022-06-02</c:v>
                </c:pt>
                <c:pt idx="1997">
                  <c:v>2022-06-06</c:v>
                </c:pt>
                <c:pt idx="1998">
                  <c:v>2022-06-07</c:v>
                </c:pt>
                <c:pt idx="1999">
                  <c:v>2022-06-08</c:v>
                </c:pt>
                <c:pt idx="2000">
                  <c:v>2022-06-09</c:v>
                </c:pt>
                <c:pt idx="2001">
                  <c:v>2022-06-10</c:v>
                </c:pt>
                <c:pt idx="2002">
                  <c:v>2022-06-13</c:v>
                </c:pt>
                <c:pt idx="2003">
                  <c:v>2022-06-14</c:v>
                </c:pt>
                <c:pt idx="2004">
                  <c:v>2022-06-15</c:v>
                </c:pt>
                <c:pt idx="2005">
                  <c:v>2022-06-16</c:v>
                </c:pt>
                <c:pt idx="2006">
                  <c:v>2022-06-17</c:v>
                </c:pt>
                <c:pt idx="2007">
                  <c:v>2022-06-20</c:v>
                </c:pt>
                <c:pt idx="2008">
                  <c:v>2022-06-21</c:v>
                </c:pt>
                <c:pt idx="2009">
                  <c:v>2022-06-22</c:v>
                </c:pt>
                <c:pt idx="2010">
                  <c:v>2022-06-23</c:v>
                </c:pt>
                <c:pt idx="2011">
                  <c:v>2022-06-24</c:v>
                </c:pt>
                <c:pt idx="2012">
                  <c:v>2022-06-27</c:v>
                </c:pt>
                <c:pt idx="2013">
                  <c:v>2022-06-28</c:v>
                </c:pt>
                <c:pt idx="2014">
                  <c:v>2022-06-29</c:v>
                </c:pt>
                <c:pt idx="2015">
                  <c:v>2022-06-30</c:v>
                </c:pt>
                <c:pt idx="2016">
                  <c:v>2022-07-01</c:v>
                </c:pt>
                <c:pt idx="2017">
                  <c:v>2022-07-04</c:v>
                </c:pt>
                <c:pt idx="2018">
                  <c:v>2022-07-05</c:v>
                </c:pt>
                <c:pt idx="2019">
                  <c:v>2022-07-06</c:v>
                </c:pt>
                <c:pt idx="2020">
                  <c:v>2022-07-07</c:v>
                </c:pt>
                <c:pt idx="2021">
                  <c:v>2022-07-08</c:v>
                </c:pt>
                <c:pt idx="2022">
                  <c:v>2022-07-11</c:v>
                </c:pt>
                <c:pt idx="2023">
                  <c:v>2022-07-12</c:v>
                </c:pt>
                <c:pt idx="2024">
                  <c:v>2022-07-13</c:v>
                </c:pt>
                <c:pt idx="2025">
                  <c:v>2022-07-14</c:v>
                </c:pt>
                <c:pt idx="2026">
                  <c:v>2022-07-15</c:v>
                </c:pt>
                <c:pt idx="2027">
                  <c:v>2022-07-18</c:v>
                </c:pt>
                <c:pt idx="2028">
                  <c:v>2022-07-19</c:v>
                </c:pt>
                <c:pt idx="2029">
                  <c:v>2022-07-20</c:v>
                </c:pt>
                <c:pt idx="2030">
                  <c:v>2022-07-21</c:v>
                </c:pt>
                <c:pt idx="2031">
                  <c:v>2022-07-22</c:v>
                </c:pt>
                <c:pt idx="2032">
                  <c:v>2022-07-25</c:v>
                </c:pt>
                <c:pt idx="2033">
                  <c:v>2022-07-26</c:v>
                </c:pt>
                <c:pt idx="2034">
                  <c:v>2022-07-27</c:v>
                </c:pt>
                <c:pt idx="2035">
                  <c:v>2022-07-28</c:v>
                </c:pt>
                <c:pt idx="2036">
                  <c:v>2022-07-29</c:v>
                </c:pt>
                <c:pt idx="2037">
                  <c:v>2022-08-01</c:v>
                </c:pt>
                <c:pt idx="2038">
                  <c:v>2022-08-02</c:v>
                </c:pt>
                <c:pt idx="2039">
                  <c:v>2022-08-03</c:v>
                </c:pt>
                <c:pt idx="2040">
                  <c:v>2022-08-04</c:v>
                </c:pt>
                <c:pt idx="2041">
                  <c:v>2022-08-05</c:v>
                </c:pt>
                <c:pt idx="2042">
                  <c:v>2022-08-08</c:v>
                </c:pt>
                <c:pt idx="2043">
                  <c:v>2022-08-09</c:v>
                </c:pt>
                <c:pt idx="2044">
                  <c:v>2022-08-10</c:v>
                </c:pt>
                <c:pt idx="2045">
                  <c:v>2022-08-11</c:v>
                </c:pt>
                <c:pt idx="2046">
                  <c:v>2022-08-12</c:v>
                </c:pt>
                <c:pt idx="2047">
                  <c:v>2022-08-15</c:v>
                </c:pt>
                <c:pt idx="2048">
                  <c:v>2022-08-16</c:v>
                </c:pt>
                <c:pt idx="2049">
                  <c:v>2022-08-17</c:v>
                </c:pt>
                <c:pt idx="2050">
                  <c:v>2022-08-18</c:v>
                </c:pt>
                <c:pt idx="2051">
                  <c:v>2022-08-19</c:v>
                </c:pt>
                <c:pt idx="2052">
                  <c:v>2022-08-22</c:v>
                </c:pt>
                <c:pt idx="2053">
                  <c:v>2022-08-23</c:v>
                </c:pt>
                <c:pt idx="2054">
                  <c:v>2022-08-24</c:v>
                </c:pt>
                <c:pt idx="2055">
                  <c:v>2022-08-25</c:v>
                </c:pt>
                <c:pt idx="2056">
                  <c:v>2022-08-26</c:v>
                </c:pt>
                <c:pt idx="2057">
                  <c:v>2022-08-29</c:v>
                </c:pt>
                <c:pt idx="2058">
                  <c:v>2022-08-30</c:v>
                </c:pt>
                <c:pt idx="2059">
                  <c:v>2022-08-31</c:v>
                </c:pt>
                <c:pt idx="2060">
                  <c:v>2022-09-01</c:v>
                </c:pt>
                <c:pt idx="2061">
                  <c:v>2022-09-02</c:v>
                </c:pt>
                <c:pt idx="2062">
                  <c:v>2022-09-05</c:v>
                </c:pt>
                <c:pt idx="2063">
                  <c:v>2022-09-06</c:v>
                </c:pt>
                <c:pt idx="2064">
                  <c:v>2022-09-07</c:v>
                </c:pt>
                <c:pt idx="2065">
                  <c:v>2022-09-08</c:v>
                </c:pt>
                <c:pt idx="2066">
                  <c:v>2022-09-09</c:v>
                </c:pt>
                <c:pt idx="2067">
                  <c:v>2022-09-13</c:v>
                </c:pt>
                <c:pt idx="2068">
                  <c:v>2022-09-14</c:v>
                </c:pt>
                <c:pt idx="2069">
                  <c:v>2022-09-15</c:v>
                </c:pt>
                <c:pt idx="2070">
                  <c:v>2022-09-16</c:v>
                </c:pt>
                <c:pt idx="2071">
                  <c:v>2022-09-19</c:v>
                </c:pt>
                <c:pt idx="2072">
                  <c:v>2022-09-20</c:v>
                </c:pt>
                <c:pt idx="2073">
                  <c:v>2022-09-21</c:v>
                </c:pt>
                <c:pt idx="2074">
                  <c:v>2022-09-22</c:v>
                </c:pt>
                <c:pt idx="2075">
                  <c:v>2022-09-23</c:v>
                </c:pt>
                <c:pt idx="2076">
                  <c:v>2022-09-26</c:v>
                </c:pt>
                <c:pt idx="2077">
                  <c:v>2022-09-27</c:v>
                </c:pt>
                <c:pt idx="2078">
                  <c:v>2022-09-28</c:v>
                </c:pt>
                <c:pt idx="2079">
                  <c:v>2022-09-29</c:v>
                </c:pt>
                <c:pt idx="2080">
                  <c:v>2022-09-30</c:v>
                </c:pt>
                <c:pt idx="2081">
                  <c:v>2022-10-10</c:v>
                </c:pt>
                <c:pt idx="2082">
                  <c:v>2022-10-11</c:v>
                </c:pt>
                <c:pt idx="2083">
                  <c:v>2022-10-12</c:v>
                </c:pt>
                <c:pt idx="2084">
                  <c:v>2022-10-13</c:v>
                </c:pt>
                <c:pt idx="2085">
                  <c:v>2022-10-14</c:v>
                </c:pt>
                <c:pt idx="2086">
                  <c:v>2022-10-17</c:v>
                </c:pt>
                <c:pt idx="2087">
                  <c:v>2022-10-18</c:v>
                </c:pt>
                <c:pt idx="2088">
                  <c:v>2022-10-19</c:v>
                </c:pt>
                <c:pt idx="2089">
                  <c:v>2022-10-20</c:v>
                </c:pt>
                <c:pt idx="2090">
                  <c:v>2022-10-21</c:v>
                </c:pt>
                <c:pt idx="2091">
                  <c:v>2022-10-24</c:v>
                </c:pt>
                <c:pt idx="2092">
                  <c:v>2022-10-25</c:v>
                </c:pt>
                <c:pt idx="2093">
                  <c:v>2022-10-26</c:v>
                </c:pt>
                <c:pt idx="2094">
                  <c:v>2022-10-27</c:v>
                </c:pt>
                <c:pt idx="2095">
                  <c:v>2022-10-28</c:v>
                </c:pt>
                <c:pt idx="2096">
                  <c:v>2022-10-31</c:v>
                </c:pt>
                <c:pt idx="2097">
                  <c:v>2022-11-01</c:v>
                </c:pt>
                <c:pt idx="2098">
                  <c:v>2022-11-02</c:v>
                </c:pt>
                <c:pt idx="2099">
                  <c:v>2022-11-03</c:v>
                </c:pt>
                <c:pt idx="2100">
                  <c:v>2022-11-04</c:v>
                </c:pt>
                <c:pt idx="2101">
                  <c:v>2022-11-07</c:v>
                </c:pt>
                <c:pt idx="2102">
                  <c:v>2022-11-08</c:v>
                </c:pt>
                <c:pt idx="2103">
                  <c:v>2022-11-09</c:v>
                </c:pt>
                <c:pt idx="2104">
                  <c:v>2022-11-10</c:v>
                </c:pt>
                <c:pt idx="2105">
                  <c:v>2022-11-11</c:v>
                </c:pt>
                <c:pt idx="2106">
                  <c:v>2022-11-14</c:v>
                </c:pt>
                <c:pt idx="2107">
                  <c:v>2022-11-15</c:v>
                </c:pt>
                <c:pt idx="2108">
                  <c:v>2022-11-16</c:v>
                </c:pt>
                <c:pt idx="2109">
                  <c:v>2022-11-17</c:v>
                </c:pt>
                <c:pt idx="2110">
                  <c:v>2022-11-18</c:v>
                </c:pt>
                <c:pt idx="2111">
                  <c:v>2022-11-21</c:v>
                </c:pt>
                <c:pt idx="2112">
                  <c:v>2022-11-22</c:v>
                </c:pt>
                <c:pt idx="2113">
                  <c:v>2022-11-23</c:v>
                </c:pt>
                <c:pt idx="2114">
                  <c:v>2022-11-24</c:v>
                </c:pt>
                <c:pt idx="2115">
                  <c:v>2022-11-25</c:v>
                </c:pt>
                <c:pt idx="2116">
                  <c:v>2022-11-28</c:v>
                </c:pt>
                <c:pt idx="2117">
                  <c:v>2022-11-29</c:v>
                </c:pt>
                <c:pt idx="2118">
                  <c:v>2022-11-30</c:v>
                </c:pt>
                <c:pt idx="2119">
                  <c:v>2022-12-01</c:v>
                </c:pt>
                <c:pt idx="2120">
                  <c:v>2022-12-02</c:v>
                </c:pt>
                <c:pt idx="2121">
                  <c:v>2022-12-05</c:v>
                </c:pt>
                <c:pt idx="2122">
                  <c:v>2022-12-06</c:v>
                </c:pt>
                <c:pt idx="2123">
                  <c:v>2022-12-07</c:v>
                </c:pt>
                <c:pt idx="2124">
                  <c:v>2022-12-08</c:v>
                </c:pt>
                <c:pt idx="2125">
                  <c:v>2022-12-09</c:v>
                </c:pt>
                <c:pt idx="2126">
                  <c:v>2022-12-12</c:v>
                </c:pt>
                <c:pt idx="2127">
                  <c:v>2022-12-13</c:v>
                </c:pt>
                <c:pt idx="2128">
                  <c:v>2022-12-14</c:v>
                </c:pt>
                <c:pt idx="2129">
                  <c:v>2022-12-15</c:v>
                </c:pt>
                <c:pt idx="2130">
                  <c:v>2022-12-16</c:v>
                </c:pt>
                <c:pt idx="2131">
                  <c:v>2022-12-19</c:v>
                </c:pt>
                <c:pt idx="2132">
                  <c:v>2022-12-20</c:v>
                </c:pt>
                <c:pt idx="2133">
                  <c:v>2022-12-21</c:v>
                </c:pt>
                <c:pt idx="2134">
                  <c:v>2022-12-22</c:v>
                </c:pt>
                <c:pt idx="2135">
                  <c:v>2022-12-23</c:v>
                </c:pt>
                <c:pt idx="2136">
                  <c:v>2022-12-26</c:v>
                </c:pt>
                <c:pt idx="2137">
                  <c:v>2022-12-27</c:v>
                </c:pt>
                <c:pt idx="2138">
                  <c:v>2022-12-28</c:v>
                </c:pt>
                <c:pt idx="2139">
                  <c:v>2022-12-29</c:v>
                </c:pt>
                <c:pt idx="2140">
                  <c:v>2022-12-30</c:v>
                </c:pt>
                <c:pt idx="2141">
                  <c:v>2023-01-03</c:v>
                </c:pt>
                <c:pt idx="2142">
                  <c:v>2023-01-04</c:v>
                </c:pt>
                <c:pt idx="2143">
                  <c:v>2023-01-05</c:v>
                </c:pt>
                <c:pt idx="2144">
                  <c:v>2023-01-06</c:v>
                </c:pt>
                <c:pt idx="2145">
                  <c:v>2023-01-09</c:v>
                </c:pt>
                <c:pt idx="2146">
                  <c:v>2023-01-10</c:v>
                </c:pt>
                <c:pt idx="2147">
                  <c:v>2023-01-11</c:v>
                </c:pt>
                <c:pt idx="2148">
                  <c:v>2023-01-12</c:v>
                </c:pt>
                <c:pt idx="2149">
                  <c:v>2023-01-13</c:v>
                </c:pt>
                <c:pt idx="2150">
                  <c:v>2023-01-16</c:v>
                </c:pt>
                <c:pt idx="2151">
                  <c:v>2023-01-17</c:v>
                </c:pt>
                <c:pt idx="2152">
                  <c:v>2023-01-18</c:v>
                </c:pt>
                <c:pt idx="2153">
                  <c:v>2023-01-19</c:v>
                </c:pt>
                <c:pt idx="2154">
                  <c:v>2023-01-20</c:v>
                </c:pt>
                <c:pt idx="2155">
                  <c:v>2023-01-30</c:v>
                </c:pt>
                <c:pt idx="2156">
                  <c:v>2023-01-31</c:v>
                </c:pt>
                <c:pt idx="2157">
                  <c:v>2023-02-01</c:v>
                </c:pt>
                <c:pt idx="2158">
                  <c:v>2023-02-02</c:v>
                </c:pt>
                <c:pt idx="2159">
                  <c:v>2023-02-03</c:v>
                </c:pt>
                <c:pt idx="2160">
                  <c:v>2023-02-06</c:v>
                </c:pt>
                <c:pt idx="2161">
                  <c:v>2023-02-07</c:v>
                </c:pt>
                <c:pt idx="2162">
                  <c:v>2023-02-08</c:v>
                </c:pt>
                <c:pt idx="2163">
                  <c:v>2023-02-09</c:v>
                </c:pt>
                <c:pt idx="2164">
                  <c:v>2023-02-10</c:v>
                </c:pt>
                <c:pt idx="2165">
                  <c:v>2023-02-13</c:v>
                </c:pt>
                <c:pt idx="2166">
                  <c:v>2023-02-14</c:v>
                </c:pt>
                <c:pt idx="2167">
                  <c:v>2023-02-15</c:v>
                </c:pt>
                <c:pt idx="2168">
                  <c:v>2023-02-16</c:v>
                </c:pt>
                <c:pt idx="2169">
                  <c:v>2023-02-17</c:v>
                </c:pt>
                <c:pt idx="2170">
                  <c:v>2023-02-20</c:v>
                </c:pt>
                <c:pt idx="2171">
                  <c:v>2023-02-21</c:v>
                </c:pt>
                <c:pt idx="2172">
                  <c:v>2023-02-22</c:v>
                </c:pt>
                <c:pt idx="2173">
                  <c:v>2023-02-23</c:v>
                </c:pt>
                <c:pt idx="2174">
                  <c:v>2023-02-24</c:v>
                </c:pt>
                <c:pt idx="2175">
                  <c:v>2023-02-27</c:v>
                </c:pt>
                <c:pt idx="2176">
                  <c:v>2023-02-28</c:v>
                </c:pt>
                <c:pt idx="2177">
                  <c:v>2023-03-01</c:v>
                </c:pt>
                <c:pt idx="2178">
                  <c:v>2023-03-02</c:v>
                </c:pt>
                <c:pt idx="2179">
                  <c:v>2023-03-03</c:v>
                </c:pt>
                <c:pt idx="2180">
                  <c:v>2023-03-06</c:v>
                </c:pt>
                <c:pt idx="2181">
                  <c:v>2023-03-07</c:v>
                </c:pt>
                <c:pt idx="2182">
                  <c:v>2023-03-08</c:v>
                </c:pt>
                <c:pt idx="2183">
                  <c:v>2023-03-09</c:v>
                </c:pt>
                <c:pt idx="2184">
                  <c:v>2023-03-10</c:v>
                </c:pt>
                <c:pt idx="2185">
                  <c:v>2023-03-13</c:v>
                </c:pt>
                <c:pt idx="2186">
                  <c:v>2023-03-14</c:v>
                </c:pt>
                <c:pt idx="2187">
                  <c:v>2023-03-15</c:v>
                </c:pt>
                <c:pt idx="2188">
                  <c:v>2023-03-16</c:v>
                </c:pt>
                <c:pt idx="2189">
                  <c:v>2023-03-17</c:v>
                </c:pt>
                <c:pt idx="2190">
                  <c:v>2023-03-20</c:v>
                </c:pt>
                <c:pt idx="2191">
                  <c:v>2023-03-21</c:v>
                </c:pt>
                <c:pt idx="2192">
                  <c:v>2023-03-22</c:v>
                </c:pt>
                <c:pt idx="2193">
                  <c:v>2023-03-23</c:v>
                </c:pt>
                <c:pt idx="2194">
                  <c:v>2023-03-24</c:v>
                </c:pt>
                <c:pt idx="2195">
                  <c:v>2023-03-27</c:v>
                </c:pt>
                <c:pt idx="2196">
                  <c:v>2023-03-28</c:v>
                </c:pt>
                <c:pt idx="2197">
                  <c:v>2023-03-29</c:v>
                </c:pt>
                <c:pt idx="2198">
                  <c:v>2023-03-30</c:v>
                </c:pt>
                <c:pt idx="2199">
                  <c:v>2023-03-31</c:v>
                </c:pt>
                <c:pt idx="2200">
                  <c:v>2023-04-03</c:v>
                </c:pt>
                <c:pt idx="2201">
                  <c:v>2023-04-04</c:v>
                </c:pt>
                <c:pt idx="2202">
                  <c:v>2023-04-06</c:v>
                </c:pt>
                <c:pt idx="2203">
                  <c:v>2023-04-07</c:v>
                </c:pt>
                <c:pt idx="2204">
                  <c:v>2023-04-10</c:v>
                </c:pt>
                <c:pt idx="2205">
                  <c:v>2023-04-11</c:v>
                </c:pt>
                <c:pt idx="2206">
                  <c:v>2023-04-12</c:v>
                </c:pt>
                <c:pt idx="2207">
                  <c:v>2023-04-13</c:v>
                </c:pt>
                <c:pt idx="2208">
                  <c:v>2023-04-14</c:v>
                </c:pt>
                <c:pt idx="2209">
                  <c:v>2023-04-17</c:v>
                </c:pt>
                <c:pt idx="2210">
                  <c:v>2023-04-18</c:v>
                </c:pt>
                <c:pt idx="2211">
                  <c:v>2023-04-19</c:v>
                </c:pt>
                <c:pt idx="2212">
                  <c:v>2023-04-20</c:v>
                </c:pt>
                <c:pt idx="2213">
                  <c:v>2023-04-21</c:v>
                </c:pt>
                <c:pt idx="2214">
                  <c:v>2023-04-24</c:v>
                </c:pt>
                <c:pt idx="2215">
                  <c:v>2023-04-25</c:v>
                </c:pt>
                <c:pt idx="2216">
                  <c:v>2023-04-26</c:v>
                </c:pt>
                <c:pt idx="2217">
                  <c:v>2023-04-27</c:v>
                </c:pt>
                <c:pt idx="2218">
                  <c:v>2023-04-28</c:v>
                </c:pt>
                <c:pt idx="2219">
                  <c:v>2023-05-04</c:v>
                </c:pt>
                <c:pt idx="2220">
                  <c:v>2023-05-05</c:v>
                </c:pt>
                <c:pt idx="2221">
                  <c:v>2023-05-08</c:v>
                </c:pt>
                <c:pt idx="2222">
                  <c:v>2023-05-09</c:v>
                </c:pt>
                <c:pt idx="2223">
                  <c:v>2023-05-10</c:v>
                </c:pt>
                <c:pt idx="2224">
                  <c:v>2023-05-11</c:v>
                </c:pt>
                <c:pt idx="2225">
                  <c:v>2023-05-12</c:v>
                </c:pt>
                <c:pt idx="2226">
                  <c:v>2023-05-15</c:v>
                </c:pt>
                <c:pt idx="2227">
                  <c:v>2023-05-16</c:v>
                </c:pt>
                <c:pt idx="2228">
                  <c:v>2023-05-17</c:v>
                </c:pt>
                <c:pt idx="2229">
                  <c:v>2023-05-18</c:v>
                </c:pt>
                <c:pt idx="2230">
                  <c:v>2023-05-19</c:v>
                </c:pt>
                <c:pt idx="2231">
                  <c:v>2023-05-22</c:v>
                </c:pt>
                <c:pt idx="2232">
                  <c:v>2023-05-23</c:v>
                </c:pt>
                <c:pt idx="2233">
                  <c:v>2023-05-24</c:v>
                </c:pt>
                <c:pt idx="2234">
                  <c:v>2023-05-25</c:v>
                </c:pt>
                <c:pt idx="2235">
                  <c:v>2023-05-26</c:v>
                </c:pt>
                <c:pt idx="2236">
                  <c:v>2023-05-29</c:v>
                </c:pt>
                <c:pt idx="2237">
                  <c:v>2023-05-30</c:v>
                </c:pt>
                <c:pt idx="2238">
                  <c:v>2023-05-31</c:v>
                </c:pt>
                <c:pt idx="2239">
                  <c:v>2023-06-01</c:v>
                </c:pt>
                <c:pt idx="2240">
                  <c:v>2023-06-02</c:v>
                </c:pt>
                <c:pt idx="2241">
                  <c:v>2023-06-05</c:v>
                </c:pt>
                <c:pt idx="2242">
                  <c:v>2023-06-06</c:v>
                </c:pt>
                <c:pt idx="2243">
                  <c:v>2023-06-07</c:v>
                </c:pt>
                <c:pt idx="2244">
                  <c:v>2023-06-08</c:v>
                </c:pt>
                <c:pt idx="2245">
                  <c:v>2023-06-09</c:v>
                </c:pt>
                <c:pt idx="2246">
                  <c:v>2023-06-12</c:v>
                </c:pt>
                <c:pt idx="2247">
                  <c:v>2023-06-13</c:v>
                </c:pt>
                <c:pt idx="2248">
                  <c:v>2023-06-14</c:v>
                </c:pt>
                <c:pt idx="2249">
                  <c:v>2023-06-15</c:v>
                </c:pt>
                <c:pt idx="2250">
                  <c:v>2023-06-16</c:v>
                </c:pt>
                <c:pt idx="2251">
                  <c:v>2023-06-19</c:v>
                </c:pt>
                <c:pt idx="2252">
                  <c:v>2023-06-20</c:v>
                </c:pt>
                <c:pt idx="2253">
                  <c:v>2023-06-21</c:v>
                </c:pt>
                <c:pt idx="2254">
                  <c:v>2023-06-26</c:v>
                </c:pt>
                <c:pt idx="2255">
                  <c:v>2023-06-27</c:v>
                </c:pt>
                <c:pt idx="2256">
                  <c:v>2023-06-28</c:v>
                </c:pt>
                <c:pt idx="2257">
                  <c:v>2023-06-29</c:v>
                </c:pt>
                <c:pt idx="2258">
                  <c:v>2023-06-30</c:v>
                </c:pt>
                <c:pt idx="2259">
                  <c:v>2023-07-03</c:v>
                </c:pt>
                <c:pt idx="2260">
                  <c:v>2023-07-04</c:v>
                </c:pt>
                <c:pt idx="2261">
                  <c:v>2023-07-05</c:v>
                </c:pt>
                <c:pt idx="2262">
                  <c:v>2023-07-06</c:v>
                </c:pt>
                <c:pt idx="2263">
                  <c:v>2023-07-07</c:v>
                </c:pt>
                <c:pt idx="2264">
                  <c:v>2023-07-10</c:v>
                </c:pt>
                <c:pt idx="2265">
                  <c:v>2023-07-11</c:v>
                </c:pt>
                <c:pt idx="2266">
                  <c:v>2023-07-12</c:v>
                </c:pt>
                <c:pt idx="2267">
                  <c:v>2023-07-13</c:v>
                </c:pt>
                <c:pt idx="2268">
                  <c:v>2023-07-14</c:v>
                </c:pt>
                <c:pt idx="2269">
                  <c:v>2023-07-17</c:v>
                </c:pt>
                <c:pt idx="2270">
                  <c:v>2023-07-18</c:v>
                </c:pt>
                <c:pt idx="2271">
                  <c:v>2023-07-19</c:v>
                </c:pt>
                <c:pt idx="2272">
                  <c:v>2023-07-20</c:v>
                </c:pt>
                <c:pt idx="2273">
                  <c:v>2023-07-21</c:v>
                </c:pt>
                <c:pt idx="2274">
                  <c:v>2023-07-24</c:v>
                </c:pt>
                <c:pt idx="2275">
                  <c:v>2023-07-25</c:v>
                </c:pt>
                <c:pt idx="2276">
                  <c:v>2023-07-26</c:v>
                </c:pt>
                <c:pt idx="2277">
                  <c:v>2023-07-27</c:v>
                </c:pt>
                <c:pt idx="2278">
                  <c:v>2023-07-28</c:v>
                </c:pt>
                <c:pt idx="2279">
                  <c:v>2023-07-31</c:v>
                </c:pt>
                <c:pt idx="2280">
                  <c:v>2023-08-01</c:v>
                </c:pt>
                <c:pt idx="2281">
                  <c:v>2023-08-02</c:v>
                </c:pt>
                <c:pt idx="2282">
                  <c:v>2023-08-03</c:v>
                </c:pt>
                <c:pt idx="2283">
                  <c:v>2023-08-04</c:v>
                </c:pt>
                <c:pt idx="2284">
                  <c:v>2023-08-07</c:v>
                </c:pt>
                <c:pt idx="2285">
                  <c:v>2023-08-08</c:v>
                </c:pt>
                <c:pt idx="2286">
                  <c:v>2023-08-09</c:v>
                </c:pt>
                <c:pt idx="2287">
                  <c:v>2023-08-10</c:v>
                </c:pt>
                <c:pt idx="2288">
                  <c:v>2023-08-11</c:v>
                </c:pt>
                <c:pt idx="2289">
                  <c:v>2023-08-14</c:v>
                </c:pt>
                <c:pt idx="2290">
                  <c:v>2023-08-15</c:v>
                </c:pt>
                <c:pt idx="2291">
                  <c:v>2023-08-16</c:v>
                </c:pt>
                <c:pt idx="2292">
                  <c:v>2023-08-17</c:v>
                </c:pt>
                <c:pt idx="2293">
                  <c:v>2023-08-18</c:v>
                </c:pt>
                <c:pt idx="2294">
                  <c:v>2023-08-21</c:v>
                </c:pt>
                <c:pt idx="2295">
                  <c:v>2023-08-22</c:v>
                </c:pt>
                <c:pt idx="2296">
                  <c:v>2023-08-23</c:v>
                </c:pt>
                <c:pt idx="2297">
                  <c:v>2023-08-24</c:v>
                </c:pt>
                <c:pt idx="2298">
                  <c:v>2023-08-25</c:v>
                </c:pt>
                <c:pt idx="2299">
                  <c:v>2023-08-28</c:v>
                </c:pt>
                <c:pt idx="2300">
                  <c:v>2023-08-29</c:v>
                </c:pt>
                <c:pt idx="2301">
                  <c:v>2023-08-30</c:v>
                </c:pt>
                <c:pt idx="2302">
                  <c:v>2023-08-31</c:v>
                </c:pt>
                <c:pt idx="2303">
                  <c:v>2023-09-01</c:v>
                </c:pt>
                <c:pt idx="2304">
                  <c:v>2023-09-04</c:v>
                </c:pt>
                <c:pt idx="2305">
                  <c:v>2023-09-05</c:v>
                </c:pt>
                <c:pt idx="2306">
                  <c:v>2023-09-06</c:v>
                </c:pt>
                <c:pt idx="2307">
                  <c:v>2023-09-07</c:v>
                </c:pt>
                <c:pt idx="2308">
                  <c:v>2023-09-08</c:v>
                </c:pt>
                <c:pt idx="2309">
                  <c:v>2023-09-11</c:v>
                </c:pt>
                <c:pt idx="2310">
                  <c:v>2023-09-12</c:v>
                </c:pt>
                <c:pt idx="2311">
                  <c:v>2023-09-13</c:v>
                </c:pt>
                <c:pt idx="2312">
                  <c:v>2023-09-14</c:v>
                </c:pt>
                <c:pt idx="2313">
                  <c:v>2023-09-15</c:v>
                </c:pt>
                <c:pt idx="2314">
                  <c:v>2023-09-18</c:v>
                </c:pt>
                <c:pt idx="2315">
                  <c:v>2023-09-19</c:v>
                </c:pt>
                <c:pt idx="2316">
                  <c:v>2023-09-20</c:v>
                </c:pt>
                <c:pt idx="2317">
                  <c:v>2023-09-21</c:v>
                </c:pt>
                <c:pt idx="2318">
                  <c:v>2023-09-22</c:v>
                </c:pt>
                <c:pt idx="2319">
                  <c:v>2023-09-25</c:v>
                </c:pt>
                <c:pt idx="2320">
                  <c:v>2023-09-26</c:v>
                </c:pt>
                <c:pt idx="2321">
                  <c:v>2023-09-27</c:v>
                </c:pt>
                <c:pt idx="2322">
                  <c:v>2023-09-28</c:v>
                </c:pt>
                <c:pt idx="2323">
                  <c:v>2023-10-09</c:v>
                </c:pt>
                <c:pt idx="2324">
                  <c:v>2023-10-10</c:v>
                </c:pt>
                <c:pt idx="2325">
                  <c:v>2023-10-11</c:v>
                </c:pt>
                <c:pt idx="2326">
                  <c:v>2023-10-12</c:v>
                </c:pt>
                <c:pt idx="2327">
                  <c:v>2023-10-13</c:v>
                </c:pt>
                <c:pt idx="2328">
                  <c:v>2023-10-16</c:v>
                </c:pt>
                <c:pt idx="2329">
                  <c:v>2023-10-17</c:v>
                </c:pt>
                <c:pt idx="2330">
                  <c:v>2023-10-18</c:v>
                </c:pt>
                <c:pt idx="2331">
                  <c:v>2023-10-19</c:v>
                </c:pt>
                <c:pt idx="2332">
                  <c:v>2023-10-20</c:v>
                </c:pt>
                <c:pt idx="2333">
                  <c:v>2023-10-23</c:v>
                </c:pt>
                <c:pt idx="2334">
                  <c:v>2023-10-24</c:v>
                </c:pt>
                <c:pt idx="2335">
                  <c:v>2023-10-25</c:v>
                </c:pt>
                <c:pt idx="2336">
                  <c:v>2023-10-26</c:v>
                </c:pt>
                <c:pt idx="2337">
                  <c:v>2023-10-27</c:v>
                </c:pt>
                <c:pt idx="2338">
                  <c:v>2023-10-30</c:v>
                </c:pt>
                <c:pt idx="2339">
                  <c:v>2023-10-31</c:v>
                </c:pt>
                <c:pt idx="2340">
                  <c:v>2023-11-01</c:v>
                </c:pt>
                <c:pt idx="2341">
                  <c:v>2023-11-02</c:v>
                </c:pt>
                <c:pt idx="2342">
                  <c:v>2023-11-03</c:v>
                </c:pt>
                <c:pt idx="2343">
                  <c:v>2023-11-06</c:v>
                </c:pt>
                <c:pt idx="2344">
                  <c:v>2023-11-07</c:v>
                </c:pt>
                <c:pt idx="2345">
                  <c:v>2023-11-08</c:v>
                </c:pt>
                <c:pt idx="2346">
                  <c:v>2023-11-09</c:v>
                </c:pt>
                <c:pt idx="2347">
                  <c:v>2023-11-10</c:v>
                </c:pt>
                <c:pt idx="2348">
                  <c:v>2023-11-13</c:v>
                </c:pt>
                <c:pt idx="2349">
                  <c:v>2023-11-14</c:v>
                </c:pt>
                <c:pt idx="2350">
                  <c:v>2023-11-15</c:v>
                </c:pt>
                <c:pt idx="2351">
                  <c:v>2023-11-16</c:v>
                </c:pt>
                <c:pt idx="2352">
                  <c:v>2023-11-17</c:v>
                </c:pt>
                <c:pt idx="2353">
                  <c:v>2023-11-20</c:v>
                </c:pt>
                <c:pt idx="2354">
                  <c:v>2023-11-21</c:v>
                </c:pt>
                <c:pt idx="2355">
                  <c:v>2023-11-22</c:v>
                </c:pt>
                <c:pt idx="2356">
                  <c:v>2023-11-23</c:v>
                </c:pt>
                <c:pt idx="2357">
                  <c:v>2023-11-24</c:v>
                </c:pt>
                <c:pt idx="2358">
                  <c:v>2023-11-27</c:v>
                </c:pt>
                <c:pt idx="2359">
                  <c:v>2023-11-28</c:v>
                </c:pt>
                <c:pt idx="2360">
                  <c:v>2023-11-29</c:v>
                </c:pt>
                <c:pt idx="2361">
                  <c:v>2023-11-30</c:v>
                </c:pt>
                <c:pt idx="2362">
                  <c:v>2023-12-01</c:v>
                </c:pt>
                <c:pt idx="2363">
                  <c:v>2023-12-04</c:v>
                </c:pt>
                <c:pt idx="2364">
                  <c:v>2023-12-05</c:v>
                </c:pt>
                <c:pt idx="2365">
                  <c:v>2023-12-06</c:v>
                </c:pt>
                <c:pt idx="2366">
                  <c:v>2023-12-07</c:v>
                </c:pt>
                <c:pt idx="2367">
                  <c:v>2023-12-08</c:v>
                </c:pt>
                <c:pt idx="2368">
                  <c:v>2023-12-11</c:v>
                </c:pt>
                <c:pt idx="2369">
                  <c:v>2023-12-12</c:v>
                </c:pt>
                <c:pt idx="2370">
                  <c:v>2023-12-13</c:v>
                </c:pt>
                <c:pt idx="2371">
                  <c:v>2023-12-14</c:v>
                </c:pt>
                <c:pt idx="2372">
                  <c:v>2023-12-15</c:v>
                </c:pt>
                <c:pt idx="2373">
                  <c:v>2023-12-18</c:v>
                </c:pt>
                <c:pt idx="2374">
                  <c:v>2023-12-19</c:v>
                </c:pt>
                <c:pt idx="2375">
                  <c:v>2023-12-20</c:v>
                </c:pt>
                <c:pt idx="2376">
                  <c:v>2023-12-21</c:v>
                </c:pt>
                <c:pt idx="2377">
                  <c:v>2023-12-22</c:v>
                </c:pt>
                <c:pt idx="2378">
                  <c:v>2023-12-25</c:v>
                </c:pt>
                <c:pt idx="2379">
                  <c:v>2023-12-26</c:v>
                </c:pt>
                <c:pt idx="2380">
                  <c:v>2023-12-27</c:v>
                </c:pt>
                <c:pt idx="2381">
                  <c:v>2023-12-28</c:v>
                </c:pt>
                <c:pt idx="2382">
                  <c:v>2023-12-29</c:v>
                </c:pt>
                <c:pt idx="2383">
                  <c:v>2024-01-02</c:v>
                </c:pt>
                <c:pt idx="2384">
                  <c:v>2024-01-03</c:v>
                </c:pt>
                <c:pt idx="2385">
                  <c:v>2024-01-04</c:v>
                </c:pt>
                <c:pt idx="2386">
                  <c:v>2024-01-05</c:v>
                </c:pt>
                <c:pt idx="2387">
                  <c:v>2024-01-08</c:v>
                </c:pt>
                <c:pt idx="2388">
                  <c:v>2024-01-09</c:v>
                </c:pt>
                <c:pt idx="2389">
                  <c:v>2024-01-10</c:v>
                </c:pt>
                <c:pt idx="2390">
                  <c:v>2024-01-11</c:v>
                </c:pt>
                <c:pt idx="2391">
                  <c:v>2024-01-12</c:v>
                </c:pt>
                <c:pt idx="2392">
                  <c:v>2024-01-15</c:v>
                </c:pt>
                <c:pt idx="2393">
                  <c:v>2024-01-16</c:v>
                </c:pt>
                <c:pt idx="2394">
                  <c:v>2024-01-17</c:v>
                </c:pt>
                <c:pt idx="2395">
                  <c:v>2024-01-18</c:v>
                </c:pt>
                <c:pt idx="2396">
                  <c:v>2024-01-19</c:v>
                </c:pt>
                <c:pt idx="2397">
                  <c:v>2024-01-22</c:v>
                </c:pt>
                <c:pt idx="2398">
                  <c:v>2024-01-23</c:v>
                </c:pt>
                <c:pt idx="2399">
                  <c:v>2024-01-24</c:v>
                </c:pt>
                <c:pt idx="2400">
                  <c:v>2024-01-25</c:v>
                </c:pt>
                <c:pt idx="2401">
                  <c:v>2024-01-26</c:v>
                </c:pt>
                <c:pt idx="2402">
                  <c:v>2024-01-29</c:v>
                </c:pt>
                <c:pt idx="2403">
                  <c:v>2024-01-30</c:v>
                </c:pt>
                <c:pt idx="2404">
                  <c:v>2024-01-31</c:v>
                </c:pt>
                <c:pt idx="2405">
                  <c:v>2024-02-01</c:v>
                </c:pt>
                <c:pt idx="2406">
                  <c:v>2024-02-02</c:v>
                </c:pt>
                <c:pt idx="2407">
                  <c:v>2024-02-05</c:v>
                </c:pt>
                <c:pt idx="2408">
                  <c:v>2024-02-06</c:v>
                </c:pt>
                <c:pt idx="2409">
                  <c:v>2024-02-07</c:v>
                </c:pt>
                <c:pt idx="2410">
                  <c:v>2024-02-08</c:v>
                </c:pt>
                <c:pt idx="2411">
                  <c:v>2024-02-19</c:v>
                </c:pt>
                <c:pt idx="2412">
                  <c:v>2024-02-20</c:v>
                </c:pt>
                <c:pt idx="2413">
                  <c:v>2024-02-21</c:v>
                </c:pt>
                <c:pt idx="2414">
                  <c:v>2024-02-22</c:v>
                </c:pt>
                <c:pt idx="2415">
                  <c:v>2024-02-23</c:v>
                </c:pt>
                <c:pt idx="2416">
                  <c:v>2024-02-26</c:v>
                </c:pt>
              </c:strCache>
            </c:strRef>
          </c:cat>
          <c:val>
            <c:numRef>
              <c:f>[钢矿期现.xlsx]品种比价!$P$3:$P$2420</c:f>
              <c:numCache>
                <c:formatCode>General</c:formatCode>
                <c:ptCount val="2417"/>
                <c:pt idx="0">
                  <c:v>1.59209</c:v>
                </c:pt>
                <c:pt idx="1">
                  <c:v>1.59005</c:v>
                </c:pt>
                <c:pt idx="2">
                  <c:v>1.60211</c:v>
                </c:pt>
                <c:pt idx="3">
                  <c:v>1.58839</c:v>
                </c:pt>
                <c:pt idx="4">
                  <c:v>1.58785</c:v>
                </c:pt>
                <c:pt idx="5">
                  <c:v>1.56594</c:v>
                </c:pt>
                <c:pt idx="6">
                  <c:v>1.53652</c:v>
                </c:pt>
                <c:pt idx="7">
                  <c:v>1.53125</c:v>
                </c:pt>
                <c:pt idx="8">
                  <c:v>1.55485</c:v>
                </c:pt>
                <c:pt idx="9">
                  <c:v>1.54693</c:v>
                </c:pt>
                <c:pt idx="10">
                  <c:v>1.56312</c:v>
                </c:pt>
                <c:pt idx="11">
                  <c:v>1.55152</c:v>
                </c:pt>
                <c:pt idx="12">
                  <c:v>1.54335</c:v>
                </c:pt>
                <c:pt idx="13">
                  <c:v>1.53186</c:v>
                </c:pt>
                <c:pt idx="14">
                  <c:v>1.53931</c:v>
                </c:pt>
                <c:pt idx="15">
                  <c:v>1.56164</c:v>
                </c:pt>
                <c:pt idx="16">
                  <c:v>1.56404</c:v>
                </c:pt>
                <c:pt idx="17">
                  <c:v>1.58344</c:v>
                </c:pt>
                <c:pt idx="18">
                  <c:v>1.57233</c:v>
                </c:pt>
                <c:pt idx="19">
                  <c:v>1.53393</c:v>
                </c:pt>
                <c:pt idx="20">
                  <c:v>1.52241</c:v>
                </c:pt>
                <c:pt idx="21">
                  <c:v>1.543</c:v>
                </c:pt>
                <c:pt idx="22">
                  <c:v>1.52545</c:v>
                </c:pt>
                <c:pt idx="23">
                  <c:v>1.51889</c:v>
                </c:pt>
                <c:pt idx="24">
                  <c:v>1.51824</c:v>
                </c:pt>
                <c:pt idx="25">
                  <c:v>1.55526</c:v>
                </c:pt>
                <c:pt idx="26">
                  <c:v>1.53826</c:v>
                </c:pt>
                <c:pt idx="27">
                  <c:v>1.52418</c:v>
                </c:pt>
                <c:pt idx="28">
                  <c:v>1.53178</c:v>
                </c:pt>
                <c:pt idx="29">
                  <c:v>1.52995</c:v>
                </c:pt>
                <c:pt idx="30">
                  <c:v>1.56876</c:v>
                </c:pt>
                <c:pt idx="31">
                  <c:v>1.60272</c:v>
                </c:pt>
                <c:pt idx="32">
                  <c:v>1.60952</c:v>
                </c:pt>
                <c:pt idx="33">
                  <c:v>1.63428</c:v>
                </c:pt>
                <c:pt idx="34">
                  <c:v>1.62568</c:v>
                </c:pt>
                <c:pt idx="35">
                  <c:v>1.62466</c:v>
                </c:pt>
                <c:pt idx="36">
                  <c:v>1.60705</c:v>
                </c:pt>
                <c:pt idx="37">
                  <c:v>1.60112</c:v>
                </c:pt>
                <c:pt idx="38">
                  <c:v>1.62801</c:v>
                </c:pt>
                <c:pt idx="39">
                  <c:v>1.63286</c:v>
                </c:pt>
                <c:pt idx="40">
                  <c:v>1.60593</c:v>
                </c:pt>
                <c:pt idx="41">
                  <c:v>1.60784</c:v>
                </c:pt>
                <c:pt idx="42">
                  <c:v>1.62235</c:v>
                </c:pt>
                <c:pt idx="43">
                  <c:v>1.6482</c:v>
                </c:pt>
                <c:pt idx="44">
                  <c:v>1.64365</c:v>
                </c:pt>
                <c:pt idx="45">
                  <c:v>1.64639</c:v>
                </c:pt>
                <c:pt idx="46">
                  <c:v>1.65242</c:v>
                </c:pt>
                <c:pt idx="47">
                  <c:v>1.70441</c:v>
                </c:pt>
                <c:pt idx="48">
                  <c:v>1.68915</c:v>
                </c:pt>
                <c:pt idx="49">
                  <c:v>1.67438</c:v>
                </c:pt>
                <c:pt idx="50">
                  <c:v>1.71076</c:v>
                </c:pt>
                <c:pt idx="51">
                  <c:v>1.70827</c:v>
                </c:pt>
                <c:pt idx="52">
                  <c:v>1.6971</c:v>
                </c:pt>
                <c:pt idx="53">
                  <c:v>1.69971</c:v>
                </c:pt>
                <c:pt idx="54">
                  <c:v>1.68915</c:v>
                </c:pt>
                <c:pt idx="55">
                  <c:v>1.70571</c:v>
                </c:pt>
                <c:pt idx="56">
                  <c:v>1.71514</c:v>
                </c:pt>
                <c:pt idx="57">
                  <c:v>1.71558</c:v>
                </c:pt>
                <c:pt idx="58">
                  <c:v>1.71814</c:v>
                </c:pt>
                <c:pt idx="59">
                  <c:v>1.71429</c:v>
                </c:pt>
                <c:pt idx="60">
                  <c:v>1.7089</c:v>
                </c:pt>
                <c:pt idx="61">
                  <c:v>1.69424</c:v>
                </c:pt>
                <c:pt idx="62">
                  <c:v>1.64978</c:v>
                </c:pt>
                <c:pt idx="63">
                  <c:v>1.67204</c:v>
                </c:pt>
                <c:pt idx="64">
                  <c:v>1.64791</c:v>
                </c:pt>
                <c:pt idx="65">
                  <c:v>1.61367</c:v>
                </c:pt>
                <c:pt idx="66">
                  <c:v>1.61245</c:v>
                </c:pt>
                <c:pt idx="67">
                  <c:v>1.62392</c:v>
                </c:pt>
                <c:pt idx="68">
                  <c:v>1.61056</c:v>
                </c:pt>
                <c:pt idx="69">
                  <c:v>1.58101</c:v>
                </c:pt>
                <c:pt idx="70">
                  <c:v>1.57725</c:v>
                </c:pt>
                <c:pt idx="71">
                  <c:v>1.56681</c:v>
                </c:pt>
                <c:pt idx="72">
                  <c:v>1.57709</c:v>
                </c:pt>
                <c:pt idx="73">
                  <c:v>1.55139</c:v>
                </c:pt>
                <c:pt idx="74">
                  <c:v>1.5812</c:v>
                </c:pt>
                <c:pt idx="75">
                  <c:v>1.56738</c:v>
                </c:pt>
                <c:pt idx="76">
                  <c:v>1.5309</c:v>
                </c:pt>
                <c:pt idx="77">
                  <c:v>1.52661</c:v>
                </c:pt>
                <c:pt idx="78">
                  <c:v>1.52933</c:v>
                </c:pt>
                <c:pt idx="79">
                  <c:v>1.51743</c:v>
                </c:pt>
                <c:pt idx="80">
                  <c:v>1.52817</c:v>
                </c:pt>
                <c:pt idx="81">
                  <c:v>1.58041</c:v>
                </c:pt>
                <c:pt idx="82">
                  <c:v>1.68367</c:v>
                </c:pt>
                <c:pt idx="83">
                  <c:v>1.70982</c:v>
                </c:pt>
                <c:pt idx="84">
                  <c:v>1.68554</c:v>
                </c:pt>
                <c:pt idx="85">
                  <c:v>1.69834</c:v>
                </c:pt>
                <c:pt idx="86">
                  <c:v>1.67862</c:v>
                </c:pt>
                <c:pt idx="87">
                  <c:v>1.66079</c:v>
                </c:pt>
                <c:pt idx="88">
                  <c:v>1.66667</c:v>
                </c:pt>
                <c:pt idx="89">
                  <c:v>1.6716</c:v>
                </c:pt>
                <c:pt idx="90">
                  <c:v>1.65882</c:v>
                </c:pt>
                <c:pt idx="91">
                  <c:v>1.65476</c:v>
                </c:pt>
                <c:pt idx="92">
                  <c:v>1.65109</c:v>
                </c:pt>
                <c:pt idx="93">
                  <c:v>1.65497</c:v>
                </c:pt>
                <c:pt idx="94">
                  <c:v>1.66716</c:v>
                </c:pt>
                <c:pt idx="95">
                  <c:v>1.67994</c:v>
                </c:pt>
                <c:pt idx="96">
                  <c:v>1.68296</c:v>
                </c:pt>
                <c:pt idx="97">
                  <c:v>1.68852</c:v>
                </c:pt>
                <c:pt idx="98">
                  <c:v>1.67766</c:v>
                </c:pt>
                <c:pt idx="99">
                  <c:v>1.6858</c:v>
                </c:pt>
                <c:pt idx="100">
                  <c:v>1.66309</c:v>
                </c:pt>
                <c:pt idx="101">
                  <c:v>1.65916</c:v>
                </c:pt>
                <c:pt idx="102">
                  <c:v>1.68769</c:v>
                </c:pt>
                <c:pt idx="103">
                  <c:v>1.6896</c:v>
                </c:pt>
                <c:pt idx="104">
                  <c:v>1.69505</c:v>
                </c:pt>
                <c:pt idx="105">
                  <c:v>1.69706</c:v>
                </c:pt>
                <c:pt idx="106">
                  <c:v>1.7154</c:v>
                </c:pt>
                <c:pt idx="107">
                  <c:v>1.72248</c:v>
                </c:pt>
                <c:pt idx="108">
                  <c:v>1.73148</c:v>
                </c:pt>
                <c:pt idx="109">
                  <c:v>1.74254</c:v>
                </c:pt>
                <c:pt idx="110">
                  <c:v>1.76198</c:v>
                </c:pt>
                <c:pt idx="111">
                  <c:v>1.76115</c:v>
                </c:pt>
                <c:pt idx="112">
                  <c:v>1.7629</c:v>
                </c:pt>
                <c:pt idx="113">
                  <c:v>1.77548</c:v>
                </c:pt>
                <c:pt idx="114">
                  <c:v>1.81157</c:v>
                </c:pt>
                <c:pt idx="115">
                  <c:v>1.84007</c:v>
                </c:pt>
                <c:pt idx="116">
                  <c:v>1.85299</c:v>
                </c:pt>
                <c:pt idx="117">
                  <c:v>1.8188</c:v>
                </c:pt>
                <c:pt idx="118">
                  <c:v>1.81864</c:v>
                </c:pt>
                <c:pt idx="119">
                  <c:v>1.82393</c:v>
                </c:pt>
                <c:pt idx="120">
                  <c:v>1.81726</c:v>
                </c:pt>
                <c:pt idx="121">
                  <c:v>1.82441</c:v>
                </c:pt>
                <c:pt idx="122">
                  <c:v>1.80936</c:v>
                </c:pt>
                <c:pt idx="123">
                  <c:v>1.82609</c:v>
                </c:pt>
                <c:pt idx="124">
                  <c:v>1.83615</c:v>
                </c:pt>
                <c:pt idx="125">
                  <c:v>1.86979</c:v>
                </c:pt>
                <c:pt idx="126">
                  <c:v>1.88669</c:v>
                </c:pt>
                <c:pt idx="127">
                  <c:v>1.90357</c:v>
                </c:pt>
                <c:pt idx="128">
                  <c:v>1.90036</c:v>
                </c:pt>
                <c:pt idx="129">
                  <c:v>1.9058</c:v>
                </c:pt>
                <c:pt idx="130">
                  <c:v>1.8879</c:v>
                </c:pt>
                <c:pt idx="131">
                  <c:v>1.93542</c:v>
                </c:pt>
                <c:pt idx="132">
                  <c:v>1.90563</c:v>
                </c:pt>
                <c:pt idx="133">
                  <c:v>1.9287</c:v>
                </c:pt>
                <c:pt idx="134">
                  <c:v>1.9325</c:v>
                </c:pt>
                <c:pt idx="135">
                  <c:v>1.89789</c:v>
                </c:pt>
                <c:pt idx="136">
                  <c:v>1.88014</c:v>
                </c:pt>
                <c:pt idx="137">
                  <c:v>1.8455</c:v>
                </c:pt>
                <c:pt idx="138">
                  <c:v>1.86724</c:v>
                </c:pt>
                <c:pt idx="139">
                  <c:v>1.90088</c:v>
                </c:pt>
                <c:pt idx="140">
                  <c:v>1.89261</c:v>
                </c:pt>
                <c:pt idx="141">
                  <c:v>1.87241</c:v>
                </c:pt>
                <c:pt idx="142">
                  <c:v>1.88</c:v>
                </c:pt>
                <c:pt idx="143">
                  <c:v>2.02617</c:v>
                </c:pt>
                <c:pt idx="144">
                  <c:v>2.0586</c:v>
                </c:pt>
                <c:pt idx="145">
                  <c:v>2.09434</c:v>
                </c:pt>
                <c:pt idx="146">
                  <c:v>2.08365</c:v>
                </c:pt>
                <c:pt idx="147">
                  <c:v>2.08238</c:v>
                </c:pt>
                <c:pt idx="148">
                  <c:v>2.06629</c:v>
                </c:pt>
                <c:pt idx="149">
                  <c:v>2.02985</c:v>
                </c:pt>
                <c:pt idx="150">
                  <c:v>2.03947</c:v>
                </c:pt>
                <c:pt idx="151">
                  <c:v>2.07854</c:v>
                </c:pt>
                <c:pt idx="152">
                  <c:v>2.05577</c:v>
                </c:pt>
                <c:pt idx="153">
                  <c:v>2.07843</c:v>
                </c:pt>
                <c:pt idx="154">
                  <c:v>2.10079</c:v>
                </c:pt>
                <c:pt idx="155">
                  <c:v>2.08594</c:v>
                </c:pt>
                <c:pt idx="156">
                  <c:v>2.09144</c:v>
                </c:pt>
                <c:pt idx="157">
                  <c:v>2.09608</c:v>
                </c:pt>
                <c:pt idx="158">
                  <c:v>2.11024</c:v>
                </c:pt>
                <c:pt idx="159">
                  <c:v>2.10651</c:v>
                </c:pt>
                <c:pt idx="160">
                  <c:v>2.09862</c:v>
                </c:pt>
                <c:pt idx="161">
                  <c:v>2.09862</c:v>
                </c:pt>
                <c:pt idx="162">
                  <c:v>2.16222</c:v>
                </c:pt>
                <c:pt idx="163">
                  <c:v>2.22622</c:v>
                </c:pt>
                <c:pt idx="164">
                  <c:v>2.21639</c:v>
                </c:pt>
                <c:pt idx="165">
                  <c:v>2.21849</c:v>
                </c:pt>
                <c:pt idx="166">
                  <c:v>2.19362</c:v>
                </c:pt>
                <c:pt idx="167">
                  <c:v>2.22103</c:v>
                </c:pt>
                <c:pt idx="168">
                  <c:v>2.20771</c:v>
                </c:pt>
                <c:pt idx="169">
                  <c:v>2.18919</c:v>
                </c:pt>
                <c:pt idx="170">
                  <c:v>2.14227</c:v>
                </c:pt>
                <c:pt idx="171">
                  <c:v>2.15</c:v>
                </c:pt>
                <c:pt idx="172">
                  <c:v>2.17053</c:v>
                </c:pt>
                <c:pt idx="173">
                  <c:v>2.14938</c:v>
                </c:pt>
                <c:pt idx="174">
                  <c:v>2.10324</c:v>
                </c:pt>
                <c:pt idx="175">
                  <c:v>2.10998</c:v>
                </c:pt>
                <c:pt idx="176">
                  <c:v>2.13929</c:v>
                </c:pt>
                <c:pt idx="177">
                  <c:v>2.1127</c:v>
                </c:pt>
                <c:pt idx="178">
                  <c:v>2.14079</c:v>
                </c:pt>
                <c:pt idx="179">
                  <c:v>2.15833</c:v>
                </c:pt>
                <c:pt idx="180">
                  <c:v>2.13061</c:v>
                </c:pt>
                <c:pt idx="181">
                  <c:v>2.14845</c:v>
                </c:pt>
                <c:pt idx="182">
                  <c:v>2.16493</c:v>
                </c:pt>
                <c:pt idx="183">
                  <c:v>2.1134</c:v>
                </c:pt>
                <c:pt idx="184">
                  <c:v>2.1191</c:v>
                </c:pt>
                <c:pt idx="185">
                  <c:v>2.12398</c:v>
                </c:pt>
                <c:pt idx="186">
                  <c:v>2.10309</c:v>
                </c:pt>
                <c:pt idx="187">
                  <c:v>2.11205</c:v>
                </c:pt>
                <c:pt idx="188">
                  <c:v>2.1195</c:v>
                </c:pt>
                <c:pt idx="189">
                  <c:v>2.11134</c:v>
                </c:pt>
                <c:pt idx="190">
                  <c:v>2.12447</c:v>
                </c:pt>
                <c:pt idx="191">
                  <c:v>2.07629</c:v>
                </c:pt>
                <c:pt idx="192">
                  <c:v>2.1002</c:v>
                </c:pt>
                <c:pt idx="193">
                  <c:v>2.0275</c:v>
                </c:pt>
                <c:pt idx="194">
                  <c:v>2.062</c:v>
                </c:pt>
                <c:pt idx="195">
                  <c:v>2.02692</c:v>
                </c:pt>
                <c:pt idx="196">
                  <c:v>2.05653</c:v>
                </c:pt>
                <c:pt idx="197">
                  <c:v>2.07617</c:v>
                </c:pt>
                <c:pt idx="198">
                  <c:v>2.07059</c:v>
                </c:pt>
                <c:pt idx="199">
                  <c:v>2.08417</c:v>
                </c:pt>
                <c:pt idx="200">
                  <c:v>2.07984</c:v>
                </c:pt>
                <c:pt idx="201">
                  <c:v>2.08853</c:v>
                </c:pt>
                <c:pt idx="202">
                  <c:v>2.06509</c:v>
                </c:pt>
                <c:pt idx="203">
                  <c:v>2.06522</c:v>
                </c:pt>
                <c:pt idx="204">
                  <c:v>2.05118</c:v>
                </c:pt>
                <c:pt idx="205">
                  <c:v>2.06773</c:v>
                </c:pt>
                <c:pt idx="206">
                  <c:v>2.13169</c:v>
                </c:pt>
                <c:pt idx="207">
                  <c:v>2.12115</c:v>
                </c:pt>
                <c:pt idx="208">
                  <c:v>2.17017</c:v>
                </c:pt>
                <c:pt idx="209">
                  <c:v>2.16383</c:v>
                </c:pt>
                <c:pt idx="210">
                  <c:v>2.17872</c:v>
                </c:pt>
                <c:pt idx="211">
                  <c:v>2.18047</c:v>
                </c:pt>
                <c:pt idx="212">
                  <c:v>2.15336</c:v>
                </c:pt>
                <c:pt idx="213">
                  <c:v>2.16245</c:v>
                </c:pt>
                <c:pt idx="214">
                  <c:v>2.17585</c:v>
                </c:pt>
                <c:pt idx="215">
                  <c:v>2.1569</c:v>
                </c:pt>
                <c:pt idx="216">
                  <c:v>2.18723</c:v>
                </c:pt>
                <c:pt idx="217">
                  <c:v>2.17511</c:v>
                </c:pt>
                <c:pt idx="218">
                  <c:v>2.17364</c:v>
                </c:pt>
                <c:pt idx="219">
                  <c:v>2.17227</c:v>
                </c:pt>
                <c:pt idx="220">
                  <c:v>2.15625</c:v>
                </c:pt>
                <c:pt idx="221">
                  <c:v>2.15385</c:v>
                </c:pt>
                <c:pt idx="222">
                  <c:v>2.15658</c:v>
                </c:pt>
                <c:pt idx="223">
                  <c:v>2.12679</c:v>
                </c:pt>
                <c:pt idx="224">
                  <c:v>2.09054</c:v>
                </c:pt>
                <c:pt idx="225">
                  <c:v>2.08722</c:v>
                </c:pt>
                <c:pt idx="226">
                  <c:v>2.12735</c:v>
                </c:pt>
                <c:pt idx="227">
                  <c:v>2.09816</c:v>
                </c:pt>
                <c:pt idx="228">
                  <c:v>2.10515</c:v>
                </c:pt>
                <c:pt idx="229">
                  <c:v>2.11801</c:v>
                </c:pt>
                <c:pt idx="230">
                  <c:v>2.10309</c:v>
                </c:pt>
                <c:pt idx="231">
                  <c:v>2.14046</c:v>
                </c:pt>
                <c:pt idx="232">
                  <c:v>2.17391</c:v>
                </c:pt>
                <c:pt idx="233">
                  <c:v>2.23937</c:v>
                </c:pt>
                <c:pt idx="234">
                  <c:v>2.21806</c:v>
                </c:pt>
                <c:pt idx="235">
                  <c:v>2.23608</c:v>
                </c:pt>
                <c:pt idx="236">
                  <c:v>2.21854</c:v>
                </c:pt>
                <c:pt idx="237">
                  <c:v>2.19651</c:v>
                </c:pt>
                <c:pt idx="238">
                  <c:v>2.21806</c:v>
                </c:pt>
                <c:pt idx="239">
                  <c:v>2.19256</c:v>
                </c:pt>
                <c:pt idx="240">
                  <c:v>2.19868</c:v>
                </c:pt>
                <c:pt idx="241">
                  <c:v>2.24943</c:v>
                </c:pt>
                <c:pt idx="242">
                  <c:v>2.24256</c:v>
                </c:pt>
                <c:pt idx="243">
                  <c:v>2.26977</c:v>
                </c:pt>
                <c:pt idx="244">
                  <c:v>2.21839</c:v>
                </c:pt>
                <c:pt idx="245">
                  <c:v>2.19318</c:v>
                </c:pt>
                <c:pt idx="246">
                  <c:v>2.20833</c:v>
                </c:pt>
                <c:pt idx="247">
                  <c:v>2.21028</c:v>
                </c:pt>
                <c:pt idx="248">
                  <c:v>2.26066</c:v>
                </c:pt>
                <c:pt idx="249">
                  <c:v>2.31296</c:v>
                </c:pt>
                <c:pt idx="250">
                  <c:v>2.34414</c:v>
                </c:pt>
                <c:pt idx="251">
                  <c:v>2.40921</c:v>
                </c:pt>
                <c:pt idx="252">
                  <c:v>2.45526</c:v>
                </c:pt>
                <c:pt idx="253">
                  <c:v>2.45789</c:v>
                </c:pt>
                <c:pt idx="254">
                  <c:v>2.41344</c:v>
                </c:pt>
                <c:pt idx="255">
                  <c:v>2.33418</c:v>
                </c:pt>
                <c:pt idx="256">
                  <c:v>2.39947</c:v>
                </c:pt>
                <c:pt idx="257">
                  <c:v>2.40541</c:v>
                </c:pt>
                <c:pt idx="258">
                  <c:v>2.37726</c:v>
                </c:pt>
                <c:pt idx="259">
                  <c:v>2.33333</c:v>
                </c:pt>
                <c:pt idx="260">
                  <c:v>2.33075</c:v>
                </c:pt>
                <c:pt idx="261">
                  <c:v>2.30886</c:v>
                </c:pt>
                <c:pt idx="262">
                  <c:v>2.31218</c:v>
                </c:pt>
                <c:pt idx="263">
                  <c:v>2.30879</c:v>
                </c:pt>
                <c:pt idx="264">
                  <c:v>2.32129</c:v>
                </c:pt>
                <c:pt idx="265">
                  <c:v>2.2807</c:v>
                </c:pt>
                <c:pt idx="266">
                  <c:v>2.26065</c:v>
                </c:pt>
                <c:pt idx="267">
                  <c:v>2.22156</c:v>
                </c:pt>
                <c:pt idx="268">
                  <c:v>2.18088</c:v>
                </c:pt>
                <c:pt idx="269">
                  <c:v>2.18384</c:v>
                </c:pt>
                <c:pt idx="270">
                  <c:v>2.19636</c:v>
                </c:pt>
                <c:pt idx="271">
                  <c:v>2.20919</c:v>
                </c:pt>
                <c:pt idx="272">
                  <c:v>2.14</c:v>
                </c:pt>
                <c:pt idx="273">
                  <c:v>2.14764</c:v>
                </c:pt>
                <c:pt idx="274">
                  <c:v>2.09764</c:v>
                </c:pt>
                <c:pt idx="275">
                  <c:v>2.12658</c:v>
                </c:pt>
                <c:pt idx="276">
                  <c:v>2.1373</c:v>
                </c:pt>
                <c:pt idx="277">
                  <c:v>2.10633</c:v>
                </c:pt>
                <c:pt idx="278">
                  <c:v>2.09382</c:v>
                </c:pt>
                <c:pt idx="279">
                  <c:v>2.12937</c:v>
                </c:pt>
                <c:pt idx="280">
                  <c:v>2.15521</c:v>
                </c:pt>
                <c:pt idx="281">
                  <c:v>2.13902</c:v>
                </c:pt>
                <c:pt idx="282">
                  <c:v>2.15957</c:v>
                </c:pt>
                <c:pt idx="283">
                  <c:v>2.17986</c:v>
                </c:pt>
                <c:pt idx="284">
                  <c:v>2.17349</c:v>
                </c:pt>
                <c:pt idx="285">
                  <c:v>2.14994</c:v>
                </c:pt>
                <c:pt idx="286">
                  <c:v>2.15466</c:v>
                </c:pt>
                <c:pt idx="287">
                  <c:v>2.1186</c:v>
                </c:pt>
                <c:pt idx="288">
                  <c:v>2.10046</c:v>
                </c:pt>
                <c:pt idx="289">
                  <c:v>2.11098</c:v>
                </c:pt>
                <c:pt idx="290">
                  <c:v>2.12674</c:v>
                </c:pt>
                <c:pt idx="291">
                  <c:v>2.11921</c:v>
                </c:pt>
                <c:pt idx="292">
                  <c:v>2.0906</c:v>
                </c:pt>
                <c:pt idx="293">
                  <c:v>2.09513</c:v>
                </c:pt>
                <c:pt idx="294">
                  <c:v>2.11507</c:v>
                </c:pt>
                <c:pt idx="295">
                  <c:v>2.08844</c:v>
                </c:pt>
                <c:pt idx="296">
                  <c:v>2.09268</c:v>
                </c:pt>
                <c:pt idx="297">
                  <c:v>2.10253</c:v>
                </c:pt>
                <c:pt idx="298">
                  <c:v>2.10381</c:v>
                </c:pt>
                <c:pt idx="299">
                  <c:v>2.03885</c:v>
                </c:pt>
                <c:pt idx="300">
                  <c:v>2.01099</c:v>
                </c:pt>
                <c:pt idx="301">
                  <c:v>2.01678</c:v>
                </c:pt>
                <c:pt idx="302">
                  <c:v>1.99778</c:v>
                </c:pt>
                <c:pt idx="303">
                  <c:v>2.05371</c:v>
                </c:pt>
                <c:pt idx="304">
                  <c:v>2.07412</c:v>
                </c:pt>
                <c:pt idx="305">
                  <c:v>2.05018</c:v>
                </c:pt>
                <c:pt idx="306">
                  <c:v>2.04403</c:v>
                </c:pt>
                <c:pt idx="307">
                  <c:v>2.04408</c:v>
                </c:pt>
                <c:pt idx="308">
                  <c:v>1.98539</c:v>
                </c:pt>
                <c:pt idx="309">
                  <c:v>2.00459</c:v>
                </c:pt>
                <c:pt idx="310">
                  <c:v>2.00686</c:v>
                </c:pt>
                <c:pt idx="311">
                  <c:v>2.02564</c:v>
                </c:pt>
                <c:pt idx="312">
                  <c:v>2.08654</c:v>
                </c:pt>
                <c:pt idx="313">
                  <c:v>2.11366</c:v>
                </c:pt>
                <c:pt idx="314">
                  <c:v>2.10552</c:v>
                </c:pt>
                <c:pt idx="315">
                  <c:v>2.16176</c:v>
                </c:pt>
                <c:pt idx="316">
                  <c:v>2.1597</c:v>
                </c:pt>
                <c:pt idx="317">
                  <c:v>2.24867</c:v>
                </c:pt>
                <c:pt idx="318">
                  <c:v>2.33811</c:v>
                </c:pt>
                <c:pt idx="319">
                  <c:v>2.25749</c:v>
                </c:pt>
                <c:pt idx="320">
                  <c:v>2.22222</c:v>
                </c:pt>
                <c:pt idx="321">
                  <c:v>2.21858</c:v>
                </c:pt>
                <c:pt idx="322">
                  <c:v>2.18674</c:v>
                </c:pt>
                <c:pt idx="323">
                  <c:v>2.18342</c:v>
                </c:pt>
                <c:pt idx="324">
                  <c:v>2.20327</c:v>
                </c:pt>
                <c:pt idx="325">
                  <c:v>2.19512</c:v>
                </c:pt>
                <c:pt idx="326">
                  <c:v>2.25103</c:v>
                </c:pt>
                <c:pt idx="327">
                  <c:v>2.25278</c:v>
                </c:pt>
                <c:pt idx="328">
                  <c:v>2.30043</c:v>
                </c:pt>
                <c:pt idx="329">
                  <c:v>2.28267</c:v>
                </c:pt>
                <c:pt idx="330">
                  <c:v>2.30129</c:v>
                </c:pt>
                <c:pt idx="331">
                  <c:v>2.2847</c:v>
                </c:pt>
                <c:pt idx="332">
                  <c:v>2.25869</c:v>
                </c:pt>
                <c:pt idx="333">
                  <c:v>2.23035</c:v>
                </c:pt>
                <c:pt idx="334">
                  <c:v>2.23077</c:v>
                </c:pt>
                <c:pt idx="335">
                  <c:v>2.24387</c:v>
                </c:pt>
                <c:pt idx="336">
                  <c:v>2.25482</c:v>
                </c:pt>
                <c:pt idx="337">
                  <c:v>2.24829</c:v>
                </c:pt>
                <c:pt idx="338">
                  <c:v>2.17507</c:v>
                </c:pt>
                <c:pt idx="339">
                  <c:v>2.20482</c:v>
                </c:pt>
                <c:pt idx="340">
                  <c:v>2.21265</c:v>
                </c:pt>
                <c:pt idx="341">
                  <c:v>2.16216</c:v>
                </c:pt>
                <c:pt idx="342">
                  <c:v>2.17426</c:v>
                </c:pt>
                <c:pt idx="343">
                  <c:v>2.20795</c:v>
                </c:pt>
                <c:pt idx="344">
                  <c:v>2.13161</c:v>
                </c:pt>
                <c:pt idx="345">
                  <c:v>2.14416</c:v>
                </c:pt>
                <c:pt idx="346">
                  <c:v>2.13123</c:v>
                </c:pt>
                <c:pt idx="347">
                  <c:v>2.10169</c:v>
                </c:pt>
                <c:pt idx="348">
                  <c:v>2.13907</c:v>
                </c:pt>
                <c:pt idx="349">
                  <c:v>2.13963</c:v>
                </c:pt>
                <c:pt idx="350">
                  <c:v>2.12385</c:v>
                </c:pt>
                <c:pt idx="351">
                  <c:v>2.14621</c:v>
                </c:pt>
                <c:pt idx="352">
                  <c:v>2.1706</c:v>
                </c:pt>
                <c:pt idx="353">
                  <c:v>2.15172</c:v>
                </c:pt>
                <c:pt idx="354">
                  <c:v>2.1193</c:v>
                </c:pt>
                <c:pt idx="355">
                  <c:v>2.09817</c:v>
                </c:pt>
                <c:pt idx="356">
                  <c:v>2.02057</c:v>
                </c:pt>
                <c:pt idx="357">
                  <c:v>2.02574</c:v>
                </c:pt>
                <c:pt idx="358">
                  <c:v>2</c:v>
                </c:pt>
                <c:pt idx="359">
                  <c:v>2.04042</c:v>
                </c:pt>
                <c:pt idx="360">
                  <c:v>2.02703</c:v>
                </c:pt>
                <c:pt idx="361">
                  <c:v>1.98744</c:v>
                </c:pt>
                <c:pt idx="362">
                  <c:v>1.92805</c:v>
                </c:pt>
                <c:pt idx="363">
                  <c:v>1.93252</c:v>
                </c:pt>
                <c:pt idx="364">
                  <c:v>1.92902</c:v>
                </c:pt>
                <c:pt idx="365">
                  <c:v>1.97452</c:v>
                </c:pt>
                <c:pt idx="366">
                  <c:v>1.96222</c:v>
                </c:pt>
                <c:pt idx="367">
                  <c:v>1.97332</c:v>
                </c:pt>
                <c:pt idx="368">
                  <c:v>2.00258</c:v>
                </c:pt>
                <c:pt idx="369">
                  <c:v>1.99232</c:v>
                </c:pt>
                <c:pt idx="370">
                  <c:v>2.01825</c:v>
                </c:pt>
                <c:pt idx="371">
                  <c:v>2.03298</c:v>
                </c:pt>
                <c:pt idx="372">
                  <c:v>2.03836</c:v>
                </c:pt>
                <c:pt idx="373">
                  <c:v>2.01963</c:v>
                </c:pt>
                <c:pt idx="374">
                  <c:v>2.08152</c:v>
                </c:pt>
                <c:pt idx="375">
                  <c:v>2.08038</c:v>
                </c:pt>
                <c:pt idx="376">
                  <c:v>2.07514</c:v>
                </c:pt>
                <c:pt idx="377">
                  <c:v>2.02945</c:v>
                </c:pt>
                <c:pt idx="378">
                  <c:v>1.95396</c:v>
                </c:pt>
                <c:pt idx="379">
                  <c:v>1.95532</c:v>
                </c:pt>
                <c:pt idx="380">
                  <c:v>1.97344</c:v>
                </c:pt>
                <c:pt idx="381">
                  <c:v>1.968</c:v>
                </c:pt>
                <c:pt idx="382">
                  <c:v>1.96662</c:v>
                </c:pt>
                <c:pt idx="383">
                  <c:v>2.01088</c:v>
                </c:pt>
                <c:pt idx="384">
                  <c:v>1.98381</c:v>
                </c:pt>
                <c:pt idx="385">
                  <c:v>1.98654</c:v>
                </c:pt>
                <c:pt idx="386">
                  <c:v>2.02055</c:v>
                </c:pt>
                <c:pt idx="387">
                  <c:v>2.01635</c:v>
                </c:pt>
                <c:pt idx="388">
                  <c:v>2.00405</c:v>
                </c:pt>
                <c:pt idx="389">
                  <c:v>2.01915</c:v>
                </c:pt>
                <c:pt idx="390">
                  <c:v>1.98772</c:v>
                </c:pt>
                <c:pt idx="391">
                  <c:v>2.02374</c:v>
                </c:pt>
                <c:pt idx="392">
                  <c:v>2.01955</c:v>
                </c:pt>
                <c:pt idx="393">
                  <c:v>2</c:v>
                </c:pt>
                <c:pt idx="394">
                  <c:v>1.99861</c:v>
                </c:pt>
                <c:pt idx="395">
                  <c:v>2.05587</c:v>
                </c:pt>
                <c:pt idx="396">
                  <c:v>2.02991</c:v>
                </c:pt>
                <c:pt idx="397">
                  <c:v>2.0521</c:v>
                </c:pt>
                <c:pt idx="398">
                  <c:v>2.05036</c:v>
                </c:pt>
                <c:pt idx="399">
                  <c:v>2.04017</c:v>
                </c:pt>
                <c:pt idx="400">
                  <c:v>2.05172</c:v>
                </c:pt>
                <c:pt idx="401">
                  <c:v>2.05072</c:v>
                </c:pt>
                <c:pt idx="402">
                  <c:v>2.02738</c:v>
                </c:pt>
                <c:pt idx="403">
                  <c:v>2.01712</c:v>
                </c:pt>
                <c:pt idx="404">
                  <c:v>2.02009</c:v>
                </c:pt>
                <c:pt idx="405">
                  <c:v>2.07658</c:v>
                </c:pt>
                <c:pt idx="406">
                  <c:v>2.08889</c:v>
                </c:pt>
                <c:pt idx="407">
                  <c:v>2.03927</c:v>
                </c:pt>
                <c:pt idx="408">
                  <c:v>2.21604</c:v>
                </c:pt>
                <c:pt idx="409">
                  <c:v>2.27167</c:v>
                </c:pt>
                <c:pt idx="410">
                  <c:v>2.06312</c:v>
                </c:pt>
                <c:pt idx="411">
                  <c:v>2.05719</c:v>
                </c:pt>
                <c:pt idx="412">
                  <c:v>2.05863</c:v>
                </c:pt>
                <c:pt idx="413">
                  <c:v>2.04298</c:v>
                </c:pt>
                <c:pt idx="414">
                  <c:v>2.08348</c:v>
                </c:pt>
                <c:pt idx="415">
                  <c:v>2.09744</c:v>
                </c:pt>
                <c:pt idx="416">
                  <c:v>2.12266</c:v>
                </c:pt>
                <c:pt idx="417">
                  <c:v>2.12586</c:v>
                </c:pt>
                <c:pt idx="418">
                  <c:v>2.11592</c:v>
                </c:pt>
                <c:pt idx="419">
                  <c:v>2.10221</c:v>
                </c:pt>
                <c:pt idx="420">
                  <c:v>2.13787</c:v>
                </c:pt>
                <c:pt idx="421">
                  <c:v>2.11672</c:v>
                </c:pt>
                <c:pt idx="422">
                  <c:v>2.13556</c:v>
                </c:pt>
                <c:pt idx="423">
                  <c:v>2.12718</c:v>
                </c:pt>
                <c:pt idx="424">
                  <c:v>2.11704</c:v>
                </c:pt>
                <c:pt idx="425">
                  <c:v>2.13345</c:v>
                </c:pt>
                <c:pt idx="426">
                  <c:v>2.10392</c:v>
                </c:pt>
                <c:pt idx="427">
                  <c:v>2.10751</c:v>
                </c:pt>
                <c:pt idx="428">
                  <c:v>2.09651</c:v>
                </c:pt>
                <c:pt idx="429">
                  <c:v>2.06785</c:v>
                </c:pt>
                <c:pt idx="430">
                  <c:v>2.06981</c:v>
                </c:pt>
                <c:pt idx="431">
                  <c:v>2.09917</c:v>
                </c:pt>
                <c:pt idx="432">
                  <c:v>2.06908</c:v>
                </c:pt>
                <c:pt idx="433">
                  <c:v>2.07389</c:v>
                </c:pt>
                <c:pt idx="434">
                  <c:v>2.0356</c:v>
                </c:pt>
                <c:pt idx="435">
                  <c:v>2.02848</c:v>
                </c:pt>
                <c:pt idx="436">
                  <c:v>2.00779</c:v>
                </c:pt>
                <c:pt idx="437">
                  <c:v>1.99689</c:v>
                </c:pt>
                <c:pt idx="438">
                  <c:v>1.97823</c:v>
                </c:pt>
                <c:pt idx="439">
                  <c:v>1.97227</c:v>
                </c:pt>
                <c:pt idx="440">
                  <c:v>1.96389</c:v>
                </c:pt>
                <c:pt idx="441">
                  <c:v>1.94063</c:v>
                </c:pt>
                <c:pt idx="442">
                  <c:v>2.00321</c:v>
                </c:pt>
                <c:pt idx="443">
                  <c:v>2.04092</c:v>
                </c:pt>
                <c:pt idx="444">
                  <c:v>2.03827</c:v>
                </c:pt>
                <c:pt idx="445">
                  <c:v>2.05324</c:v>
                </c:pt>
                <c:pt idx="446">
                  <c:v>2.03607</c:v>
                </c:pt>
                <c:pt idx="447">
                  <c:v>2.04405</c:v>
                </c:pt>
                <c:pt idx="448">
                  <c:v>2.00313</c:v>
                </c:pt>
                <c:pt idx="449">
                  <c:v>1.99224</c:v>
                </c:pt>
                <c:pt idx="450">
                  <c:v>2.01752</c:v>
                </c:pt>
                <c:pt idx="451">
                  <c:v>2.02866</c:v>
                </c:pt>
                <c:pt idx="452">
                  <c:v>2.04754</c:v>
                </c:pt>
                <c:pt idx="453">
                  <c:v>2.05742</c:v>
                </c:pt>
                <c:pt idx="454">
                  <c:v>2.03616</c:v>
                </c:pt>
                <c:pt idx="455">
                  <c:v>2.01233</c:v>
                </c:pt>
                <c:pt idx="456">
                  <c:v>2.02355</c:v>
                </c:pt>
                <c:pt idx="457">
                  <c:v>1.99221</c:v>
                </c:pt>
                <c:pt idx="458">
                  <c:v>1.98151</c:v>
                </c:pt>
                <c:pt idx="459">
                  <c:v>1.97235</c:v>
                </c:pt>
                <c:pt idx="460">
                  <c:v>1.95897</c:v>
                </c:pt>
                <c:pt idx="461">
                  <c:v>1.90749</c:v>
                </c:pt>
                <c:pt idx="462">
                  <c:v>1.91207</c:v>
                </c:pt>
                <c:pt idx="463">
                  <c:v>1.89102</c:v>
                </c:pt>
                <c:pt idx="464">
                  <c:v>1.93805</c:v>
                </c:pt>
                <c:pt idx="465">
                  <c:v>1.9292</c:v>
                </c:pt>
                <c:pt idx="466">
                  <c:v>1.91279</c:v>
                </c:pt>
                <c:pt idx="467">
                  <c:v>1.89235</c:v>
                </c:pt>
                <c:pt idx="468">
                  <c:v>1.88782</c:v>
                </c:pt>
                <c:pt idx="469">
                  <c:v>1.87908</c:v>
                </c:pt>
                <c:pt idx="470">
                  <c:v>1.89396</c:v>
                </c:pt>
                <c:pt idx="471">
                  <c:v>1.89716</c:v>
                </c:pt>
                <c:pt idx="472">
                  <c:v>1.9272</c:v>
                </c:pt>
                <c:pt idx="473">
                  <c:v>1.92693</c:v>
                </c:pt>
                <c:pt idx="474">
                  <c:v>1.88079</c:v>
                </c:pt>
                <c:pt idx="475">
                  <c:v>1.84176</c:v>
                </c:pt>
                <c:pt idx="476">
                  <c:v>1.83051</c:v>
                </c:pt>
                <c:pt idx="477">
                  <c:v>1.77932</c:v>
                </c:pt>
                <c:pt idx="478">
                  <c:v>1.79115</c:v>
                </c:pt>
                <c:pt idx="479">
                  <c:v>1.77778</c:v>
                </c:pt>
                <c:pt idx="480">
                  <c:v>1.70283</c:v>
                </c:pt>
                <c:pt idx="481">
                  <c:v>1.65604</c:v>
                </c:pt>
                <c:pt idx="482">
                  <c:v>1.72482</c:v>
                </c:pt>
                <c:pt idx="483">
                  <c:v>1.76331</c:v>
                </c:pt>
                <c:pt idx="484">
                  <c:v>1.80145</c:v>
                </c:pt>
                <c:pt idx="485">
                  <c:v>1.79833</c:v>
                </c:pt>
                <c:pt idx="486">
                  <c:v>1.74742</c:v>
                </c:pt>
                <c:pt idx="487">
                  <c:v>1.71858</c:v>
                </c:pt>
                <c:pt idx="488">
                  <c:v>1.67982</c:v>
                </c:pt>
                <c:pt idx="489">
                  <c:v>1.84394</c:v>
                </c:pt>
                <c:pt idx="490">
                  <c:v>1.88443</c:v>
                </c:pt>
                <c:pt idx="491">
                  <c:v>1.93846</c:v>
                </c:pt>
                <c:pt idx="492">
                  <c:v>1.95414</c:v>
                </c:pt>
                <c:pt idx="493">
                  <c:v>2.02906</c:v>
                </c:pt>
                <c:pt idx="494">
                  <c:v>2.0686</c:v>
                </c:pt>
                <c:pt idx="495">
                  <c:v>2.04354</c:v>
                </c:pt>
                <c:pt idx="496">
                  <c:v>2.08421</c:v>
                </c:pt>
                <c:pt idx="497">
                  <c:v>2.09961</c:v>
                </c:pt>
                <c:pt idx="498">
                  <c:v>2.15969</c:v>
                </c:pt>
                <c:pt idx="499">
                  <c:v>2.17333</c:v>
                </c:pt>
                <c:pt idx="500">
                  <c:v>2.18675</c:v>
                </c:pt>
                <c:pt idx="501">
                  <c:v>2.21353</c:v>
                </c:pt>
                <c:pt idx="502">
                  <c:v>2.21778</c:v>
                </c:pt>
                <c:pt idx="503">
                  <c:v>2.20513</c:v>
                </c:pt>
                <c:pt idx="504">
                  <c:v>2.2136</c:v>
                </c:pt>
                <c:pt idx="505">
                  <c:v>2.18683</c:v>
                </c:pt>
                <c:pt idx="506">
                  <c:v>2.15667</c:v>
                </c:pt>
                <c:pt idx="507">
                  <c:v>2.21152</c:v>
                </c:pt>
                <c:pt idx="508">
                  <c:v>2.2203</c:v>
                </c:pt>
                <c:pt idx="509">
                  <c:v>2.21782</c:v>
                </c:pt>
                <c:pt idx="510">
                  <c:v>2.1635</c:v>
                </c:pt>
                <c:pt idx="511">
                  <c:v>2.24736</c:v>
                </c:pt>
                <c:pt idx="512">
                  <c:v>2.35669</c:v>
                </c:pt>
                <c:pt idx="513">
                  <c:v>2.44506</c:v>
                </c:pt>
                <c:pt idx="514">
                  <c:v>2.43153</c:v>
                </c:pt>
                <c:pt idx="515">
                  <c:v>2.36883</c:v>
                </c:pt>
                <c:pt idx="516">
                  <c:v>2.3961</c:v>
                </c:pt>
                <c:pt idx="517">
                  <c:v>2.43277</c:v>
                </c:pt>
                <c:pt idx="518">
                  <c:v>2.45517</c:v>
                </c:pt>
                <c:pt idx="519">
                  <c:v>2.4897</c:v>
                </c:pt>
                <c:pt idx="520">
                  <c:v>2.35689</c:v>
                </c:pt>
                <c:pt idx="521">
                  <c:v>2.39562</c:v>
                </c:pt>
                <c:pt idx="522">
                  <c:v>2.42802</c:v>
                </c:pt>
                <c:pt idx="523">
                  <c:v>2.37922</c:v>
                </c:pt>
                <c:pt idx="524">
                  <c:v>2.44906</c:v>
                </c:pt>
                <c:pt idx="525">
                  <c:v>2.39669</c:v>
                </c:pt>
                <c:pt idx="526">
                  <c:v>2.37551</c:v>
                </c:pt>
                <c:pt idx="527">
                  <c:v>2.39818</c:v>
                </c:pt>
                <c:pt idx="528">
                  <c:v>2.40054</c:v>
                </c:pt>
                <c:pt idx="529">
                  <c:v>2.44823</c:v>
                </c:pt>
                <c:pt idx="530">
                  <c:v>2.45733</c:v>
                </c:pt>
                <c:pt idx="531">
                  <c:v>2.44272</c:v>
                </c:pt>
                <c:pt idx="532">
                  <c:v>2.36662</c:v>
                </c:pt>
                <c:pt idx="533">
                  <c:v>2.39181</c:v>
                </c:pt>
                <c:pt idx="534">
                  <c:v>2.44203</c:v>
                </c:pt>
                <c:pt idx="535">
                  <c:v>2.42857</c:v>
                </c:pt>
                <c:pt idx="536">
                  <c:v>2.44029</c:v>
                </c:pt>
                <c:pt idx="537">
                  <c:v>2.47529</c:v>
                </c:pt>
                <c:pt idx="538">
                  <c:v>2.43185</c:v>
                </c:pt>
                <c:pt idx="539">
                  <c:v>2.48326</c:v>
                </c:pt>
                <c:pt idx="540">
                  <c:v>2.46763</c:v>
                </c:pt>
                <c:pt idx="541">
                  <c:v>2.42098</c:v>
                </c:pt>
                <c:pt idx="542">
                  <c:v>2.4046</c:v>
                </c:pt>
                <c:pt idx="543">
                  <c:v>2.40655</c:v>
                </c:pt>
                <c:pt idx="544">
                  <c:v>2.34853</c:v>
                </c:pt>
                <c:pt idx="545">
                  <c:v>2.34177</c:v>
                </c:pt>
                <c:pt idx="546">
                  <c:v>2.32222</c:v>
                </c:pt>
                <c:pt idx="547">
                  <c:v>2.28005</c:v>
                </c:pt>
                <c:pt idx="548">
                  <c:v>2.29396</c:v>
                </c:pt>
                <c:pt idx="549">
                  <c:v>2.28823</c:v>
                </c:pt>
                <c:pt idx="550">
                  <c:v>2.25267</c:v>
                </c:pt>
                <c:pt idx="551">
                  <c:v>2.25614</c:v>
                </c:pt>
                <c:pt idx="552">
                  <c:v>2.26323</c:v>
                </c:pt>
                <c:pt idx="553">
                  <c:v>2.28701</c:v>
                </c:pt>
                <c:pt idx="554">
                  <c:v>2.28345</c:v>
                </c:pt>
                <c:pt idx="555">
                  <c:v>2.23747</c:v>
                </c:pt>
                <c:pt idx="556">
                  <c:v>2.227</c:v>
                </c:pt>
                <c:pt idx="557">
                  <c:v>2.2243</c:v>
                </c:pt>
                <c:pt idx="558">
                  <c:v>2.25534</c:v>
                </c:pt>
                <c:pt idx="559">
                  <c:v>2.22374</c:v>
                </c:pt>
                <c:pt idx="560">
                  <c:v>2.15891</c:v>
                </c:pt>
                <c:pt idx="561">
                  <c:v>2.19509</c:v>
                </c:pt>
                <c:pt idx="562">
                  <c:v>2.21805</c:v>
                </c:pt>
                <c:pt idx="563">
                  <c:v>2.22674</c:v>
                </c:pt>
                <c:pt idx="564">
                  <c:v>2.23427</c:v>
                </c:pt>
                <c:pt idx="565">
                  <c:v>2.24945</c:v>
                </c:pt>
                <c:pt idx="566">
                  <c:v>2.21202</c:v>
                </c:pt>
                <c:pt idx="567">
                  <c:v>2.18299</c:v>
                </c:pt>
                <c:pt idx="568">
                  <c:v>2.21452</c:v>
                </c:pt>
                <c:pt idx="569">
                  <c:v>2.23318</c:v>
                </c:pt>
                <c:pt idx="570">
                  <c:v>2.25974</c:v>
                </c:pt>
                <c:pt idx="571">
                  <c:v>2.28014</c:v>
                </c:pt>
                <c:pt idx="572">
                  <c:v>2.2774</c:v>
                </c:pt>
                <c:pt idx="573">
                  <c:v>2.35939</c:v>
                </c:pt>
                <c:pt idx="574">
                  <c:v>2.39774</c:v>
                </c:pt>
                <c:pt idx="575">
                  <c:v>2.36435</c:v>
                </c:pt>
                <c:pt idx="576">
                  <c:v>2.31652</c:v>
                </c:pt>
                <c:pt idx="577">
                  <c:v>2.30053</c:v>
                </c:pt>
                <c:pt idx="578">
                  <c:v>2.33189</c:v>
                </c:pt>
                <c:pt idx="579">
                  <c:v>2.27955</c:v>
                </c:pt>
                <c:pt idx="580">
                  <c:v>2.32235</c:v>
                </c:pt>
                <c:pt idx="581">
                  <c:v>2.32885</c:v>
                </c:pt>
                <c:pt idx="582">
                  <c:v>2.36853</c:v>
                </c:pt>
                <c:pt idx="583">
                  <c:v>2.34518</c:v>
                </c:pt>
                <c:pt idx="584">
                  <c:v>2.41948</c:v>
                </c:pt>
                <c:pt idx="585">
                  <c:v>2.47059</c:v>
                </c:pt>
                <c:pt idx="586">
                  <c:v>2.57996</c:v>
                </c:pt>
                <c:pt idx="587">
                  <c:v>2.59754</c:v>
                </c:pt>
                <c:pt idx="588">
                  <c:v>2.8912</c:v>
                </c:pt>
                <c:pt idx="589">
                  <c:v>2.87307</c:v>
                </c:pt>
                <c:pt idx="590">
                  <c:v>2.80023</c:v>
                </c:pt>
                <c:pt idx="591">
                  <c:v>2.90504</c:v>
                </c:pt>
                <c:pt idx="592">
                  <c:v>2.82151</c:v>
                </c:pt>
                <c:pt idx="593">
                  <c:v>2.78065</c:v>
                </c:pt>
                <c:pt idx="594">
                  <c:v>2.83991</c:v>
                </c:pt>
                <c:pt idx="595">
                  <c:v>2.79737</c:v>
                </c:pt>
                <c:pt idx="596">
                  <c:v>2.79057</c:v>
                </c:pt>
                <c:pt idx="597">
                  <c:v>2.82692</c:v>
                </c:pt>
                <c:pt idx="598">
                  <c:v>2.84687</c:v>
                </c:pt>
                <c:pt idx="599">
                  <c:v>2.90618</c:v>
                </c:pt>
                <c:pt idx="600">
                  <c:v>2.939</c:v>
                </c:pt>
                <c:pt idx="601">
                  <c:v>2.84848</c:v>
                </c:pt>
                <c:pt idx="602">
                  <c:v>2.85389</c:v>
                </c:pt>
                <c:pt idx="603">
                  <c:v>2.91657</c:v>
                </c:pt>
                <c:pt idx="604">
                  <c:v>3.04182</c:v>
                </c:pt>
                <c:pt idx="605">
                  <c:v>3.00472</c:v>
                </c:pt>
                <c:pt idx="606">
                  <c:v>2.91902</c:v>
                </c:pt>
                <c:pt idx="607">
                  <c:v>2.95838</c:v>
                </c:pt>
                <c:pt idx="608">
                  <c:v>2.90208</c:v>
                </c:pt>
                <c:pt idx="609">
                  <c:v>2.87186</c:v>
                </c:pt>
                <c:pt idx="610">
                  <c:v>2.87294</c:v>
                </c:pt>
                <c:pt idx="611">
                  <c:v>2.87166</c:v>
                </c:pt>
                <c:pt idx="612">
                  <c:v>2.92884</c:v>
                </c:pt>
                <c:pt idx="613">
                  <c:v>2.97862</c:v>
                </c:pt>
                <c:pt idx="614">
                  <c:v>3.05639</c:v>
                </c:pt>
                <c:pt idx="615">
                  <c:v>2.98284</c:v>
                </c:pt>
                <c:pt idx="616">
                  <c:v>3.01693</c:v>
                </c:pt>
                <c:pt idx="617">
                  <c:v>3.0887</c:v>
                </c:pt>
                <c:pt idx="618">
                  <c:v>3.08374</c:v>
                </c:pt>
                <c:pt idx="619">
                  <c:v>3.046</c:v>
                </c:pt>
                <c:pt idx="620">
                  <c:v>3.12696</c:v>
                </c:pt>
                <c:pt idx="621">
                  <c:v>3.23733</c:v>
                </c:pt>
                <c:pt idx="622">
                  <c:v>3.22424</c:v>
                </c:pt>
                <c:pt idx="623">
                  <c:v>3.22156</c:v>
                </c:pt>
                <c:pt idx="624">
                  <c:v>3.26168</c:v>
                </c:pt>
                <c:pt idx="625">
                  <c:v>3.32319</c:v>
                </c:pt>
                <c:pt idx="626">
                  <c:v>3.31585</c:v>
                </c:pt>
                <c:pt idx="627">
                  <c:v>3.35973</c:v>
                </c:pt>
                <c:pt idx="628">
                  <c:v>3.42286</c:v>
                </c:pt>
                <c:pt idx="629">
                  <c:v>3.52408</c:v>
                </c:pt>
                <c:pt idx="630">
                  <c:v>3.49154</c:v>
                </c:pt>
                <c:pt idx="631">
                  <c:v>3.52756</c:v>
                </c:pt>
                <c:pt idx="632">
                  <c:v>3.51432</c:v>
                </c:pt>
                <c:pt idx="633">
                  <c:v>3.5631</c:v>
                </c:pt>
                <c:pt idx="634">
                  <c:v>3.59705</c:v>
                </c:pt>
                <c:pt idx="635">
                  <c:v>3.50052</c:v>
                </c:pt>
                <c:pt idx="636">
                  <c:v>3.55769</c:v>
                </c:pt>
                <c:pt idx="637">
                  <c:v>3.61753</c:v>
                </c:pt>
                <c:pt idx="638">
                  <c:v>3.55179</c:v>
                </c:pt>
                <c:pt idx="639">
                  <c:v>3.6175</c:v>
                </c:pt>
                <c:pt idx="640">
                  <c:v>3.61538</c:v>
                </c:pt>
                <c:pt idx="641">
                  <c:v>3.821</c:v>
                </c:pt>
                <c:pt idx="642">
                  <c:v>3.84904</c:v>
                </c:pt>
                <c:pt idx="643">
                  <c:v>3.78709</c:v>
                </c:pt>
                <c:pt idx="644">
                  <c:v>3.9039</c:v>
                </c:pt>
                <c:pt idx="645">
                  <c:v>3.56548</c:v>
                </c:pt>
                <c:pt idx="646">
                  <c:v>3.48088</c:v>
                </c:pt>
                <c:pt idx="647">
                  <c:v>3.48166</c:v>
                </c:pt>
                <c:pt idx="648">
                  <c:v>3.34518</c:v>
                </c:pt>
                <c:pt idx="649">
                  <c:v>3.56499</c:v>
                </c:pt>
                <c:pt idx="650">
                  <c:v>3.54939</c:v>
                </c:pt>
                <c:pt idx="651">
                  <c:v>3.64791</c:v>
                </c:pt>
                <c:pt idx="652">
                  <c:v>3.65973</c:v>
                </c:pt>
                <c:pt idx="653">
                  <c:v>3.76141</c:v>
                </c:pt>
                <c:pt idx="654">
                  <c:v>3.50365</c:v>
                </c:pt>
                <c:pt idx="655">
                  <c:v>3.40675</c:v>
                </c:pt>
                <c:pt idx="656">
                  <c:v>3.27927</c:v>
                </c:pt>
                <c:pt idx="657">
                  <c:v>3.53333</c:v>
                </c:pt>
                <c:pt idx="658">
                  <c:v>3.61179</c:v>
                </c:pt>
                <c:pt idx="659">
                  <c:v>3.19245</c:v>
                </c:pt>
                <c:pt idx="660">
                  <c:v>3.51597</c:v>
                </c:pt>
                <c:pt idx="661">
                  <c:v>3.01045</c:v>
                </c:pt>
                <c:pt idx="662">
                  <c:v>2.91818</c:v>
                </c:pt>
                <c:pt idx="663">
                  <c:v>2.89082</c:v>
                </c:pt>
                <c:pt idx="664">
                  <c:v>2.90147</c:v>
                </c:pt>
                <c:pt idx="665">
                  <c:v>2.87559</c:v>
                </c:pt>
                <c:pt idx="666">
                  <c:v>2.85275</c:v>
                </c:pt>
                <c:pt idx="667">
                  <c:v>2.73092</c:v>
                </c:pt>
                <c:pt idx="668">
                  <c:v>2.72889</c:v>
                </c:pt>
                <c:pt idx="669">
                  <c:v>2.89835</c:v>
                </c:pt>
                <c:pt idx="670">
                  <c:v>2.94084</c:v>
                </c:pt>
                <c:pt idx="671">
                  <c:v>2.95773</c:v>
                </c:pt>
                <c:pt idx="672">
                  <c:v>3.13482</c:v>
                </c:pt>
                <c:pt idx="673">
                  <c:v>3.13292</c:v>
                </c:pt>
                <c:pt idx="674">
                  <c:v>3.09075</c:v>
                </c:pt>
                <c:pt idx="675">
                  <c:v>3.047</c:v>
                </c:pt>
                <c:pt idx="676">
                  <c:v>3.00091</c:v>
                </c:pt>
                <c:pt idx="677">
                  <c:v>2.80252</c:v>
                </c:pt>
                <c:pt idx="678">
                  <c:v>2.76004</c:v>
                </c:pt>
                <c:pt idx="679">
                  <c:v>2.73694</c:v>
                </c:pt>
                <c:pt idx="680">
                  <c:v>2.70562</c:v>
                </c:pt>
                <c:pt idx="681">
                  <c:v>2.77007</c:v>
                </c:pt>
                <c:pt idx="682">
                  <c:v>2.77247</c:v>
                </c:pt>
                <c:pt idx="683">
                  <c:v>2.7583</c:v>
                </c:pt>
                <c:pt idx="684">
                  <c:v>2.7366</c:v>
                </c:pt>
                <c:pt idx="685">
                  <c:v>2.84494</c:v>
                </c:pt>
                <c:pt idx="686">
                  <c:v>2.7804</c:v>
                </c:pt>
                <c:pt idx="687">
                  <c:v>2.84007</c:v>
                </c:pt>
                <c:pt idx="688">
                  <c:v>2.77371</c:v>
                </c:pt>
                <c:pt idx="689">
                  <c:v>2.78189</c:v>
                </c:pt>
                <c:pt idx="690">
                  <c:v>2.79984</c:v>
                </c:pt>
                <c:pt idx="691">
                  <c:v>2.79632</c:v>
                </c:pt>
                <c:pt idx="692">
                  <c:v>2.60502</c:v>
                </c:pt>
                <c:pt idx="693">
                  <c:v>2.62774</c:v>
                </c:pt>
                <c:pt idx="694">
                  <c:v>2.63344</c:v>
                </c:pt>
                <c:pt idx="695">
                  <c:v>2.6302</c:v>
                </c:pt>
                <c:pt idx="696">
                  <c:v>2.61728</c:v>
                </c:pt>
                <c:pt idx="697">
                  <c:v>2.54125</c:v>
                </c:pt>
                <c:pt idx="698">
                  <c:v>2.52923</c:v>
                </c:pt>
                <c:pt idx="699">
                  <c:v>2.575</c:v>
                </c:pt>
                <c:pt idx="700">
                  <c:v>2.58217</c:v>
                </c:pt>
                <c:pt idx="701">
                  <c:v>2.53483</c:v>
                </c:pt>
                <c:pt idx="702">
                  <c:v>2.504</c:v>
                </c:pt>
                <c:pt idx="703">
                  <c:v>2.4493</c:v>
                </c:pt>
                <c:pt idx="704">
                  <c:v>2.39158</c:v>
                </c:pt>
                <c:pt idx="705">
                  <c:v>2.30596</c:v>
                </c:pt>
                <c:pt idx="706">
                  <c:v>2.33333</c:v>
                </c:pt>
                <c:pt idx="707">
                  <c:v>2.35955</c:v>
                </c:pt>
                <c:pt idx="708">
                  <c:v>2.37348</c:v>
                </c:pt>
                <c:pt idx="709">
                  <c:v>2.40773</c:v>
                </c:pt>
                <c:pt idx="710">
                  <c:v>2.41382</c:v>
                </c:pt>
                <c:pt idx="711">
                  <c:v>2.46359</c:v>
                </c:pt>
                <c:pt idx="712">
                  <c:v>2.37158</c:v>
                </c:pt>
                <c:pt idx="713">
                  <c:v>2.30657</c:v>
                </c:pt>
                <c:pt idx="714">
                  <c:v>2.37994</c:v>
                </c:pt>
                <c:pt idx="715">
                  <c:v>2.45669</c:v>
                </c:pt>
                <c:pt idx="716">
                  <c:v>2.43417</c:v>
                </c:pt>
                <c:pt idx="717">
                  <c:v>2.48805</c:v>
                </c:pt>
                <c:pt idx="718">
                  <c:v>2.6053</c:v>
                </c:pt>
                <c:pt idx="719">
                  <c:v>2.60691</c:v>
                </c:pt>
                <c:pt idx="720">
                  <c:v>2.625</c:v>
                </c:pt>
                <c:pt idx="721">
                  <c:v>2.70575</c:v>
                </c:pt>
                <c:pt idx="722">
                  <c:v>2.71882</c:v>
                </c:pt>
                <c:pt idx="723">
                  <c:v>2.70144</c:v>
                </c:pt>
                <c:pt idx="724">
                  <c:v>2.7272</c:v>
                </c:pt>
                <c:pt idx="725">
                  <c:v>2.69512</c:v>
                </c:pt>
                <c:pt idx="726">
                  <c:v>2.7027</c:v>
                </c:pt>
                <c:pt idx="727">
                  <c:v>2.71377</c:v>
                </c:pt>
                <c:pt idx="728">
                  <c:v>2.57143</c:v>
                </c:pt>
                <c:pt idx="729">
                  <c:v>2.58431</c:v>
                </c:pt>
                <c:pt idx="730">
                  <c:v>2.59399</c:v>
                </c:pt>
                <c:pt idx="731">
                  <c:v>2.67041</c:v>
                </c:pt>
                <c:pt idx="732">
                  <c:v>2.74909</c:v>
                </c:pt>
                <c:pt idx="733">
                  <c:v>3.20971</c:v>
                </c:pt>
                <c:pt idx="734">
                  <c:v>3.2627</c:v>
                </c:pt>
                <c:pt idx="735">
                  <c:v>3.26012</c:v>
                </c:pt>
                <c:pt idx="736">
                  <c:v>3.35487</c:v>
                </c:pt>
                <c:pt idx="737">
                  <c:v>3.41529</c:v>
                </c:pt>
                <c:pt idx="738">
                  <c:v>3.35377</c:v>
                </c:pt>
                <c:pt idx="739">
                  <c:v>3.41145</c:v>
                </c:pt>
                <c:pt idx="740">
                  <c:v>3.2192</c:v>
                </c:pt>
                <c:pt idx="741">
                  <c:v>3.38963</c:v>
                </c:pt>
                <c:pt idx="742">
                  <c:v>3.41964</c:v>
                </c:pt>
                <c:pt idx="743">
                  <c:v>3.45956</c:v>
                </c:pt>
                <c:pt idx="744">
                  <c:v>3.45577</c:v>
                </c:pt>
                <c:pt idx="745">
                  <c:v>3.30982</c:v>
                </c:pt>
                <c:pt idx="746">
                  <c:v>3.22826</c:v>
                </c:pt>
                <c:pt idx="747">
                  <c:v>3.23442</c:v>
                </c:pt>
                <c:pt idx="748">
                  <c:v>3.17635</c:v>
                </c:pt>
                <c:pt idx="749">
                  <c:v>3.35497</c:v>
                </c:pt>
                <c:pt idx="750">
                  <c:v>3.42735</c:v>
                </c:pt>
                <c:pt idx="751">
                  <c:v>3.22083</c:v>
                </c:pt>
                <c:pt idx="752">
                  <c:v>3.28659</c:v>
                </c:pt>
                <c:pt idx="753">
                  <c:v>3.26607</c:v>
                </c:pt>
                <c:pt idx="754">
                  <c:v>3.17893</c:v>
                </c:pt>
                <c:pt idx="755">
                  <c:v>3.22189</c:v>
                </c:pt>
                <c:pt idx="756">
                  <c:v>3.16314</c:v>
                </c:pt>
                <c:pt idx="757">
                  <c:v>3.16008</c:v>
                </c:pt>
                <c:pt idx="758">
                  <c:v>3.12668</c:v>
                </c:pt>
                <c:pt idx="759">
                  <c:v>3.05248</c:v>
                </c:pt>
                <c:pt idx="760">
                  <c:v>3.0086</c:v>
                </c:pt>
                <c:pt idx="761">
                  <c:v>3.07835</c:v>
                </c:pt>
                <c:pt idx="762">
                  <c:v>3.20152</c:v>
                </c:pt>
                <c:pt idx="763">
                  <c:v>3.21222</c:v>
                </c:pt>
                <c:pt idx="764">
                  <c:v>3.27682</c:v>
                </c:pt>
                <c:pt idx="765">
                  <c:v>3.31401</c:v>
                </c:pt>
                <c:pt idx="766">
                  <c:v>3.3172</c:v>
                </c:pt>
                <c:pt idx="767">
                  <c:v>3.34628</c:v>
                </c:pt>
                <c:pt idx="768">
                  <c:v>3.29759</c:v>
                </c:pt>
                <c:pt idx="769">
                  <c:v>3.28416</c:v>
                </c:pt>
                <c:pt idx="770">
                  <c:v>3.24607</c:v>
                </c:pt>
                <c:pt idx="771">
                  <c:v>3.26788</c:v>
                </c:pt>
                <c:pt idx="772">
                  <c:v>3.21472</c:v>
                </c:pt>
                <c:pt idx="773">
                  <c:v>3.14777</c:v>
                </c:pt>
                <c:pt idx="774">
                  <c:v>3.30063</c:v>
                </c:pt>
                <c:pt idx="775">
                  <c:v>3.35236</c:v>
                </c:pt>
                <c:pt idx="776">
                  <c:v>3.43638</c:v>
                </c:pt>
                <c:pt idx="777">
                  <c:v>3.40088</c:v>
                </c:pt>
                <c:pt idx="778">
                  <c:v>3.36042</c:v>
                </c:pt>
                <c:pt idx="779">
                  <c:v>3.40595</c:v>
                </c:pt>
                <c:pt idx="780">
                  <c:v>3.23865</c:v>
                </c:pt>
                <c:pt idx="781">
                  <c:v>3.23333</c:v>
                </c:pt>
                <c:pt idx="782">
                  <c:v>3.27431</c:v>
                </c:pt>
                <c:pt idx="783">
                  <c:v>3.27746</c:v>
                </c:pt>
                <c:pt idx="784">
                  <c:v>3.36052</c:v>
                </c:pt>
                <c:pt idx="785">
                  <c:v>3.34593</c:v>
                </c:pt>
                <c:pt idx="786">
                  <c:v>3.34793</c:v>
                </c:pt>
                <c:pt idx="787">
                  <c:v>3.4325</c:v>
                </c:pt>
                <c:pt idx="788">
                  <c:v>3.51273</c:v>
                </c:pt>
                <c:pt idx="789">
                  <c:v>3.57447</c:v>
                </c:pt>
                <c:pt idx="790">
                  <c:v>3.61313</c:v>
                </c:pt>
                <c:pt idx="791">
                  <c:v>3.68208</c:v>
                </c:pt>
                <c:pt idx="792">
                  <c:v>3.6899</c:v>
                </c:pt>
                <c:pt idx="793">
                  <c:v>3.70358</c:v>
                </c:pt>
                <c:pt idx="794">
                  <c:v>3.81081</c:v>
                </c:pt>
                <c:pt idx="795">
                  <c:v>3.76843</c:v>
                </c:pt>
                <c:pt idx="796">
                  <c:v>3.77367</c:v>
                </c:pt>
                <c:pt idx="797">
                  <c:v>3.67798</c:v>
                </c:pt>
                <c:pt idx="798">
                  <c:v>3.69727</c:v>
                </c:pt>
                <c:pt idx="799">
                  <c:v>3.67191</c:v>
                </c:pt>
                <c:pt idx="800">
                  <c:v>3.70011</c:v>
                </c:pt>
                <c:pt idx="801">
                  <c:v>3.68789</c:v>
                </c:pt>
                <c:pt idx="802">
                  <c:v>3.78817</c:v>
                </c:pt>
                <c:pt idx="803">
                  <c:v>3.77529</c:v>
                </c:pt>
                <c:pt idx="804">
                  <c:v>3.78662</c:v>
                </c:pt>
                <c:pt idx="805">
                  <c:v>3.7352</c:v>
                </c:pt>
                <c:pt idx="806">
                  <c:v>3.81458</c:v>
                </c:pt>
                <c:pt idx="807">
                  <c:v>3.83828</c:v>
                </c:pt>
                <c:pt idx="808">
                  <c:v>3.79017</c:v>
                </c:pt>
                <c:pt idx="809">
                  <c:v>3.80957</c:v>
                </c:pt>
                <c:pt idx="810">
                  <c:v>3.82536</c:v>
                </c:pt>
                <c:pt idx="811">
                  <c:v>3.8544</c:v>
                </c:pt>
                <c:pt idx="812">
                  <c:v>3.67988</c:v>
                </c:pt>
                <c:pt idx="813">
                  <c:v>3.65695</c:v>
                </c:pt>
                <c:pt idx="814">
                  <c:v>3.7089</c:v>
                </c:pt>
                <c:pt idx="815">
                  <c:v>3.73512</c:v>
                </c:pt>
                <c:pt idx="816">
                  <c:v>3.70703</c:v>
                </c:pt>
                <c:pt idx="817">
                  <c:v>3.66952</c:v>
                </c:pt>
                <c:pt idx="818">
                  <c:v>3.74035</c:v>
                </c:pt>
                <c:pt idx="819">
                  <c:v>3.70304</c:v>
                </c:pt>
                <c:pt idx="820">
                  <c:v>3.69434</c:v>
                </c:pt>
                <c:pt idx="821">
                  <c:v>3.61788</c:v>
                </c:pt>
                <c:pt idx="822">
                  <c:v>3.62401</c:v>
                </c:pt>
                <c:pt idx="823">
                  <c:v>3.84191</c:v>
                </c:pt>
                <c:pt idx="824">
                  <c:v>3.72309</c:v>
                </c:pt>
                <c:pt idx="825">
                  <c:v>3.6691</c:v>
                </c:pt>
                <c:pt idx="826">
                  <c:v>3.63032</c:v>
                </c:pt>
                <c:pt idx="827">
                  <c:v>3.79053</c:v>
                </c:pt>
                <c:pt idx="828">
                  <c:v>3.78729</c:v>
                </c:pt>
                <c:pt idx="829">
                  <c:v>3.83496</c:v>
                </c:pt>
                <c:pt idx="830">
                  <c:v>4.04198</c:v>
                </c:pt>
                <c:pt idx="831">
                  <c:v>3.99905</c:v>
                </c:pt>
                <c:pt idx="832">
                  <c:v>4.00094</c:v>
                </c:pt>
                <c:pt idx="833">
                  <c:v>4.04776</c:v>
                </c:pt>
                <c:pt idx="834">
                  <c:v>4.06402</c:v>
                </c:pt>
                <c:pt idx="835">
                  <c:v>3.90784</c:v>
                </c:pt>
                <c:pt idx="836">
                  <c:v>3.88255</c:v>
                </c:pt>
                <c:pt idx="837">
                  <c:v>3.89026</c:v>
                </c:pt>
                <c:pt idx="838">
                  <c:v>4.06482</c:v>
                </c:pt>
                <c:pt idx="839">
                  <c:v>4.11674</c:v>
                </c:pt>
                <c:pt idx="840">
                  <c:v>4.2263</c:v>
                </c:pt>
                <c:pt idx="841">
                  <c:v>4.32489</c:v>
                </c:pt>
                <c:pt idx="842">
                  <c:v>4.30957</c:v>
                </c:pt>
                <c:pt idx="843">
                  <c:v>4.29227</c:v>
                </c:pt>
                <c:pt idx="844">
                  <c:v>4.0925</c:v>
                </c:pt>
                <c:pt idx="845">
                  <c:v>4.01544</c:v>
                </c:pt>
                <c:pt idx="846">
                  <c:v>4.0389</c:v>
                </c:pt>
                <c:pt idx="847">
                  <c:v>4.00174</c:v>
                </c:pt>
                <c:pt idx="848">
                  <c:v>4.25455</c:v>
                </c:pt>
                <c:pt idx="849">
                  <c:v>4.35472</c:v>
                </c:pt>
                <c:pt idx="850">
                  <c:v>4.49392</c:v>
                </c:pt>
                <c:pt idx="851">
                  <c:v>4.52577</c:v>
                </c:pt>
                <c:pt idx="852">
                  <c:v>4.50365</c:v>
                </c:pt>
                <c:pt idx="853">
                  <c:v>4.54869</c:v>
                </c:pt>
                <c:pt idx="854">
                  <c:v>4.65588</c:v>
                </c:pt>
                <c:pt idx="855">
                  <c:v>4.48622</c:v>
                </c:pt>
                <c:pt idx="856">
                  <c:v>4.27273</c:v>
                </c:pt>
                <c:pt idx="857">
                  <c:v>4.37149</c:v>
                </c:pt>
                <c:pt idx="858">
                  <c:v>4.46091</c:v>
                </c:pt>
                <c:pt idx="859">
                  <c:v>4.41949</c:v>
                </c:pt>
                <c:pt idx="860">
                  <c:v>4.35584</c:v>
                </c:pt>
                <c:pt idx="861">
                  <c:v>4.30021</c:v>
                </c:pt>
                <c:pt idx="862">
                  <c:v>4.29602</c:v>
                </c:pt>
                <c:pt idx="863">
                  <c:v>4.1945</c:v>
                </c:pt>
                <c:pt idx="864">
                  <c:v>4.15743</c:v>
                </c:pt>
                <c:pt idx="865">
                  <c:v>4.27943</c:v>
                </c:pt>
                <c:pt idx="866">
                  <c:v>4.25763</c:v>
                </c:pt>
                <c:pt idx="867">
                  <c:v>4.10341</c:v>
                </c:pt>
                <c:pt idx="868">
                  <c:v>4.10665</c:v>
                </c:pt>
                <c:pt idx="869">
                  <c:v>4.12344</c:v>
                </c:pt>
                <c:pt idx="870">
                  <c:v>4.15038</c:v>
                </c:pt>
                <c:pt idx="871">
                  <c:v>4.10259</c:v>
                </c:pt>
                <c:pt idx="872">
                  <c:v>4.01545</c:v>
                </c:pt>
                <c:pt idx="873">
                  <c:v>3.86819</c:v>
                </c:pt>
                <c:pt idx="874">
                  <c:v>3.79955</c:v>
                </c:pt>
                <c:pt idx="875">
                  <c:v>3.758</c:v>
                </c:pt>
                <c:pt idx="876">
                  <c:v>3.68157</c:v>
                </c:pt>
                <c:pt idx="877">
                  <c:v>3.67432</c:v>
                </c:pt>
                <c:pt idx="878">
                  <c:v>3.78462</c:v>
                </c:pt>
                <c:pt idx="879">
                  <c:v>3.81698</c:v>
                </c:pt>
                <c:pt idx="880">
                  <c:v>4.02921</c:v>
                </c:pt>
                <c:pt idx="881">
                  <c:v>3.96</c:v>
                </c:pt>
                <c:pt idx="882">
                  <c:v>3.90304</c:v>
                </c:pt>
                <c:pt idx="883">
                  <c:v>3.93132</c:v>
                </c:pt>
                <c:pt idx="884">
                  <c:v>3.95023</c:v>
                </c:pt>
                <c:pt idx="885">
                  <c:v>3.93402</c:v>
                </c:pt>
                <c:pt idx="886">
                  <c:v>3.82585</c:v>
                </c:pt>
                <c:pt idx="887">
                  <c:v>3.90405</c:v>
                </c:pt>
                <c:pt idx="888">
                  <c:v>4.00751</c:v>
                </c:pt>
                <c:pt idx="889">
                  <c:v>3.99349</c:v>
                </c:pt>
                <c:pt idx="890">
                  <c:v>3.94919</c:v>
                </c:pt>
                <c:pt idx="891">
                  <c:v>3.83548</c:v>
                </c:pt>
                <c:pt idx="892">
                  <c:v>3.96663</c:v>
                </c:pt>
                <c:pt idx="893">
                  <c:v>4.02803</c:v>
                </c:pt>
                <c:pt idx="894">
                  <c:v>3.95524</c:v>
                </c:pt>
                <c:pt idx="895">
                  <c:v>3.96973</c:v>
                </c:pt>
                <c:pt idx="896">
                  <c:v>4.05532</c:v>
                </c:pt>
                <c:pt idx="897">
                  <c:v>4.07979</c:v>
                </c:pt>
                <c:pt idx="898">
                  <c:v>4.20126</c:v>
                </c:pt>
                <c:pt idx="899">
                  <c:v>3.8798</c:v>
                </c:pt>
                <c:pt idx="900">
                  <c:v>3.93281</c:v>
                </c:pt>
                <c:pt idx="901">
                  <c:v>3.97327</c:v>
                </c:pt>
                <c:pt idx="902">
                  <c:v>3.97225</c:v>
                </c:pt>
                <c:pt idx="903">
                  <c:v>3.89659</c:v>
                </c:pt>
                <c:pt idx="904">
                  <c:v>4.14231</c:v>
                </c:pt>
                <c:pt idx="905">
                  <c:v>4.1711</c:v>
                </c:pt>
                <c:pt idx="906">
                  <c:v>3.99361</c:v>
                </c:pt>
                <c:pt idx="907">
                  <c:v>4.03522</c:v>
                </c:pt>
                <c:pt idx="908">
                  <c:v>4.17973</c:v>
                </c:pt>
                <c:pt idx="909">
                  <c:v>4.06067</c:v>
                </c:pt>
                <c:pt idx="910">
                  <c:v>4.077</c:v>
                </c:pt>
                <c:pt idx="911">
                  <c:v>4.24622</c:v>
                </c:pt>
                <c:pt idx="912">
                  <c:v>4.19682</c:v>
                </c:pt>
                <c:pt idx="913">
                  <c:v>4.08794</c:v>
                </c:pt>
                <c:pt idx="914">
                  <c:v>4.01205</c:v>
                </c:pt>
                <c:pt idx="915">
                  <c:v>4.04724</c:v>
                </c:pt>
                <c:pt idx="916">
                  <c:v>4.02892</c:v>
                </c:pt>
                <c:pt idx="917">
                  <c:v>4.00946</c:v>
                </c:pt>
                <c:pt idx="918">
                  <c:v>3.93289</c:v>
                </c:pt>
                <c:pt idx="919">
                  <c:v>3.89474</c:v>
                </c:pt>
                <c:pt idx="920">
                  <c:v>3.87912</c:v>
                </c:pt>
                <c:pt idx="921">
                  <c:v>3.82112</c:v>
                </c:pt>
                <c:pt idx="922">
                  <c:v>3.88782</c:v>
                </c:pt>
                <c:pt idx="923">
                  <c:v>3.82153</c:v>
                </c:pt>
                <c:pt idx="924">
                  <c:v>3.8216</c:v>
                </c:pt>
                <c:pt idx="925">
                  <c:v>3.72437</c:v>
                </c:pt>
                <c:pt idx="926">
                  <c:v>3.70653</c:v>
                </c:pt>
                <c:pt idx="927">
                  <c:v>3.75933</c:v>
                </c:pt>
                <c:pt idx="928">
                  <c:v>3.84545</c:v>
                </c:pt>
                <c:pt idx="929">
                  <c:v>3.82823</c:v>
                </c:pt>
                <c:pt idx="930">
                  <c:v>3.76148</c:v>
                </c:pt>
                <c:pt idx="931">
                  <c:v>3.6967</c:v>
                </c:pt>
                <c:pt idx="932">
                  <c:v>3.63229</c:v>
                </c:pt>
                <c:pt idx="933">
                  <c:v>3.65018</c:v>
                </c:pt>
                <c:pt idx="934">
                  <c:v>3.69669</c:v>
                </c:pt>
                <c:pt idx="935">
                  <c:v>3.69804</c:v>
                </c:pt>
                <c:pt idx="936">
                  <c:v>3.70066</c:v>
                </c:pt>
                <c:pt idx="937">
                  <c:v>3.68579</c:v>
                </c:pt>
                <c:pt idx="938">
                  <c:v>3.66201</c:v>
                </c:pt>
                <c:pt idx="939">
                  <c:v>3.65593</c:v>
                </c:pt>
                <c:pt idx="940">
                  <c:v>3.6938</c:v>
                </c:pt>
                <c:pt idx="941">
                  <c:v>3.82167</c:v>
                </c:pt>
                <c:pt idx="942">
                  <c:v>3.83238</c:v>
                </c:pt>
                <c:pt idx="943">
                  <c:v>3.89707</c:v>
                </c:pt>
                <c:pt idx="944">
                  <c:v>3.93256</c:v>
                </c:pt>
                <c:pt idx="945">
                  <c:v>3.95044</c:v>
                </c:pt>
                <c:pt idx="946">
                  <c:v>3.88889</c:v>
                </c:pt>
                <c:pt idx="947">
                  <c:v>3.93529</c:v>
                </c:pt>
                <c:pt idx="948">
                  <c:v>3.94768</c:v>
                </c:pt>
                <c:pt idx="949">
                  <c:v>3.98247</c:v>
                </c:pt>
                <c:pt idx="950">
                  <c:v>4.03324</c:v>
                </c:pt>
                <c:pt idx="951">
                  <c:v>4.06814</c:v>
                </c:pt>
                <c:pt idx="952">
                  <c:v>4.09402</c:v>
                </c:pt>
                <c:pt idx="953">
                  <c:v>4.09733</c:v>
                </c:pt>
                <c:pt idx="954">
                  <c:v>4.02197</c:v>
                </c:pt>
                <c:pt idx="955">
                  <c:v>4.03537</c:v>
                </c:pt>
                <c:pt idx="956">
                  <c:v>3.99149</c:v>
                </c:pt>
                <c:pt idx="957">
                  <c:v>3.96942</c:v>
                </c:pt>
                <c:pt idx="958">
                  <c:v>4.04085</c:v>
                </c:pt>
                <c:pt idx="959">
                  <c:v>4.04923</c:v>
                </c:pt>
                <c:pt idx="960">
                  <c:v>4.15118</c:v>
                </c:pt>
                <c:pt idx="961">
                  <c:v>4.16011</c:v>
                </c:pt>
                <c:pt idx="962">
                  <c:v>4.12431</c:v>
                </c:pt>
                <c:pt idx="963">
                  <c:v>4.14784</c:v>
                </c:pt>
                <c:pt idx="964">
                  <c:v>4.15955</c:v>
                </c:pt>
                <c:pt idx="965">
                  <c:v>4.18654</c:v>
                </c:pt>
                <c:pt idx="966">
                  <c:v>4.21518</c:v>
                </c:pt>
                <c:pt idx="967">
                  <c:v>4.15652</c:v>
                </c:pt>
                <c:pt idx="968">
                  <c:v>4.21978</c:v>
                </c:pt>
                <c:pt idx="969">
                  <c:v>4.20889</c:v>
                </c:pt>
                <c:pt idx="970">
                  <c:v>4.17954</c:v>
                </c:pt>
                <c:pt idx="971">
                  <c:v>4.15031</c:v>
                </c:pt>
                <c:pt idx="972">
                  <c:v>4.12449</c:v>
                </c:pt>
                <c:pt idx="973">
                  <c:v>4.07959</c:v>
                </c:pt>
                <c:pt idx="974">
                  <c:v>4.12823</c:v>
                </c:pt>
                <c:pt idx="975">
                  <c:v>4.20541</c:v>
                </c:pt>
                <c:pt idx="976">
                  <c:v>4.22658</c:v>
                </c:pt>
                <c:pt idx="977">
                  <c:v>4.22678</c:v>
                </c:pt>
                <c:pt idx="978">
                  <c:v>4.21115</c:v>
                </c:pt>
                <c:pt idx="979">
                  <c:v>4.23314</c:v>
                </c:pt>
                <c:pt idx="980">
                  <c:v>4.17654</c:v>
                </c:pt>
                <c:pt idx="981">
                  <c:v>4.1464</c:v>
                </c:pt>
                <c:pt idx="982">
                  <c:v>4.05131</c:v>
                </c:pt>
                <c:pt idx="983">
                  <c:v>4.03288</c:v>
                </c:pt>
                <c:pt idx="984">
                  <c:v>4.10823</c:v>
                </c:pt>
                <c:pt idx="985">
                  <c:v>4.13886</c:v>
                </c:pt>
                <c:pt idx="986">
                  <c:v>4.24603</c:v>
                </c:pt>
                <c:pt idx="987">
                  <c:v>4.30787</c:v>
                </c:pt>
                <c:pt idx="988">
                  <c:v>4.22748</c:v>
                </c:pt>
                <c:pt idx="989">
                  <c:v>4.16075</c:v>
                </c:pt>
                <c:pt idx="990">
                  <c:v>3.90056</c:v>
                </c:pt>
                <c:pt idx="991">
                  <c:v>3.84778</c:v>
                </c:pt>
                <c:pt idx="992">
                  <c:v>3.87872</c:v>
                </c:pt>
                <c:pt idx="993">
                  <c:v>3.98176</c:v>
                </c:pt>
                <c:pt idx="994">
                  <c:v>4.07062</c:v>
                </c:pt>
                <c:pt idx="995">
                  <c:v>4.12249</c:v>
                </c:pt>
                <c:pt idx="996">
                  <c:v>3.98632</c:v>
                </c:pt>
                <c:pt idx="997">
                  <c:v>3.99132</c:v>
                </c:pt>
                <c:pt idx="998">
                  <c:v>4.04927</c:v>
                </c:pt>
                <c:pt idx="999">
                  <c:v>4.12447</c:v>
                </c:pt>
                <c:pt idx="1000">
                  <c:v>4.13155</c:v>
                </c:pt>
                <c:pt idx="1001">
                  <c:v>4.116</c:v>
                </c:pt>
                <c:pt idx="1002">
                  <c:v>4.11401</c:v>
                </c:pt>
                <c:pt idx="1003">
                  <c:v>4.19515</c:v>
                </c:pt>
                <c:pt idx="1004">
                  <c:v>4.1846</c:v>
                </c:pt>
                <c:pt idx="1005">
                  <c:v>4.22694</c:v>
                </c:pt>
                <c:pt idx="1006">
                  <c:v>4.30957</c:v>
                </c:pt>
                <c:pt idx="1007">
                  <c:v>4.2479</c:v>
                </c:pt>
                <c:pt idx="1008">
                  <c:v>4.22447</c:v>
                </c:pt>
                <c:pt idx="1009">
                  <c:v>4.25319</c:v>
                </c:pt>
                <c:pt idx="1010">
                  <c:v>4.2829</c:v>
                </c:pt>
                <c:pt idx="1011">
                  <c:v>4.27049</c:v>
                </c:pt>
                <c:pt idx="1012">
                  <c:v>4.32956</c:v>
                </c:pt>
                <c:pt idx="1013">
                  <c:v>4.3886</c:v>
                </c:pt>
                <c:pt idx="1014">
                  <c:v>4.36128</c:v>
                </c:pt>
                <c:pt idx="1015">
                  <c:v>4.3682</c:v>
                </c:pt>
                <c:pt idx="1016">
                  <c:v>4.43011</c:v>
                </c:pt>
                <c:pt idx="1017">
                  <c:v>4.43311</c:v>
                </c:pt>
                <c:pt idx="1018">
                  <c:v>4.29244</c:v>
                </c:pt>
                <c:pt idx="1019">
                  <c:v>4.33515</c:v>
                </c:pt>
                <c:pt idx="1020">
                  <c:v>4.35424</c:v>
                </c:pt>
                <c:pt idx="1021">
                  <c:v>4.40022</c:v>
                </c:pt>
                <c:pt idx="1022">
                  <c:v>4.4338</c:v>
                </c:pt>
                <c:pt idx="1023">
                  <c:v>4.49616</c:v>
                </c:pt>
                <c:pt idx="1024">
                  <c:v>4.50703</c:v>
                </c:pt>
                <c:pt idx="1025">
                  <c:v>4.52391</c:v>
                </c:pt>
                <c:pt idx="1026">
                  <c:v>4.43107</c:v>
                </c:pt>
                <c:pt idx="1027">
                  <c:v>4.37901</c:v>
                </c:pt>
                <c:pt idx="1028">
                  <c:v>4.30393</c:v>
                </c:pt>
                <c:pt idx="1029">
                  <c:v>4.4307</c:v>
                </c:pt>
                <c:pt idx="1030">
                  <c:v>4.44433</c:v>
                </c:pt>
                <c:pt idx="1031">
                  <c:v>4.40851</c:v>
                </c:pt>
                <c:pt idx="1032">
                  <c:v>4.5227</c:v>
                </c:pt>
                <c:pt idx="1033">
                  <c:v>4.51326</c:v>
                </c:pt>
                <c:pt idx="1034">
                  <c:v>4.61985</c:v>
                </c:pt>
                <c:pt idx="1035">
                  <c:v>4.63291</c:v>
                </c:pt>
                <c:pt idx="1036">
                  <c:v>4.63041</c:v>
                </c:pt>
                <c:pt idx="1037">
                  <c:v>4.68764</c:v>
                </c:pt>
                <c:pt idx="1038">
                  <c:v>4.70419</c:v>
                </c:pt>
                <c:pt idx="1039">
                  <c:v>4.61421</c:v>
                </c:pt>
                <c:pt idx="1040">
                  <c:v>4.48384</c:v>
                </c:pt>
                <c:pt idx="1041">
                  <c:v>4.37946</c:v>
                </c:pt>
                <c:pt idx="1042">
                  <c:v>4.38395</c:v>
                </c:pt>
                <c:pt idx="1043">
                  <c:v>4.40535</c:v>
                </c:pt>
                <c:pt idx="1044">
                  <c:v>4.4673</c:v>
                </c:pt>
                <c:pt idx="1045">
                  <c:v>4.37473</c:v>
                </c:pt>
                <c:pt idx="1046">
                  <c:v>4.39741</c:v>
                </c:pt>
                <c:pt idx="1047">
                  <c:v>4.42641</c:v>
                </c:pt>
                <c:pt idx="1048">
                  <c:v>4.40745</c:v>
                </c:pt>
                <c:pt idx="1049">
                  <c:v>4.38017</c:v>
                </c:pt>
                <c:pt idx="1050">
                  <c:v>4.40087</c:v>
                </c:pt>
                <c:pt idx="1051">
                  <c:v>4.41394</c:v>
                </c:pt>
                <c:pt idx="1052">
                  <c:v>4.36785</c:v>
                </c:pt>
                <c:pt idx="1053">
                  <c:v>4.44099</c:v>
                </c:pt>
                <c:pt idx="1054">
                  <c:v>4.37581</c:v>
                </c:pt>
                <c:pt idx="1055">
                  <c:v>4.29506</c:v>
                </c:pt>
                <c:pt idx="1056">
                  <c:v>4.32688</c:v>
                </c:pt>
                <c:pt idx="1057">
                  <c:v>4.29753</c:v>
                </c:pt>
                <c:pt idx="1058">
                  <c:v>4.32299</c:v>
                </c:pt>
                <c:pt idx="1059">
                  <c:v>4.34815</c:v>
                </c:pt>
                <c:pt idx="1060">
                  <c:v>4.42105</c:v>
                </c:pt>
                <c:pt idx="1061">
                  <c:v>4.46575</c:v>
                </c:pt>
                <c:pt idx="1062">
                  <c:v>4.49423</c:v>
                </c:pt>
                <c:pt idx="1063">
                  <c:v>4.49317</c:v>
                </c:pt>
                <c:pt idx="1064">
                  <c:v>4.51882</c:v>
                </c:pt>
                <c:pt idx="1065">
                  <c:v>4.65097</c:v>
                </c:pt>
                <c:pt idx="1066">
                  <c:v>4.64139</c:v>
                </c:pt>
                <c:pt idx="1067">
                  <c:v>4.84842</c:v>
                </c:pt>
                <c:pt idx="1068">
                  <c:v>4.93592</c:v>
                </c:pt>
                <c:pt idx="1069">
                  <c:v>5.01135</c:v>
                </c:pt>
                <c:pt idx="1070">
                  <c:v>4.96915</c:v>
                </c:pt>
                <c:pt idx="1071">
                  <c:v>4.85005</c:v>
                </c:pt>
                <c:pt idx="1072">
                  <c:v>4.74263</c:v>
                </c:pt>
                <c:pt idx="1073">
                  <c:v>4.8035</c:v>
                </c:pt>
                <c:pt idx="1074">
                  <c:v>4.77887</c:v>
                </c:pt>
                <c:pt idx="1075">
                  <c:v>4.80174</c:v>
                </c:pt>
                <c:pt idx="1076">
                  <c:v>4.86476</c:v>
                </c:pt>
                <c:pt idx="1077">
                  <c:v>4.95522</c:v>
                </c:pt>
                <c:pt idx="1078">
                  <c:v>5.19757</c:v>
                </c:pt>
                <c:pt idx="1079">
                  <c:v>5.33003</c:v>
                </c:pt>
                <c:pt idx="1080">
                  <c:v>5.2695</c:v>
                </c:pt>
                <c:pt idx="1081">
                  <c:v>5.20344</c:v>
                </c:pt>
                <c:pt idx="1082">
                  <c:v>5.38144</c:v>
                </c:pt>
                <c:pt idx="1083">
                  <c:v>5.14271</c:v>
                </c:pt>
                <c:pt idx="1084">
                  <c:v>5.18654</c:v>
                </c:pt>
                <c:pt idx="1085">
                  <c:v>5.2547</c:v>
                </c:pt>
                <c:pt idx="1086">
                  <c:v>5.36722</c:v>
                </c:pt>
                <c:pt idx="1087">
                  <c:v>5.37396</c:v>
                </c:pt>
                <c:pt idx="1088">
                  <c:v>5.05263</c:v>
                </c:pt>
                <c:pt idx="1089">
                  <c:v>5.00206</c:v>
                </c:pt>
                <c:pt idx="1090">
                  <c:v>4.87822</c:v>
                </c:pt>
                <c:pt idx="1091">
                  <c:v>4.8741</c:v>
                </c:pt>
                <c:pt idx="1092">
                  <c:v>4.88912</c:v>
                </c:pt>
                <c:pt idx="1093">
                  <c:v>4.801</c:v>
                </c:pt>
                <c:pt idx="1094">
                  <c:v>4.71787</c:v>
                </c:pt>
                <c:pt idx="1095">
                  <c:v>4.84221</c:v>
                </c:pt>
                <c:pt idx="1096">
                  <c:v>4.6203</c:v>
                </c:pt>
                <c:pt idx="1097">
                  <c:v>4.55488</c:v>
                </c:pt>
                <c:pt idx="1098">
                  <c:v>4.47468</c:v>
                </c:pt>
                <c:pt idx="1099">
                  <c:v>4.50449</c:v>
                </c:pt>
                <c:pt idx="1100">
                  <c:v>4.556</c:v>
                </c:pt>
                <c:pt idx="1101">
                  <c:v>4.52517</c:v>
                </c:pt>
                <c:pt idx="1102">
                  <c:v>4.59465</c:v>
                </c:pt>
                <c:pt idx="1103">
                  <c:v>4.60558</c:v>
                </c:pt>
                <c:pt idx="1104">
                  <c:v>4.75948</c:v>
                </c:pt>
                <c:pt idx="1105">
                  <c:v>4.65996</c:v>
                </c:pt>
                <c:pt idx="1106">
                  <c:v>4.572</c:v>
                </c:pt>
                <c:pt idx="1107">
                  <c:v>4.52965</c:v>
                </c:pt>
                <c:pt idx="1108">
                  <c:v>4.56811</c:v>
                </c:pt>
                <c:pt idx="1109">
                  <c:v>4.68173</c:v>
                </c:pt>
                <c:pt idx="1110">
                  <c:v>4.72495</c:v>
                </c:pt>
                <c:pt idx="1111">
                  <c:v>4.77379</c:v>
                </c:pt>
                <c:pt idx="1112">
                  <c:v>4.79961</c:v>
                </c:pt>
                <c:pt idx="1113">
                  <c:v>4.91359</c:v>
                </c:pt>
                <c:pt idx="1114">
                  <c:v>4.8664</c:v>
                </c:pt>
                <c:pt idx="1115">
                  <c:v>4.82463</c:v>
                </c:pt>
                <c:pt idx="1116">
                  <c:v>4.80038</c:v>
                </c:pt>
                <c:pt idx="1117">
                  <c:v>4.64734</c:v>
                </c:pt>
                <c:pt idx="1118">
                  <c:v>4.5699</c:v>
                </c:pt>
                <c:pt idx="1119">
                  <c:v>4.49762</c:v>
                </c:pt>
                <c:pt idx="1120">
                  <c:v>4.57748</c:v>
                </c:pt>
                <c:pt idx="1121">
                  <c:v>4.53868</c:v>
                </c:pt>
                <c:pt idx="1122">
                  <c:v>4.60882</c:v>
                </c:pt>
                <c:pt idx="1123">
                  <c:v>4.52553</c:v>
                </c:pt>
                <c:pt idx="1124">
                  <c:v>4.40706</c:v>
                </c:pt>
                <c:pt idx="1125">
                  <c:v>4.45733</c:v>
                </c:pt>
                <c:pt idx="1126">
                  <c:v>4.47142</c:v>
                </c:pt>
                <c:pt idx="1127">
                  <c:v>4.51107</c:v>
                </c:pt>
                <c:pt idx="1128">
                  <c:v>4.64405</c:v>
                </c:pt>
                <c:pt idx="1129">
                  <c:v>4.66731</c:v>
                </c:pt>
                <c:pt idx="1130">
                  <c:v>4.72255</c:v>
                </c:pt>
                <c:pt idx="1131">
                  <c:v>4.68787</c:v>
                </c:pt>
                <c:pt idx="1132">
                  <c:v>4.56058</c:v>
                </c:pt>
                <c:pt idx="1133">
                  <c:v>4.4781</c:v>
                </c:pt>
                <c:pt idx="1134">
                  <c:v>4.42885</c:v>
                </c:pt>
                <c:pt idx="1135">
                  <c:v>4.50196</c:v>
                </c:pt>
                <c:pt idx="1136">
                  <c:v>4.5918</c:v>
                </c:pt>
                <c:pt idx="1137">
                  <c:v>4.63875</c:v>
                </c:pt>
                <c:pt idx="1138">
                  <c:v>4.62572</c:v>
                </c:pt>
                <c:pt idx="1139">
                  <c:v>4.47962</c:v>
                </c:pt>
                <c:pt idx="1140">
                  <c:v>4.45983</c:v>
                </c:pt>
                <c:pt idx="1141">
                  <c:v>4.34758</c:v>
                </c:pt>
                <c:pt idx="1142">
                  <c:v>4.3703</c:v>
                </c:pt>
                <c:pt idx="1143">
                  <c:v>4.40241</c:v>
                </c:pt>
                <c:pt idx="1144">
                  <c:v>4.42932</c:v>
                </c:pt>
                <c:pt idx="1145">
                  <c:v>4.46831</c:v>
                </c:pt>
                <c:pt idx="1146">
                  <c:v>4.50265</c:v>
                </c:pt>
                <c:pt idx="1147">
                  <c:v>4.46639</c:v>
                </c:pt>
                <c:pt idx="1148">
                  <c:v>4.42946</c:v>
                </c:pt>
                <c:pt idx="1149">
                  <c:v>4.51867</c:v>
                </c:pt>
                <c:pt idx="1150">
                  <c:v>4.88665</c:v>
                </c:pt>
                <c:pt idx="1151">
                  <c:v>4.89424</c:v>
                </c:pt>
                <c:pt idx="1152">
                  <c:v>4.12047</c:v>
                </c:pt>
                <c:pt idx="1153">
                  <c:v>4.34316</c:v>
                </c:pt>
                <c:pt idx="1154">
                  <c:v>4.19113</c:v>
                </c:pt>
                <c:pt idx="1155">
                  <c:v>4.13593</c:v>
                </c:pt>
                <c:pt idx="1156">
                  <c:v>4.14557</c:v>
                </c:pt>
                <c:pt idx="1157">
                  <c:v>4.21944</c:v>
                </c:pt>
                <c:pt idx="1158">
                  <c:v>4.18257</c:v>
                </c:pt>
                <c:pt idx="1159">
                  <c:v>4.15148</c:v>
                </c:pt>
                <c:pt idx="1160">
                  <c:v>4.0823</c:v>
                </c:pt>
                <c:pt idx="1161">
                  <c:v>4.05955</c:v>
                </c:pt>
                <c:pt idx="1162">
                  <c:v>4</c:v>
                </c:pt>
                <c:pt idx="1163">
                  <c:v>4.01006</c:v>
                </c:pt>
                <c:pt idx="1164">
                  <c:v>4.03259</c:v>
                </c:pt>
                <c:pt idx="1165">
                  <c:v>3.8858</c:v>
                </c:pt>
                <c:pt idx="1166">
                  <c:v>3.84264</c:v>
                </c:pt>
                <c:pt idx="1167">
                  <c:v>3.84334</c:v>
                </c:pt>
                <c:pt idx="1168">
                  <c:v>3.84429</c:v>
                </c:pt>
                <c:pt idx="1169">
                  <c:v>3.8335</c:v>
                </c:pt>
                <c:pt idx="1170">
                  <c:v>3.89738</c:v>
                </c:pt>
                <c:pt idx="1171">
                  <c:v>3.79843</c:v>
                </c:pt>
                <c:pt idx="1172">
                  <c:v>3.8173</c:v>
                </c:pt>
                <c:pt idx="1173">
                  <c:v>3.79183</c:v>
                </c:pt>
                <c:pt idx="1174">
                  <c:v>3.81943</c:v>
                </c:pt>
                <c:pt idx="1175">
                  <c:v>3.81935</c:v>
                </c:pt>
                <c:pt idx="1176">
                  <c:v>3.89391</c:v>
                </c:pt>
                <c:pt idx="1177">
                  <c:v>3.92788</c:v>
                </c:pt>
                <c:pt idx="1178">
                  <c:v>3.94336</c:v>
                </c:pt>
                <c:pt idx="1179">
                  <c:v>3.97752</c:v>
                </c:pt>
                <c:pt idx="1180">
                  <c:v>3.96203</c:v>
                </c:pt>
                <c:pt idx="1181">
                  <c:v>3.91193</c:v>
                </c:pt>
                <c:pt idx="1182">
                  <c:v>3.80863</c:v>
                </c:pt>
                <c:pt idx="1183">
                  <c:v>3.8384</c:v>
                </c:pt>
                <c:pt idx="1184">
                  <c:v>3.87666</c:v>
                </c:pt>
                <c:pt idx="1185">
                  <c:v>3.79925</c:v>
                </c:pt>
                <c:pt idx="1186">
                  <c:v>3.83614</c:v>
                </c:pt>
                <c:pt idx="1187">
                  <c:v>3.70754</c:v>
                </c:pt>
                <c:pt idx="1188">
                  <c:v>3.61463</c:v>
                </c:pt>
                <c:pt idx="1189">
                  <c:v>3.44123</c:v>
                </c:pt>
                <c:pt idx="1190">
                  <c:v>3.50382</c:v>
                </c:pt>
                <c:pt idx="1191">
                  <c:v>3.39903</c:v>
                </c:pt>
                <c:pt idx="1192">
                  <c:v>3.21549</c:v>
                </c:pt>
                <c:pt idx="1193">
                  <c:v>3.31309</c:v>
                </c:pt>
                <c:pt idx="1194">
                  <c:v>3.3109</c:v>
                </c:pt>
                <c:pt idx="1195">
                  <c:v>3.32299</c:v>
                </c:pt>
                <c:pt idx="1196">
                  <c:v>3.27324</c:v>
                </c:pt>
                <c:pt idx="1197">
                  <c:v>3.29299</c:v>
                </c:pt>
                <c:pt idx="1198">
                  <c:v>3.30428</c:v>
                </c:pt>
                <c:pt idx="1199">
                  <c:v>3.41082</c:v>
                </c:pt>
                <c:pt idx="1200">
                  <c:v>3.45772</c:v>
                </c:pt>
                <c:pt idx="1201">
                  <c:v>3.49717</c:v>
                </c:pt>
                <c:pt idx="1202">
                  <c:v>3.57226</c:v>
                </c:pt>
                <c:pt idx="1203">
                  <c:v>3.61163</c:v>
                </c:pt>
                <c:pt idx="1204">
                  <c:v>3.57841</c:v>
                </c:pt>
                <c:pt idx="1205">
                  <c:v>3.48564</c:v>
                </c:pt>
                <c:pt idx="1206">
                  <c:v>3.46603</c:v>
                </c:pt>
                <c:pt idx="1207">
                  <c:v>3.39645</c:v>
                </c:pt>
                <c:pt idx="1208">
                  <c:v>3.34992</c:v>
                </c:pt>
                <c:pt idx="1209">
                  <c:v>3.38002</c:v>
                </c:pt>
                <c:pt idx="1210">
                  <c:v>3.33601</c:v>
                </c:pt>
                <c:pt idx="1211">
                  <c:v>3.30098</c:v>
                </c:pt>
                <c:pt idx="1212">
                  <c:v>3.28846</c:v>
                </c:pt>
                <c:pt idx="1213">
                  <c:v>3.27347</c:v>
                </c:pt>
                <c:pt idx="1214">
                  <c:v>3.28998</c:v>
                </c:pt>
                <c:pt idx="1215">
                  <c:v>3.21149</c:v>
                </c:pt>
                <c:pt idx="1216">
                  <c:v>3.18022</c:v>
                </c:pt>
                <c:pt idx="1217">
                  <c:v>3.11146</c:v>
                </c:pt>
                <c:pt idx="1218">
                  <c:v>3.08805</c:v>
                </c:pt>
                <c:pt idx="1219">
                  <c:v>3.25558</c:v>
                </c:pt>
                <c:pt idx="1220">
                  <c:v>3.22141</c:v>
                </c:pt>
                <c:pt idx="1221">
                  <c:v>3.24777</c:v>
                </c:pt>
                <c:pt idx="1222">
                  <c:v>3.22995</c:v>
                </c:pt>
                <c:pt idx="1223">
                  <c:v>3.23153</c:v>
                </c:pt>
                <c:pt idx="1224">
                  <c:v>3.17522</c:v>
                </c:pt>
                <c:pt idx="1225">
                  <c:v>3.23723</c:v>
                </c:pt>
                <c:pt idx="1226">
                  <c:v>3.14252</c:v>
                </c:pt>
                <c:pt idx="1227">
                  <c:v>3.10308</c:v>
                </c:pt>
                <c:pt idx="1228">
                  <c:v>3.02566</c:v>
                </c:pt>
                <c:pt idx="1229">
                  <c:v>2.93411</c:v>
                </c:pt>
                <c:pt idx="1230">
                  <c:v>2.94764</c:v>
                </c:pt>
                <c:pt idx="1231">
                  <c:v>2.91503</c:v>
                </c:pt>
                <c:pt idx="1232">
                  <c:v>3.15586</c:v>
                </c:pt>
                <c:pt idx="1233">
                  <c:v>3.09908</c:v>
                </c:pt>
                <c:pt idx="1234">
                  <c:v>3.0741</c:v>
                </c:pt>
                <c:pt idx="1235">
                  <c:v>3.10788</c:v>
                </c:pt>
                <c:pt idx="1236">
                  <c:v>3.13936</c:v>
                </c:pt>
                <c:pt idx="1237">
                  <c:v>3.2585</c:v>
                </c:pt>
                <c:pt idx="1238">
                  <c:v>3.2963</c:v>
                </c:pt>
                <c:pt idx="1239">
                  <c:v>3.24516</c:v>
                </c:pt>
                <c:pt idx="1240">
                  <c:v>3.29847</c:v>
                </c:pt>
                <c:pt idx="1241">
                  <c:v>3.24322</c:v>
                </c:pt>
                <c:pt idx="1242">
                  <c:v>3.25278</c:v>
                </c:pt>
                <c:pt idx="1243">
                  <c:v>3.30695</c:v>
                </c:pt>
                <c:pt idx="1244">
                  <c:v>3.30519</c:v>
                </c:pt>
                <c:pt idx="1245">
                  <c:v>3.25788</c:v>
                </c:pt>
                <c:pt idx="1246">
                  <c:v>3.22871</c:v>
                </c:pt>
                <c:pt idx="1247">
                  <c:v>3.20266</c:v>
                </c:pt>
                <c:pt idx="1248">
                  <c:v>3.23354</c:v>
                </c:pt>
                <c:pt idx="1249">
                  <c:v>3.25</c:v>
                </c:pt>
                <c:pt idx="1250">
                  <c:v>3.33981</c:v>
                </c:pt>
                <c:pt idx="1251">
                  <c:v>3.34523</c:v>
                </c:pt>
                <c:pt idx="1252">
                  <c:v>3.30587</c:v>
                </c:pt>
                <c:pt idx="1253">
                  <c:v>3.25402</c:v>
                </c:pt>
                <c:pt idx="1254">
                  <c:v>3.24438</c:v>
                </c:pt>
                <c:pt idx="1255">
                  <c:v>3.24242</c:v>
                </c:pt>
                <c:pt idx="1256">
                  <c:v>3.14328</c:v>
                </c:pt>
                <c:pt idx="1257">
                  <c:v>3.0587</c:v>
                </c:pt>
                <c:pt idx="1258">
                  <c:v>3.05341</c:v>
                </c:pt>
                <c:pt idx="1259">
                  <c:v>3.16736</c:v>
                </c:pt>
                <c:pt idx="1260">
                  <c:v>3.15453</c:v>
                </c:pt>
                <c:pt idx="1261">
                  <c:v>3.10776</c:v>
                </c:pt>
                <c:pt idx="1262">
                  <c:v>3.17077</c:v>
                </c:pt>
                <c:pt idx="1263">
                  <c:v>2.96846</c:v>
                </c:pt>
                <c:pt idx="1264">
                  <c:v>2.95704</c:v>
                </c:pt>
                <c:pt idx="1265">
                  <c:v>2.97059</c:v>
                </c:pt>
                <c:pt idx="1266">
                  <c:v>2.99186</c:v>
                </c:pt>
                <c:pt idx="1267">
                  <c:v>2.94429</c:v>
                </c:pt>
                <c:pt idx="1268">
                  <c:v>2.9598</c:v>
                </c:pt>
                <c:pt idx="1269">
                  <c:v>2.95212</c:v>
                </c:pt>
                <c:pt idx="1270">
                  <c:v>2.93885</c:v>
                </c:pt>
                <c:pt idx="1271">
                  <c:v>3.01263</c:v>
                </c:pt>
                <c:pt idx="1272">
                  <c:v>2.91501</c:v>
                </c:pt>
                <c:pt idx="1273">
                  <c:v>2.90401</c:v>
                </c:pt>
                <c:pt idx="1274">
                  <c:v>2.76767</c:v>
                </c:pt>
                <c:pt idx="1275">
                  <c:v>2.75304</c:v>
                </c:pt>
                <c:pt idx="1276">
                  <c:v>2.69113</c:v>
                </c:pt>
                <c:pt idx="1277">
                  <c:v>2.6864</c:v>
                </c:pt>
                <c:pt idx="1278">
                  <c:v>2.61514</c:v>
                </c:pt>
                <c:pt idx="1279">
                  <c:v>2.56169</c:v>
                </c:pt>
                <c:pt idx="1280">
                  <c:v>2.4988</c:v>
                </c:pt>
                <c:pt idx="1281">
                  <c:v>2.54817</c:v>
                </c:pt>
                <c:pt idx="1282">
                  <c:v>2.5587</c:v>
                </c:pt>
                <c:pt idx="1283">
                  <c:v>2.61991</c:v>
                </c:pt>
                <c:pt idx="1284">
                  <c:v>2.61878</c:v>
                </c:pt>
                <c:pt idx="1285">
                  <c:v>2.50091</c:v>
                </c:pt>
                <c:pt idx="1286">
                  <c:v>2.46989</c:v>
                </c:pt>
                <c:pt idx="1287">
                  <c:v>2.44044</c:v>
                </c:pt>
                <c:pt idx="1288">
                  <c:v>2.345</c:v>
                </c:pt>
                <c:pt idx="1289">
                  <c:v>2.3137</c:v>
                </c:pt>
                <c:pt idx="1290">
                  <c:v>2.48214</c:v>
                </c:pt>
                <c:pt idx="1291">
                  <c:v>2.57987</c:v>
                </c:pt>
                <c:pt idx="1292">
                  <c:v>2.46516</c:v>
                </c:pt>
                <c:pt idx="1293">
                  <c:v>2.40659</c:v>
                </c:pt>
                <c:pt idx="1294">
                  <c:v>2.36322</c:v>
                </c:pt>
                <c:pt idx="1295">
                  <c:v>2.41604</c:v>
                </c:pt>
                <c:pt idx="1296">
                  <c:v>2.42669</c:v>
                </c:pt>
                <c:pt idx="1297">
                  <c:v>2.42179</c:v>
                </c:pt>
                <c:pt idx="1298">
                  <c:v>2.40166</c:v>
                </c:pt>
                <c:pt idx="1299">
                  <c:v>2.45636</c:v>
                </c:pt>
                <c:pt idx="1300">
                  <c:v>2.4685</c:v>
                </c:pt>
                <c:pt idx="1301">
                  <c:v>2.38755</c:v>
                </c:pt>
                <c:pt idx="1302">
                  <c:v>2.41921</c:v>
                </c:pt>
                <c:pt idx="1303">
                  <c:v>2.83982</c:v>
                </c:pt>
                <c:pt idx="1304">
                  <c:v>2.88511</c:v>
                </c:pt>
                <c:pt idx="1305">
                  <c:v>2.89445</c:v>
                </c:pt>
                <c:pt idx="1306">
                  <c:v>2.85406</c:v>
                </c:pt>
                <c:pt idx="1307">
                  <c:v>2.89007</c:v>
                </c:pt>
                <c:pt idx="1308">
                  <c:v>2.78678</c:v>
                </c:pt>
                <c:pt idx="1309">
                  <c:v>2.80668</c:v>
                </c:pt>
                <c:pt idx="1310">
                  <c:v>2.81605</c:v>
                </c:pt>
                <c:pt idx="1311">
                  <c:v>2.83092</c:v>
                </c:pt>
                <c:pt idx="1312">
                  <c:v>2.94634</c:v>
                </c:pt>
                <c:pt idx="1313">
                  <c:v>2.93655</c:v>
                </c:pt>
                <c:pt idx="1314">
                  <c:v>3.04921</c:v>
                </c:pt>
                <c:pt idx="1315">
                  <c:v>3.05223</c:v>
                </c:pt>
                <c:pt idx="1316">
                  <c:v>3.02895</c:v>
                </c:pt>
                <c:pt idx="1317">
                  <c:v>3.14644</c:v>
                </c:pt>
                <c:pt idx="1318">
                  <c:v>3.16175</c:v>
                </c:pt>
                <c:pt idx="1319">
                  <c:v>3.11797</c:v>
                </c:pt>
                <c:pt idx="1320">
                  <c:v>3.20631</c:v>
                </c:pt>
                <c:pt idx="1321">
                  <c:v>3.15642</c:v>
                </c:pt>
                <c:pt idx="1322">
                  <c:v>3.20827</c:v>
                </c:pt>
                <c:pt idx="1323">
                  <c:v>3.26026</c:v>
                </c:pt>
                <c:pt idx="1324">
                  <c:v>3.32994</c:v>
                </c:pt>
                <c:pt idx="1325">
                  <c:v>3.25917</c:v>
                </c:pt>
                <c:pt idx="1326">
                  <c:v>3.18108</c:v>
                </c:pt>
                <c:pt idx="1327">
                  <c:v>3.1727</c:v>
                </c:pt>
                <c:pt idx="1328">
                  <c:v>3.20051</c:v>
                </c:pt>
                <c:pt idx="1329">
                  <c:v>3.20918</c:v>
                </c:pt>
                <c:pt idx="1330">
                  <c:v>3.20259</c:v>
                </c:pt>
                <c:pt idx="1331">
                  <c:v>3.11276</c:v>
                </c:pt>
                <c:pt idx="1332">
                  <c:v>3.04127</c:v>
                </c:pt>
                <c:pt idx="1333">
                  <c:v>2.95922</c:v>
                </c:pt>
                <c:pt idx="1334">
                  <c:v>2.97285</c:v>
                </c:pt>
                <c:pt idx="1335">
                  <c:v>2.96445</c:v>
                </c:pt>
                <c:pt idx="1336">
                  <c:v>3.04928</c:v>
                </c:pt>
                <c:pt idx="1337">
                  <c:v>2.99542</c:v>
                </c:pt>
                <c:pt idx="1338">
                  <c:v>2.99161</c:v>
                </c:pt>
                <c:pt idx="1339">
                  <c:v>2.9879</c:v>
                </c:pt>
                <c:pt idx="1340">
                  <c:v>2.94853</c:v>
                </c:pt>
                <c:pt idx="1341">
                  <c:v>2.9739</c:v>
                </c:pt>
                <c:pt idx="1342">
                  <c:v>2.96619</c:v>
                </c:pt>
                <c:pt idx="1343">
                  <c:v>2.99395</c:v>
                </c:pt>
                <c:pt idx="1344">
                  <c:v>3.07843</c:v>
                </c:pt>
                <c:pt idx="1345">
                  <c:v>3.05354</c:v>
                </c:pt>
                <c:pt idx="1346">
                  <c:v>3.061</c:v>
                </c:pt>
                <c:pt idx="1347">
                  <c:v>3.03052</c:v>
                </c:pt>
                <c:pt idx="1348">
                  <c:v>3.03523</c:v>
                </c:pt>
                <c:pt idx="1349">
                  <c:v>2.96311</c:v>
                </c:pt>
                <c:pt idx="1350">
                  <c:v>2.91984</c:v>
                </c:pt>
                <c:pt idx="1351">
                  <c:v>2.85736</c:v>
                </c:pt>
                <c:pt idx="1352">
                  <c:v>2.86149</c:v>
                </c:pt>
                <c:pt idx="1353">
                  <c:v>2.89898</c:v>
                </c:pt>
                <c:pt idx="1354">
                  <c:v>2.82586</c:v>
                </c:pt>
                <c:pt idx="1355">
                  <c:v>2.82979</c:v>
                </c:pt>
                <c:pt idx="1356">
                  <c:v>2.82694</c:v>
                </c:pt>
                <c:pt idx="1357">
                  <c:v>2.80978</c:v>
                </c:pt>
                <c:pt idx="1358">
                  <c:v>2.88006</c:v>
                </c:pt>
                <c:pt idx="1359">
                  <c:v>2.90732</c:v>
                </c:pt>
                <c:pt idx="1360">
                  <c:v>2.88799</c:v>
                </c:pt>
                <c:pt idx="1361">
                  <c:v>2.84955</c:v>
                </c:pt>
                <c:pt idx="1362">
                  <c:v>2.83847</c:v>
                </c:pt>
                <c:pt idx="1363">
                  <c:v>2.85334</c:v>
                </c:pt>
                <c:pt idx="1364">
                  <c:v>2.83599</c:v>
                </c:pt>
                <c:pt idx="1365">
                  <c:v>2.82664</c:v>
                </c:pt>
                <c:pt idx="1366">
                  <c:v>2.78708</c:v>
                </c:pt>
                <c:pt idx="1367">
                  <c:v>2.82637</c:v>
                </c:pt>
                <c:pt idx="1368">
                  <c:v>2.80241</c:v>
                </c:pt>
                <c:pt idx="1369">
                  <c:v>2.80016</c:v>
                </c:pt>
                <c:pt idx="1370">
                  <c:v>2.78657</c:v>
                </c:pt>
                <c:pt idx="1371">
                  <c:v>2.81707</c:v>
                </c:pt>
                <c:pt idx="1372">
                  <c:v>2.83601</c:v>
                </c:pt>
                <c:pt idx="1373">
                  <c:v>2.81416</c:v>
                </c:pt>
                <c:pt idx="1374">
                  <c:v>2.8617</c:v>
                </c:pt>
                <c:pt idx="1375">
                  <c:v>2.91667</c:v>
                </c:pt>
                <c:pt idx="1376">
                  <c:v>2.87236</c:v>
                </c:pt>
                <c:pt idx="1377">
                  <c:v>2.83114</c:v>
                </c:pt>
                <c:pt idx="1378">
                  <c:v>2.81893</c:v>
                </c:pt>
                <c:pt idx="1379">
                  <c:v>2.83428</c:v>
                </c:pt>
                <c:pt idx="1380">
                  <c:v>2.80032</c:v>
                </c:pt>
                <c:pt idx="1381">
                  <c:v>2.77927</c:v>
                </c:pt>
                <c:pt idx="1382">
                  <c:v>2.84839</c:v>
                </c:pt>
                <c:pt idx="1383">
                  <c:v>2.86798</c:v>
                </c:pt>
                <c:pt idx="1384">
                  <c:v>2.80904</c:v>
                </c:pt>
                <c:pt idx="1385">
                  <c:v>2.78939</c:v>
                </c:pt>
                <c:pt idx="1386">
                  <c:v>2.86026</c:v>
                </c:pt>
                <c:pt idx="1387">
                  <c:v>2.84034</c:v>
                </c:pt>
                <c:pt idx="1388">
                  <c:v>2.90647</c:v>
                </c:pt>
                <c:pt idx="1389">
                  <c:v>2.86374</c:v>
                </c:pt>
                <c:pt idx="1390">
                  <c:v>2.863</c:v>
                </c:pt>
                <c:pt idx="1391">
                  <c:v>2.83844</c:v>
                </c:pt>
                <c:pt idx="1392">
                  <c:v>2.85418</c:v>
                </c:pt>
                <c:pt idx="1393">
                  <c:v>2.83006</c:v>
                </c:pt>
                <c:pt idx="1394">
                  <c:v>3.01048</c:v>
                </c:pt>
                <c:pt idx="1395">
                  <c:v>3.01934</c:v>
                </c:pt>
                <c:pt idx="1396">
                  <c:v>2.95023</c:v>
                </c:pt>
                <c:pt idx="1397">
                  <c:v>2.95381</c:v>
                </c:pt>
                <c:pt idx="1398">
                  <c:v>2.91268</c:v>
                </c:pt>
                <c:pt idx="1399">
                  <c:v>2.8341</c:v>
                </c:pt>
                <c:pt idx="1400">
                  <c:v>2.82785</c:v>
                </c:pt>
                <c:pt idx="1401">
                  <c:v>2.82804</c:v>
                </c:pt>
                <c:pt idx="1402">
                  <c:v>2.92277</c:v>
                </c:pt>
                <c:pt idx="1403">
                  <c:v>2.93228</c:v>
                </c:pt>
                <c:pt idx="1404">
                  <c:v>2.91281</c:v>
                </c:pt>
                <c:pt idx="1405">
                  <c:v>2.94803</c:v>
                </c:pt>
                <c:pt idx="1406">
                  <c:v>2.91778</c:v>
                </c:pt>
                <c:pt idx="1407">
                  <c:v>2.8856</c:v>
                </c:pt>
                <c:pt idx="1408">
                  <c:v>2.89115</c:v>
                </c:pt>
                <c:pt idx="1409">
                  <c:v>2.89679</c:v>
                </c:pt>
                <c:pt idx="1410">
                  <c:v>2.88794</c:v>
                </c:pt>
                <c:pt idx="1411">
                  <c:v>2.90179</c:v>
                </c:pt>
                <c:pt idx="1412">
                  <c:v>2.90362</c:v>
                </c:pt>
                <c:pt idx="1413">
                  <c:v>2.84973</c:v>
                </c:pt>
                <c:pt idx="1414">
                  <c:v>2.8033</c:v>
                </c:pt>
                <c:pt idx="1415">
                  <c:v>2.81886</c:v>
                </c:pt>
                <c:pt idx="1416">
                  <c:v>2.83721</c:v>
                </c:pt>
                <c:pt idx="1417">
                  <c:v>2.80868</c:v>
                </c:pt>
                <c:pt idx="1418">
                  <c:v>2.86073</c:v>
                </c:pt>
                <c:pt idx="1419">
                  <c:v>2.85584</c:v>
                </c:pt>
                <c:pt idx="1420">
                  <c:v>2.81279</c:v>
                </c:pt>
                <c:pt idx="1421">
                  <c:v>2.7729</c:v>
                </c:pt>
                <c:pt idx="1422">
                  <c:v>2.78991</c:v>
                </c:pt>
                <c:pt idx="1423">
                  <c:v>2.8208</c:v>
                </c:pt>
                <c:pt idx="1424">
                  <c:v>2.8006</c:v>
                </c:pt>
                <c:pt idx="1425">
                  <c:v>2.80672</c:v>
                </c:pt>
                <c:pt idx="1426">
                  <c:v>2.77347</c:v>
                </c:pt>
                <c:pt idx="1427">
                  <c:v>2.76226</c:v>
                </c:pt>
                <c:pt idx="1428">
                  <c:v>2.82063</c:v>
                </c:pt>
                <c:pt idx="1429">
                  <c:v>2.85738</c:v>
                </c:pt>
                <c:pt idx="1430">
                  <c:v>3.00846</c:v>
                </c:pt>
                <c:pt idx="1431">
                  <c:v>3.07093</c:v>
                </c:pt>
                <c:pt idx="1432">
                  <c:v>3.03983</c:v>
                </c:pt>
                <c:pt idx="1433">
                  <c:v>3.05537</c:v>
                </c:pt>
                <c:pt idx="1434">
                  <c:v>3.09372</c:v>
                </c:pt>
                <c:pt idx="1435">
                  <c:v>3.06358</c:v>
                </c:pt>
                <c:pt idx="1436">
                  <c:v>3.04439</c:v>
                </c:pt>
                <c:pt idx="1437">
                  <c:v>3.01041</c:v>
                </c:pt>
                <c:pt idx="1438">
                  <c:v>2.99364</c:v>
                </c:pt>
                <c:pt idx="1439">
                  <c:v>2.92572</c:v>
                </c:pt>
                <c:pt idx="1440">
                  <c:v>2.89132</c:v>
                </c:pt>
                <c:pt idx="1441">
                  <c:v>2.8536</c:v>
                </c:pt>
                <c:pt idx="1442">
                  <c:v>2.81109</c:v>
                </c:pt>
                <c:pt idx="1443">
                  <c:v>2.76388</c:v>
                </c:pt>
                <c:pt idx="1444">
                  <c:v>2.76558</c:v>
                </c:pt>
                <c:pt idx="1445">
                  <c:v>2.78067</c:v>
                </c:pt>
                <c:pt idx="1446">
                  <c:v>2.85228</c:v>
                </c:pt>
                <c:pt idx="1447">
                  <c:v>2.8515</c:v>
                </c:pt>
                <c:pt idx="1448">
                  <c:v>2.90187</c:v>
                </c:pt>
                <c:pt idx="1449">
                  <c:v>2.8147</c:v>
                </c:pt>
                <c:pt idx="1450">
                  <c:v>2.83708</c:v>
                </c:pt>
                <c:pt idx="1451">
                  <c:v>2.77727</c:v>
                </c:pt>
                <c:pt idx="1452">
                  <c:v>2.74981</c:v>
                </c:pt>
                <c:pt idx="1453">
                  <c:v>2.77077</c:v>
                </c:pt>
                <c:pt idx="1454">
                  <c:v>2.83359</c:v>
                </c:pt>
                <c:pt idx="1455">
                  <c:v>2.74792</c:v>
                </c:pt>
                <c:pt idx="1456">
                  <c:v>2.78806</c:v>
                </c:pt>
                <c:pt idx="1457">
                  <c:v>2.75641</c:v>
                </c:pt>
                <c:pt idx="1458">
                  <c:v>2.77753</c:v>
                </c:pt>
                <c:pt idx="1459">
                  <c:v>2.79138</c:v>
                </c:pt>
                <c:pt idx="1460">
                  <c:v>2.75931</c:v>
                </c:pt>
                <c:pt idx="1461">
                  <c:v>2.70488</c:v>
                </c:pt>
                <c:pt idx="1462">
                  <c:v>2.66888</c:v>
                </c:pt>
                <c:pt idx="1463">
                  <c:v>2.69992</c:v>
                </c:pt>
                <c:pt idx="1464">
                  <c:v>2.80604</c:v>
                </c:pt>
                <c:pt idx="1465">
                  <c:v>2.80766</c:v>
                </c:pt>
                <c:pt idx="1466">
                  <c:v>2.70827</c:v>
                </c:pt>
                <c:pt idx="1467">
                  <c:v>2.70846</c:v>
                </c:pt>
                <c:pt idx="1468">
                  <c:v>2.73141</c:v>
                </c:pt>
                <c:pt idx="1469">
                  <c:v>2.73741</c:v>
                </c:pt>
                <c:pt idx="1470">
                  <c:v>2.71099</c:v>
                </c:pt>
                <c:pt idx="1471">
                  <c:v>2.85919</c:v>
                </c:pt>
                <c:pt idx="1472">
                  <c:v>2.88312</c:v>
                </c:pt>
                <c:pt idx="1473">
                  <c:v>2.84771</c:v>
                </c:pt>
                <c:pt idx="1474">
                  <c:v>2.8885</c:v>
                </c:pt>
                <c:pt idx="1475">
                  <c:v>2.87671</c:v>
                </c:pt>
                <c:pt idx="1476">
                  <c:v>2.84351</c:v>
                </c:pt>
                <c:pt idx="1477">
                  <c:v>2.88574</c:v>
                </c:pt>
                <c:pt idx="1478">
                  <c:v>2.90268</c:v>
                </c:pt>
                <c:pt idx="1479">
                  <c:v>2.85408</c:v>
                </c:pt>
                <c:pt idx="1480">
                  <c:v>2.80297</c:v>
                </c:pt>
                <c:pt idx="1481">
                  <c:v>2.83333</c:v>
                </c:pt>
                <c:pt idx="1482">
                  <c:v>2.80637</c:v>
                </c:pt>
                <c:pt idx="1483">
                  <c:v>2.75565</c:v>
                </c:pt>
                <c:pt idx="1484">
                  <c:v>2.77409</c:v>
                </c:pt>
                <c:pt idx="1485">
                  <c:v>2.76509</c:v>
                </c:pt>
                <c:pt idx="1486">
                  <c:v>2.78412</c:v>
                </c:pt>
                <c:pt idx="1487">
                  <c:v>2.82537</c:v>
                </c:pt>
                <c:pt idx="1488">
                  <c:v>2.82641</c:v>
                </c:pt>
                <c:pt idx="1489">
                  <c:v>2.7561</c:v>
                </c:pt>
                <c:pt idx="1490">
                  <c:v>2.78254</c:v>
                </c:pt>
                <c:pt idx="1491">
                  <c:v>2.77541</c:v>
                </c:pt>
                <c:pt idx="1492">
                  <c:v>2.79771</c:v>
                </c:pt>
                <c:pt idx="1493">
                  <c:v>2.79454</c:v>
                </c:pt>
                <c:pt idx="1494">
                  <c:v>2.76461</c:v>
                </c:pt>
                <c:pt idx="1495">
                  <c:v>2.73968</c:v>
                </c:pt>
                <c:pt idx="1496">
                  <c:v>2.72806</c:v>
                </c:pt>
                <c:pt idx="1497">
                  <c:v>2.6739</c:v>
                </c:pt>
                <c:pt idx="1498">
                  <c:v>2.74054</c:v>
                </c:pt>
                <c:pt idx="1499">
                  <c:v>2.65943</c:v>
                </c:pt>
                <c:pt idx="1500">
                  <c:v>2.62617</c:v>
                </c:pt>
                <c:pt idx="1501">
                  <c:v>2.58439</c:v>
                </c:pt>
                <c:pt idx="1502">
                  <c:v>2.58197</c:v>
                </c:pt>
                <c:pt idx="1503">
                  <c:v>2.56302</c:v>
                </c:pt>
                <c:pt idx="1504">
                  <c:v>2.52477</c:v>
                </c:pt>
                <c:pt idx="1505">
                  <c:v>2.59044</c:v>
                </c:pt>
                <c:pt idx="1506">
                  <c:v>2.68289</c:v>
                </c:pt>
                <c:pt idx="1507">
                  <c:v>2.63881</c:v>
                </c:pt>
                <c:pt idx="1508">
                  <c:v>2.61084</c:v>
                </c:pt>
                <c:pt idx="1509">
                  <c:v>2.49601</c:v>
                </c:pt>
                <c:pt idx="1510">
                  <c:v>2.51827</c:v>
                </c:pt>
                <c:pt idx="1511">
                  <c:v>2.5469</c:v>
                </c:pt>
                <c:pt idx="1512">
                  <c:v>2.57748</c:v>
                </c:pt>
                <c:pt idx="1513">
                  <c:v>2.66418</c:v>
                </c:pt>
                <c:pt idx="1514">
                  <c:v>2.6193</c:v>
                </c:pt>
                <c:pt idx="1515">
                  <c:v>2.50064</c:v>
                </c:pt>
                <c:pt idx="1516">
                  <c:v>2.54126</c:v>
                </c:pt>
                <c:pt idx="1517">
                  <c:v>2.58262</c:v>
                </c:pt>
                <c:pt idx="1518">
                  <c:v>2.57576</c:v>
                </c:pt>
                <c:pt idx="1519">
                  <c:v>2.53539</c:v>
                </c:pt>
                <c:pt idx="1520">
                  <c:v>2.53377</c:v>
                </c:pt>
                <c:pt idx="1521">
                  <c:v>2.4936</c:v>
                </c:pt>
                <c:pt idx="1522">
                  <c:v>2.52316</c:v>
                </c:pt>
                <c:pt idx="1523">
                  <c:v>2.55359</c:v>
                </c:pt>
                <c:pt idx="1524">
                  <c:v>2.56771</c:v>
                </c:pt>
                <c:pt idx="1525">
                  <c:v>2.59323</c:v>
                </c:pt>
                <c:pt idx="1526">
                  <c:v>2.57398</c:v>
                </c:pt>
                <c:pt idx="1527">
                  <c:v>2.53632</c:v>
                </c:pt>
                <c:pt idx="1528">
                  <c:v>2.56726</c:v>
                </c:pt>
                <c:pt idx="1529">
                  <c:v>2.5319</c:v>
                </c:pt>
                <c:pt idx="1530">
                  <c:v>2.52089</c:v>
                </c:pt>
                <c:pt idx="1531">
                  <c:v>2.53555</c:v>
                </c:pt>
                <c:pt idx="1532">
                  <c:v>2.50703</c:v>
                </c:pt>
                <c:pt idx="1533">
                  <c:v>2.49101</c:v>
                </c:pt>
                <c:pt idx="1534">
                  <c:v>2.44785</c:v>
                </c:pt>
                <c:pt idx="1535">
                  <c:v>2.42322</c:v>
                </c:pt>
                <c:pt idx="1536">
                  <c:v>2.41698</c:v>
                </c:pt>
                <c:pt idx="1537">
                  <c:v>2.37192</c:v>
                </c:pt>
                <c:pt idx="1538">
                  <c:v>2.31242</c:v>
                </c:pt>
                <c:pt idx="1539">
                  <c:v>2.26297</c:v>
                </c:pt>
                <c:pt idx="1540">
                  <c:v>2.26464</c:v>
                </c:pt>
                <c:pt idx="1541">
                  <c:v>2.30127</c:v>
                </c:pt>
                <c:pt idx="1542">
                  <c:v>2.3523</c:v>
                </c:pt>
                <c:pt idx="1543">
                  <c:v>2.37576</c:v>
                </c:pt>
                <c:pt idx="1544">
                  <c:v>2.33115</c:v>
                </c:pt>
                <c:pt idx="1545">
                  <c:v>2.32383</c:v>
                </c:pt>
                <c:pt idx="1546">
                  <c:v>2.38202</c:v>
                </c:pt>
                <c:pt idx="1547">
                  <c:v>2.39154</c:v>
                </c:pt>
                <c:pt idx="1548">
                  <c:v>2.40761</c:v>
                </c:pt>
                <c:pt idx="1549">
                  <c:v>2.40122</c:v>
                </c:pt>
                <c:pt idx="1550">
                  <c:v>2.35116</c:v>
                </c:pt>
                <c:pt idx="1551">
                  <c:v>2.33155</c:v>
                </c:pt>
                <c:pt idx="1552">
                  <c:v>2.34373</c:v>
                </c:pt>
                <c:pt idx="1553">
                  <c:v>2.31501</c:v>
                </c:pt>
                <c:pt idx="1554">
                  <c:v>2.27191</c:v>
                </c:pt>
                <c:pt idx="1555">
                  <c:v>2.29955</c:v>
                </c:pt>
                <c:pt idx="1556">
                  <c:v>2.24396</c:v>
                </c:pt>
                <c:pt idx="1557">
                  <c:v>2.3125</c:v>
                </c:pt>
                <c:pt idx="1558">
                  <c:v>2.29306</c:v>
                </c:pt>
                <c:pt idx="1559">
                  <c:v>2.40767</c:v>
                </c:pt>
                <c:pt idx="1560">
                  <c:v>2.41321</c:v>
                </c:pt>
                <c:pt idx="1561">
                  <c:v>2.40532</c:v>
                </c:pt>
                <c:pt idx="1562">
                  <c:v>2.37485</c:v>
                </c:pt>
                <c:pt idx="1563">
                  <c:v>2.38526</c:v>
                </c:pt>
                <c:pt idx="1564">
                  <c:v>2.31576</c:v>
                </c:pt>
                <c:pt idx="1565">
                  <c:v>2.34364</c:v>
                </c:pt>
                <c:pt idx="1566">
                  <c:v>2.30542</c:v>
                </c:pt>
                <c:pt idx="1567">
                  <c:v>2.29471</c:v>
                </c:pt>
                <c:pt idx="1568">
                  <c:v>2.32733</c:v>
                </c:pt>
                <c:pt idx="1569">
                  <c:v>2.3614</c:v>
                </c:pt>
                <c:pt idx="1570">
                  <c:v>2.32046</c:v>
                </c:pt>
                <c:pt idx="1571">
                  <c:v>2.34868</c:v>
                </c:pt>
                <c:pt idx="1572">
                  <c:v>2.33033</c:v>
                </c:pt>
                <c:pt idx="1573">
                  <c:v>2.32879</c:v>
                </c:pt>
                <c:pt idx="1574">
                  <c:v>2.34672</c:v>
                </c:pt>
                <c:pt idx="1575">
                  <c:v>2.35225</c:v>
                </c:pt>
                <c:pt idx="1576">
                  <c:v>2.37901</c:v>
                </c:pt>
                <c:pt idx="1577">
                  <c:v>2.38882</c:v>
                </c:pt>
                <c:pt idx="1578">
                  <c:v>2.37522</c:v>
                </c:pt>
                <c:pt idx="1579">
                  <c:v>2.3596</c:v>
                </c:pt>
                <c:pt idx="1580">
                  <c:v>2.41116</c:v>
                </c:pt>
                <c:pt idx="1581">
                  <c:v>2.38625</c:v>
                </c:pt>
                <c:pt idx="1582">
                  <c:v>2.36141</c:v>
                </c:pt>
                <c:pt idx="1583">
                  <c:v>2.34708</c:v>
                </c:pt>
                <c:pt idx="1584">
                  <c:v>2.38973</c:v>
                </c:pt>
                <c:pt idx="1585">
                  <c:v>2.43126</c:v>
                </c:pt>
                <c:pt idx="1586">
                  <c:v>2.46582</c:v>
                </c:pt>
                <c:pt idx="1587">
                  <c:v>2.47634</c:v>
                </c:pt>
                <c:pt idx="1588">
                  <c:v>2.51224</c:v>
                </c:pt>
                <c:pt idx="1589">
                  <c:v>2.54628</c:v>
                </c:pt>
                <c:pt idx="1590">
                  <c:v>2.5212</c:v>
                </c:pt>
                <c:pt idx="1591">
                  <c:v>2.50782</c:v>
                </c:pt>
                <c:pt idx="1592">
                  <c:v>2.49509</c:v>
                </c:pt>
                <c:pt idx="1593">
                  <c:v>2.47078</c:v>
                </c:pt>
                <c:pt idx="1594">
                  <c:v>2.5048</c:v>
                </c:pt>
                <c:pt idx="1595">
                  <c:v>2.45612</c:v>
                </c:pt>
                <c:pt idx="1596">
                  <c:v>2.50663</c:v>
                </c:pt>
                <c:pt idx="1597">
                  <c:v>2.51939</c:v>
                </c:pt>
                <c:pt idx="1598">
                  <c:v>2.5861</c:v>
                </c:pt>
                <c:pt idx="1599">
                  <c:v>2.6268</c:v>
                </c:pt>
                <c:pt idx="1600">
                  <c:v>2.64825</c:v>
                </c:pt>
                <c:pt idx="1601">
                  <c:v>2.67664</c:v>
                </c:pt>
                <c:pt idx="1602">
                  <c:v>2.67926</c:v>
                </c:pt>
                <c:pt idx="1603">
                  <c:v>2.6711</c:v>
                </c:pt>
                <c:pt idx="1604">
                  <c:v>2.67942</c:v>
                </c:pt>
                <c:pt idx="1605">
                  <c:v>2.69313</c:v>
                </c:pt>
                <c:pt idx="1606">
                  <c:v>2.74595</c:v>
                </c:pt>
                <c:pt idx="1607">
                  <c:v>2.8192</c:v>
                </c:pt>
                <c:pt idx="1608">
                  <c:v>2.82682</c:v>
                </c:pt>
                <c:pt idx="1609">
                  <c:v>2.75748</c:v>
                </c:pt>
                <c:pt idx="1610">
                  <c:v>2.78319</c:v>
                </c:pt>
                <c:pt idx="1611">
                  <c:v>2.75519</c:v>
                </c:pt>
                <c:pt idx="1612">
                  <c:v>2.81523</c:v>
                </c:pt>
                <c:pt idx="1613">
                  <c:v>2.85705</c:v>
                </c:pt>
                <c:pt idx="1614">
                  <c:v>2.97457</c:v>
                </c:pt>
                <c:pt idx="1615">
                  <c:v>2.99617</c:v>
                </c:pt>
                <c:pt idx="1616">
                  <c:v>3.06206</c:v>
                </c:pt>
                <c:pt idx="1617">
                  <c:v>3.03242</c:v>
                </c:pt>
                <c:pt idx="1618">
                  <c:v>2.93216</c:v>
                </c:pt>
                <c:pt idx="1619">
                  <c:v>2.88783</c:v>
                </c:pt>
                <c:pt idx="1620">
                  <c:v>2.86236</c:v>
                </c:pt>
                <c:pt idx="1621">
                  <c:v>2.90571</c:v>
                </c:pt>
                <c:pt idx="1622">
                  <c:v>2.88882</c:v>
                </c:pt>
                <c:pt idx="1623">
                  <c:v>2.83392</c:v>
                </c:pt>
                <c:pt idx="1624">
                  <c:v>2.81246</c:v>
                </c:pt>
                <c:pt idx="1625">
                  <c:v>2.75813</c:v>
                </c:pt>
                <c:pt idx="1626">
                  <c:v>2.70254</c:v>
                </c:pt>
                <c:pt idx="1627">
                  <c:v>2.7902</c:v>
                </c:pt>
                <c:pt idx="1628">
                  <c:v>2.76256</c:v>
                </c:pt>
                <c:pt idx="1629">
                  <c:v>2.73977</c:v>
                </c:pt>
                <c:pt idx="1630">
                  <c:v>2.71795</c:v>
                </c:pt>
                <c:pt idx="1631">
                  <c:v>2.71563</c:v>
                </c:pt>
                <c:pt idx="1632">
                  <c:v>2.70653</c:v>
                </c:pt>
                <c:pt idx="1633">
                  <c:v>2.78976</c:v>
                </c:pt>
                <c:pt idx="1634">
                  <c:v>2.75268</c:v>
                </c:pt>
                <c:pt idx="1635">
                  <c:v>2.65475</c:v>
                </c:pt>
                <c:pt idx="1636">
                  <c:v>2.63786</c:v>
                </c:pt>
                <c:pt idx="1637">
                  <c:v>2.66925</c:v>
                </c:pt>
                <c:pt idx="1638">
                  <c:v>2.78947</c:v>
                </c:pt>
                <c:pt idx="1639">
                  <c:v>2.80185</c:v>
                </c:pt>
                <c:pt idx="1640">
                  <c:v>2.69516</c:v>
                </c:pt>
                <c:pt idx="1641">
                  <c:v>2.53866</c:v>
                </c:pt>
                <c:pt idx="1642">
                  <c:v>2.5528</c:v>
                </c:pt>
                <c:pt idx="1643">
                  <c:v>2.54879</c:v>
                </c:pt>
                <c:pt idx="1644">
                  <c:v>2.534</c:v>
                </c:pt>
                <c:pt idx="1645">
                  <c:v>2.5207</c:v>
                </c:pt>
                <c:pt idx="1646">
                  <c:v>2.47881</c:v>
                </c:pt>
                <c:pt idx="1647">
                  <c:v>2.48318</c:v>
                </c:pt>
                <c:pt idx="1648">
                  <c:v>2.44879</c:v>
                </c:pt>
                <c:pt idx="1649">
                  <c:v>2.64394</c:v>
                </c:pt>
                <c:pt idx="1650">
                  <c:v>2.65878</c:v>
                </c:pt>
                <c:pt idx="1651">
                  <c:v>2.68203</c:v>
                </c:pt>
                <c:pt idx="1652">
                  <c:v>2.76499</c:v>
                </c:pt>
                <c:pt idx="1653">
                  <c:v>2.76645</c:v>
                </c:pt>
                <c:pt idx="1654">
                  <c:v>2.86738</c:v>
                </c:pt>
                <c:pt idx="1655">
                  <c:v>2.83735</c:v>
                </c:pt>
                <c:pt idx="1656">
                  <c:v>2.87347</c:v>
                </c:pt>
                <c:pt idx="1657">
                  <c:v>2.87969</c:v>
                </c:pt>
                <c:pt idx="1658">
                  <c:v>2.88631</c:v>
                </c:pt>
                <c:pt idx="1659">
                  <c:v>2.82212</c:v>
                </c:pt>
                <c:pt idx="1660">
                  <c:v>2.73899</c:v>
                </c:pt>
                <c:pt idx="1661">
                  <c:v>2.71893</c:v>
                </c:pt>
                <c:pt idx="1662">
                  <c:v>2.64347</c:v>
                </c:pt>
                <c:pt idx="1663">
                  <c:v>2.62186</c:v>
                </c:pt>
                <c:pt idx="1664">
                  <c:v>2.60095</c:v>
                </c:pt>
                <c:pt idx="1665">
                  <c:v>2.63533</c:v>
                </c:pt>
                <c:pt idx="1666">
                  <c:v>2.58252</c:v>
                </c:pt>
                <c:pt idx="1667">
                  <c:v>2.55306</c:v>
                </c:pt>
                <c:pt idx="1668">
                  <c:v>2.56232</c:v>
                </c:pt>
                <c:pt idx="1669">
                  <c:v>2.63949</c:v>
                </c:pt>
                <c:pt idx="1670">
                  <c:v>2.64787</c:v>
                </c:pt>
                <c:pt idx="1671">
                  <c:v>2.58528</c:v>
                </c:pt>
                <c:pt idx="1672">
                  <c:v>2.55388</c:v>
                </c:pt>
                <c:pt idx="1673">
                  <c:v>2.55401</c:v>
                </c:pt>
                <c:pt idx="1674">
                  <c:v>2.64333</c:v>
                </c:pt>
                <c:pt idx="1675">
                  <c:v>2.5798</c:v>
                </c:pt>
                <c:pt idx="1676">
                  <c:v>2.61003</c:v>
                </c:pt>
                <c:pt idx="1677">
                  <c:v>2.65238</c:v>
                </c:pt>
                <c:pt idx="1678">
                  <c:v>2.62869</c:v>
                </c:pt>
                <c:pt idx="1679">
                  <c:v>2.57518</c:v>
                </c:pt>
                <c:pt idx="1680">
                  <c:v>2.53957</c:v>
                </c:pt>
                <c:pt idx="1681">
                  <c:v>2.52821</c:v>
                </c:pt>
                <c:pt idx="1682">
                  <c:v>2.47244</c:v>
                </c:pt>
                <c:pt idx="1683">
                  <c:v>2.42184</c:v>
                </c:pt>
                <c:pt idx="1684">
                  <c:v>2.44101</c:v>
                </c:pt>
                <c:pt idx="1685">
                  <c:v>2.42748</c:v>
                </c:pt>
                <c:pt idx="1686">
                  <c:v>2.29763</c:v>
                </c:pt>
                <c:pt idx="1687">
                  <c:v>2.3252</c:v>
                </c:pt>
                <c:pt idx="1688">
                  <c:v>2.28287</c:v>
                </c:pt>
                <c:pt idx="1689">
                  <c:v>2.32095</c:v>
                </c:pt>
                <c:pt idx="1690">
                  <c:v>2.19939</c:v>
                </c:pt>
                <c:pt idx="1691">
                  <c:v>2.18764</c:v>
                </c:pt>
                <c:pt idx="1692">
                  <c:v>2.20918</c:v>
                </c:pt>
                <c:pt idx="1693">
                  <c:v>2.18422</c:v>
                </c:pt>
                <c:pt idx="1694">
                  <c:v>2.11707</c:v>
                </c:pt>
                <c:pt idx="1695">
                  <c:v>2.07761</c:v>
                </c:pt>
                <c:pt idx="1696">
                  <c:v>2.0446</c:v>
                </c:pt>
                <c:pt idx="1697">
                  <c:v>2.20165</c:v>
                </c:pt>
                <c:pt idx="1698">
                  <c:v>2.22249</c:v>
                </c:pt>
                <c:pt idx="1699">
                  <c:v>2.15226</c:v>
                </c:pt>
                <c:pt idx="1700">
                  <c:v>2.11898</c:v>
                </c:pt>
                <c:pt idx="1701">
                  <c:v>2.15024</c:v>
                </c:pt>
                <c:pt idx="1702">
                  <c:v>2.11589</c:v>
                </c:pt>
                <c:pt idx="1703">
                  <c:v>2.17275</c:v>
                </c:pt>
                <c:pt idx="1704">
                  <c:v>2.14417</c:v>
                </c:pt>
                <c:pt idx="1705">
                  <c:v>2.16219</c:v>
                </c:pt>
                <c:pt idx="1706">
                  <c:v>2.12145</c:v>
                </c:pt>
                <c:pt idx="1707">
                  <c:v>2.06975</c:v>
                </c:pt>
                <c:pt idx="1708">
                  <c:v>2.03419</c:v>
                </c:pt>
                <c:pt idx="1709">
                  <c:v>2.03794</c:v>
                </c:pt>
                <c:pt idx="1710">
                  <c:v>2.03169</c:v>
                </c:pt>
                <c:pt idx="1711">
                  <c:v>2.0463</c:v>
                </c:pt>
                <c:pt idx="1712">
                  <c:v>2.07055</c:v>
                </c:pt>
                <c:pt idx="1713">
                  <c:v>2.16211</c:v>
                </c:pt>
                <c:pt idx="1714">
                  <c:v>2.39979</c:v>
                </c:pt>
                <c:pt idx="1715">
                  <c:v>2.43667</c:v>
                </c:pt>
                <c:pt idx="1716">
                  <c:v>2.44233</c:v>
                </c:pt>
                <c:pt idx="1717">
                  <c:v>2.40765</c:v>
                </c:pt>
                <c:pt idx="1718">
                  <c:v>2.43359</c:v>
                </c:pt>
                <c:pt idx="1719">
                  <c:v>2.41726</c:v>
                </c:pt>
                <c:pt idx="1720">
                  <c:v>2.35355</c:v>
                </c:pt>
                <c:pt idx="1721">
                  <c:v>2.3824</c:v>
                </c:pt>
                <c:pt idx="1722">
                  <c:v>2.44637</c:v>
                </c:pt>
                <c:pt idx="1723">
                  <c:v>2.30997</c:v>
                </c:pt>
                <c:pt idx="1724">
                  <c:v>2.36377</c:v>
                </c:pt>
                <c:pt idx="1725">
                  <c:v>2.37925</c:v>
                </c:pt>
                <c:pt idx="1726">
                  <c:v>2.35045</c:v>
                </c:pt>
                <c:pt idx="1727">
                  <c:v>2.34303</c:v>
                </c:pt>
                <c:pt idx="1728">
                  <c:v>2.38617</c:v>
                </c:pt>
                <c:pt idx="1729">
                  <c:v>2.34631</c:v>
                </c:pt>
                <c:pt idx="1730">
                  <c:v>2.34076</c:v>
                </c:pt>
                <c:pt idx="1731">
                  <c:v>2.31549</c:v>
                </c:pt>
                <c:pt idx="1732">
                  <c:v>2.35661</c:v>
                </c:pt>
                <c:pt idx="1733">
                  <c:v>2.40124</c:v>
                </c:pt>
                <c:pt idx="1734">
                  <c:v>2.39458</c:v>
                </c:pt>
                <c:pt idx="1735">
                  <c:v>2.36402</c:v>
                </c:pt>
                <c:pt idx="1736">
                  <c:v>2.31431</c:v>
                </c:pt>
                <c:pt idx="1737">
                  <c:v>2.22738</c:v>
                </c:pt>
                <c:pt idx="1738">
                  <c:v>2.16456</c:v>
                </c:pt>
                <c:pt idx="1739">
                  <c:v>2.14286</c:v>
                </c:pt>
                <c:pt idx="1740">
                  <c:v>2.24332</c:v>
                </c:pt>
                <c:pt idx="1741">
                  <c:v>2.2289</c:v>
                </c:pt>
                <c:pt idx="1742">
                  <c:v>2.19958</c:v>
                </c:pt>
                <c:pt idx="1743">
                  <c:v>2.14004</c:v>
                </c:pt>
                <c:pt idx="1744">
                  <c:v>2.15639</c:v>
                </c:pt>
                <c:pt idx="1745">
                  <c:v>2.18162</c:v>
                </c:pt>
                <c:pt idx="1746">
                  <c:v>2.16233</c:v>
                </c:pt>
                <c:pt idx="1747">
                  <c:v>2.23825</c:v>
                </c:pt>
                <c:pt idx="1748">
                  <c:v>2.24149</c:v>
                </c:pt>
                <c:pt idx="1749">
                  <c:v>2.36551</c:v>
                </c:pt>
                <c:pt idx="1750">
                  <c:v>2.31104</c:v>
                </c:pt>
                <c:pt idx="1751">
                  <c:v>2.28645</c:v>
                </c:pt>
                <c:pt idx="1752">
                  <c:v>2.24141</c:v>
                </c:pt>
                <c:pt idx="1753">
                  <c:v>2.21077</c:v>
                </c:pt>
                <c:pt idx="1754">
                  <c:v>2.20796</c:v>
                </c:pt>
                <c:pt idx="1755">
                  <c:v>2.2567</c:v>
                </c:pt>
                <c:pt idx="1756">
                  <c:v>2.1703</c:v>
                </c:pt>
                <c:pt idx="1757">
                  <c:v>2.23569</c:v>
                </c:pt>
                <c:pt idx="1758">
                  <c:v>2.22411</c:v>
                </c:pt>
                <c:pt idx="1759">
                  <c:v>2.23319</c:v>
                </c:pt>
                <c:pt idx="1760">
                  <c:v>2.18846</c:v>
                </c:pt>
                <c:pt idx="1761">
                  <c:v>2.18244</c:v>
                </c:pt>
                <c:pt idx="1762">
                  <c:v>2.22317</c:v>
                </c:pt>
                <c:pt idx="1763">
                  <c:v>2.24509</c:v>
                </c:pt>
                <c:pt idx="1764">
                  <c:v>2.25051</c:v>
                </c:pt>
                <c:pt idx="1765">
                  <c:v>2.23899</c:v>
                </c:pt>
                <c:pt idx="1766">
                  <c:v>2.33363</c:v>
                </c:pt>
                <c:pt idx="1767">
                  <c:v>2.35426</c:v>
                </c:pt>
                <c:pt idx="1768">
                  <c:v>2.3734</c:v>
                </c:pt>
                <c:pt idx="1769">
                  <c:v>2.39588</c:v>
                </c:pt>
                <c:pt idx="1770">
                  <c:v>2.38565</c:v>
                </c:pt>
                <c:pt idx="1771">
                  <c:v>2.26881</c:v>
                </c:pt>
                <c:pt idx="1772">
                  <c:v>2.28274</c:v>
                </c:pt>
                <c:pt idx="1773">
                  <c:v>2.26052</c:v>
                </c:pt>
                <c:pt idx="1774">
                  <c:v>2.20669</c:v>
                </c:pt>
                <c:pt idx="1775">
                  <c:v>2.2334</c:v>
                </c:pt>
                <c:pt idx="1776">
                  <c:v>2.18898</c:v>
                </c:pt>
                <c:pt idx="1777">
                  <c:v>2.14582</c:v>
                </c:pt>
                <c:pt idx="1778">
                  <c:v>2.10531</c:v>
                </c:pt>
                <c:pt idx="1779">
                  <c:v>2.08126</c:v>
                </c:pt>
                <c:pt idx="1780">
                  <c:v>2.14488</c:v>
                </c:pt>
                <c:pt idx="1781">
                  <c:v>2.11527</c:v>
                </c:pt>
                <c:pt idx="1782">
                  <c:v>2.08735</c:v>
                </c:pt>
                <c:pt idx="1783">
                  <c:v>2.123</c:v>
                </c:pt>
                <c:pt idx="1784">
                  <c:v>2.13452</c:v>
                </c:pt>
                <c:pt idx="1785">
                  <c:v>2.17002</c:v>
                </c:pt>
                <c:pt idx="1786">
                  <c:v>2.17347</c:v>
                </c:pt>
                <c:pt idx="1787">
                  <c:v>2.2206</c:v>
                </c:pt>
                <c:pt idx="1788">
                  <c:v>2.33049</c:v>
                </c:pt>
                <c:pt idx="1789">
                  <c:v>2.40554</c:v>
                </c:pt>
                <c:pt idx="1790">
                  <c:v>2.46397</c:v>
                </c:pt>
                <c:pt idx="1791">
                  <c:v>2.5231</c:v>
                </c:pt>
                <c:pt idx="1792">
                  <c:v>2.58044</c:v>
                </c:pt>
                <c:pt idx="1793">
                  <c:v>2.59429</c:v>
                </c:pt>
                <c:pt idx="1794">
                  <c:v>2.66397</c:v>
                </c:pt>
                <c:pt idx="1795">
                  <c:v>2.86563</c:v>
                </c:pt>
                <c:pt idx="1796">
                  <c:v>2.75142</c:v>
                </c:pt>
                <c:pt idx="1797">
                  <c:v>2.65459</c:v>
                </c:pt>
                <c:pt idx="1798">
                  <c:v>2.76757</c:v>
                </c:pt>
                <c:pt idx="1799">
                  <c:v>3.31401</c:v>
                </c:pt>
                <c:pt idx="1800">
                  <c:v>3.32961</c:v>
                </c:pt>
                <c:pt idx="1801">
                  <c:v>3.52551</c:v>
                </c:pt>
                <c:pt idx="1802">
                  <c:v>3.6061</c:v>
                </c:pt>
                <c:pt idx="1803">
                  <c:v>3.58807</c:v>
                </c:pt>
                <c:pt idx="1804">
                  <c:v>3.70346</c:v>
                </c:pt>
                <c:pt idx="1805">
                  <c:v>3.4284</c:v>
                </c:pt>
                <c:pt idx="1806">
                  <c:v>3.41681</c:v>
                </c:pt>
                <c:pt idx="1807">
                  <c:v>3.53357</c:v>
                </c:pt>
                <c:pt idx="1808">
                  <c:v>3.49938</c:v>
                </c:pt>
                <c:pt idx="1809">
                  <c:v>3.76984</c:v>
                </c:pt>
                <c:pt idx="1810">
                  <c:v>3.64051</c:v>
                </c:pt>
                <c:pt idx="1811">
                  <c:v>4.03369</c:v>
                </c:pt>
                <c:pt idx="1812">
                  <c:v>3.85382</c:v>
                </c:pt>
                <c:pt idx="1813">
                  <c:v>4.10343</c:v>
                </c:pt>
                <c:pt idx="1814">
                  <c:v>3.94056</c:v>
                </c:pt>
                <c:pt idx="1815">
                  <c:v>3.76726</c:v>
                </c:pt>
                <c:pt idx="1816">
                  <c:v>3.81677</c:v>
                </c:pt>
                <c:pt idx="1817">
                  <c:v>3.90965</c:v>
                </c:pt>
                <c:pt idx="1818">
                  <c:v>4.17908</c:v>
                </c:pt>
                <c:pt idx="1819">
                  <c:v>4.3426</c:v>
                </c:pt>
                <c:pt idx="1820">
                  <c:v>4.24491</c:v>
                </c:pt>
                <c:pt idx="1821">
                  <c:v>4.82642</c:v>
                </c:pt>
                <c:pt idx="1822">
                  <c:v>4.79096</c:v>
                </c:pt>
                <c:pt idx="1823">
                  <c:v>4.81124</c:v>
                </c:pt>
                <c:pt idx="1824">
                  <c:v>5.18836</c:v>
                </c:pt>
                <c:pt idx="1825">
                  <c:v>4.78908</c:v>
                </c:pt>
                <c:pt idx="1826">
                  <c:v>4.81161</c:v>
                </c:pt>
                <c:pt idx="1827">
                  <c:v>4.69972</c:v>
                </c:pt>
                <c:pt idx="1828">
                  <c:v>4.87076</c:v>
                </c:pt>
                <c:pt idx="1829">
                  <c:v>4.75615</c:v>
                </c:pt>
                <c:pt idx="1830">
                  <c:v>5.11606</c:v>
                </c:pt>
                <c:pt idx="1831">
                  <c:v>5.11144</c:v>
                </c:pt>
                <c:pt idx="1832">
                  <c:v>5.22039</c:v>
                </c:pt>
                <c:pt idx="1833">
                  <c:v>4.67129</c:v>
                </c:pt>
                <c:pt idx="1834">
                  <c:v>4.51422</c:v>
                </c:pt>
                <c:pt idx="1835">
                  <c:v>5.0295</c:v>
                </c:pt>
                <c:pt idx="1836">
                  <c:v>4.84798</c:v>
                </c:pt>
                <c:pt idx="1837">
                  <c:v>4.92169</c:v>
                </c:pt>
                <c:pt idx="1838">
                  <c:v>4.59672</c:v>
                </c:pt>
                <c:pt idx="1839">
                  <c:v>4.65956</c:v>
                </c:pt>
                <c:pt idx="1840">
                  <c:v>4.91098</c:v>
                </c:pt>
                <c:pt idx="1841">
                  <c:v>5.28454</c:v>
                </c:pt>
                <c:pt idx="1842">
                  <c:v>5.24185</c:v>
                </c:pt>
                <c:pt idx="1843">
                  <c:v>5.6745</c:v>
                </c:pt>
                <c:pt idx="1844">
                  <c:v>6.109</c:v>
                </c:pt>
                <c:pt idx="1845">
                  <c:v>6.22631</c:v>
                </c:pt>
                <c:pt idx="1846">
                  <c:v>5.68873</c:v>
                </c:pt>
                <c:pt idx="1847">
                  <c:v>5.63182</c:v>
                </c:pt>
                <c:pt idx="1848">
                  <c:v>5.16896</c:v>
                </c:pt>
                <c:pt idx="1849">
                  <c:v>5.43355</c:v>
                </c:pt>
                <c:pt idx="1850">
                  <c:v>5.30441</c:v>
                </c:pt>
                <c:pt idx="1851">
                  <c:v>4.85149</c:v>
                </c:pt>
                <c:pt idx="1852">
                  <c:v>4.68325</c:v>
                </c:pt>
                <c:pt idx="1853">
                  <c:v>4.67137</c:v>
                </c:pt>
                <c:pt idx="1854">
                  <c:v>4.68472</c:v>
                </c:pt>
                <c:pt idx="1855">
                  <c:v>5.30681</c:v>
                </c:pt>
                <c:pt idx="1856">
                  <c:v>5.45377</c:v>
                </c:pt>
                <c:pt idx="1857">
                  <c:v>5.20944</c:v>
                </c:pt>
                <c:pt idx="1858">
                  <c:v>5.43443</c:v>
                </c:pt>
                <c:pt idx="1859">
                  <c:v>5.39089</c:v>
                </c:pt>
                <c:pt idx="1860">
                  <c:v>5.36988</c:v>
                </c:pt>
                <c:pt idx="1861">
                  <c:v>5.44268</c:v>
                </c:pt>
                <c:pt idx="1862">
                  <c:v>5.41718</c:v>
                </c:pt>
                <c:pt idx="1863">
                  <c:v>5.40165</c:v>
                </c:pt>
                <c:pt idx="1864">
                  <c:v>5.02412</c:v>
                </c:pt>
                <c:pt idx="1865">
                  <c:v>4.9667</c:v>
                </c:pt>
                <c:pt idx="1866">
                  <c:v>5.15692</c:v>
                </c:pt>
                <c:pt idx="1867">
                  <c:v>5.41544</c:v>
                </c:pt>
                <c:pt idx="1868">
                  <c:v>5.22668</c:v>
                </c:pt>
                <c:pt idx="1869">
                  <c:v>5.1362</c:v>
                </c:pt>
                <c:pt idx="1870">
                  <c:v>4.90716</c:v>
                </c:pt>
                <c:pt idx="1871">
                  <c:v>4.94728</c:v>
                </c:pt>
                <c:pt idx="1872">
                  <c:v>4.53066</c:v>
                </c:pt>
                <c:pt idx="1873">
                  <c:v>4.50652</c:v>
                </c:pt>
                <c:pt idx="1874">
                  <c:v>4.22945</c:v>
                </c:pt>
                <c:pt idx="1875">
                  <c:v>4.36916</c:v>
                </c:pt>
                <c:pt idx="1876">
                  <c:v>4.48397</c:v>
                </c:pt>
                <c:pt idx="1877">
                  <c:v>4.44992</c:v>
                </c:pt>
                <c:pt idx="1878">
                  <c:v>4.64816</c:v>
                </c:pt>
                <c:pt idx="1879">
                  <c:v>4.62063</c:v>
                </c:pt>
                <c:pt idx="1880">
                  <c:v>4.47157</c:v>
                </c:pt>
                <c:pt idx="1881">
                  <c:v>4.42901</c:v>
                </c:pt>
                <c:pt idx="1882">
                  <c:v>4.54553</c:v>
                </c:pt>
                <c:pt idx="1883">
                  <c:v>4.55199</c:v>
                </c:pt>
                <c:pt idx="1884">
                  <c:v>4.44577</c:v>
                </c:pt>
                <c:pt idx="1885">
                  <c:v>4.56264</c:v>
                </c:pt>
                <c:pt idx="1886">
                  <c:v>4.6171</c:v>
                </c:pt>
                <c:pt idx="1887">
                  <c:v>4.5364</c:v>
                </c:pt>
                <c:pt idx="1888">
                  <c:v>4.50998</c:v>
                </c:pt>
                <c:pt idx="1889">
                  <c:v>4.44469</c:v>
                </c:pt>
                <c:pt idx="1890">
                  <c:v>4.38533</c:v>
                </c:pt>
                <c:pt idx="1891">
                  <c:v>4.42249</c:v>
                </c:pt>
                <c:pt idx="1892">
                  <c:v>4.45848</c:v>
                </c:pt>
                <c:pt idx="1893">
                  <c:v>4.44078</c:v>
                </c:pt>
                <c:pt idx="1894">
                  <c:v>4.29795</c:v>
                </c:pt>
                <c:pt idx="1895">
                  <c:v>4.29844</c:v>
                </c:pt>
                <c:pt idx="1896">
                  <c:v>4.42534</c:v>
                </c:pt>
                <c:pt idx="1897">
                  <c:v>4.34802</c:v>
                </c:pt>
                <c:pt idx="1898">
                  <c:v>4.31471</c:v>
                </c:pt>
                <c:pt idx="1899">
                  <c:v>4.42235</c:v>
                </c:pt>
                <c:pt idx="1900">
                  <c:v>4.5389</c:v>
                </c:pt>
                <c:pt idx="1901">
                  <c:v>4.42887</c:v>
                </c:pt>
                <c:pt idx="1902">
                  <c:v>4.3943</c:v>
                </c:pt>
                <c:pt idx="1903">
                  <c:v>4.54396</c:v>
                </c:pt>
                <c:pt idx="1904">
                  <c:v>4.38286</c:v>
                </c:pt>
                <c:pt idx="1905">
                  <c:v>4.31322</c:v>
                </c:pt>
                <c:pt idx="1906">
                  <c:v>4.27824</c:v>
                </c:pt>
                <c:pt idx="1907">
                  <c:v>4.2687</c:v>
                </c:pt>
                <c:pt idx="1908">
                  <c:v>4.13404</c:v>
                </c:pt>
                <c:pt idx="1909">
                  <c:v>4.18531</c:v>
                </c:pt>
                <c:pt idx="1910">
                  <c:v>4.00816</c:v>
                </c:pt>
                <c:pt idx="1911">
                  <c:v>4.05391</c:v>
                </c:pt>
                <c:pt idx="1912">
                  <c:v>3.84844</c:v>
                </c:pt>
                <c:pt idx="1913">
                  <c:v>3.91892</c:v>
                </c:pt>
                <c:pt idx="1914">
                  <c:v>3.86497</c:v>
                </c:pt>
                <c:pt idx="1915">
                  <c:v>3.84021</c:v>
                </c:pt>
                <c:pt idx="1916">
                  <c:v>3.85176</c:v>
                </c:pt>
                <c:pt idx="1917">
                  <c:v>3.73945</c:v>
                </c:pt>
                <c:pt idx="1918">
                  <c:v>3.65973</c:v>
                </c:pt>
                <c:pt idx="1919">
                  <c:v>3.81608</c:v>
                </c:pt>
                <c:pt idx="1920">
                  <c:v>3.87452</c:v>
                </c:pt>
                <c:pt idx="1921">
                  <c:v>3.75289</c:v>
                </c:pt>
                <c:pt idx="1922">
                  <c:v>3.84472</c:v>
                </c:pt>
                <c:pt idx="1923">
                  <c:v>4.08178</c:v>
                </c:pt>
                <c:pt idx="1924">
                  <c:v>4.4907</c:v>
                </c:pt>
                <c:pt idx="1925">
                  <c:v>4.43333</c:v>
                </c:pt>
                <c:pt idx="1926">
                  <c:v>4.68955</c:v>
                </c:pt>
                <c:pt idx="1927">
                  <c:v>4.84015</c:v>
                </c:pt>
                <c:pt idx="1928">
                  <c:v>4.79349</c:v>
                </c:pt>
                <c:pt idx="1929">
                  <c:v>4.90358</c:v>
                </c:pt>
                <c:pt idx="1930">
                  <c:v>4.92143</c:v>
                </c:pt>
                <c:pt idx="1931">
                  <c:v>4.82432</c:v>
                </c:pt>
                <c:pt idx="1932">
                  <c:v>4.67744</c:v>
                </c:pt>
                <c:pt idx="1933">
                  <c:v>4.67257</c:v>
                </c:pt>
                <c:pt idx="1934">
                  <c:v>4.63729</c:v>
                </c:pt>
                <c:pt idx="1935">
                  <c:v>4.58278</c:v>
                </c:pt>
                <c:pt idx="1936">
                  <c:v>4.47837</c:v>
                </c:pt>
                <c:pt idx="1937">
                  <c:v>4.41231</c:v>
                </c:pt>
                <c:pt idx="1938">
                  <c:v>4.42241</c:v>
                </c:pt>
                <c:pt idx="1939">
                  <c:v>4.42214</c:v>
                </c:pt>
                <c:pt idx="1940">
                  <c:v>4.64062</c:v>
                </c:pt>
                <c:pt idx="1941">
                  <c:v>4.61238</c:v>
                </c:pt>
                <c:pt idx="1942">
                  <c:v>4.47384</c:v>
                </c:pt>
                <c:pt idx="1943">
                  <c:v>4.51547</c:v>
                </c:pt>
                <c:pt idx="1944">
                  <c:v>4.52976</c:v>
                </c:pt>
                <c:pt idx="1945">
                  <c:v>4.41356</c:v>
                </c:pt>
                <c:pt idx="1946">
                  <c:v>4.39444</c:v>
                </c:pt>
                <c:pt idx="1947">
                  <c:v>4.42831</c:v>
                </c:pt>
                <c:pt idx="1948">
                  <c:v>4.32793</c:v>
                </c:pt>
                <c:pt idx="1949">
                  <c:v>4.39111</c:v>
                </c:pt>
                <c:pt idx="1950">
                  <c:v>4.30821</c:v>
                </c:pt>
                <c:pt idx="1951">
                  <c:v>4.42237</c:v>
                </c:pt>
                <c:pt idx="1952">
                  <c:v>4.40531</c:v>
                </c:pt>
                <c:pt idx="1953">
                  <c:v>4.27356</c:v>
                </c:pt>
                <c:pt idx="1954">
                  <c:v>4.43112</c:v>
                </c:pt>
                <c:pt idx="1955">
                  <c:v>4.32737</c:v>
                </c:pt>
                <c:pt idx="1956">
                  <c:v>4.38685</c:v>
                </c:pt>
                <c:pt idx="1957">
                  <c:v>4.31641</c:v>
                </c:pt>
                <c:pt idx="1958">
                  <c:v>4.39773</c:v>
                </c:pt>
                <c:pt idx="1959">
                  <c:v>4.5</c:v>
                </c:pt>
                <c:pt idx="1960">
                  <c:v>4.41916</c:v>
                </c:pt>
                <c:pt idx="1961">
                  <c:v>4.52447</c:v>
                </c:pt>
                <c:pt idx="1962">
                  <c:v>4.48432</c:v>
                </c:pt>
                <c:pt idx="1963">
                  <c:v>4.625</c:v>
                </c:pt>
                <c:pt idx="1964">
                  <c:v>4.69717</c:v>
                </c:pt>
                <c:pt idx="1965">
                  <c:v>4.60623</c:v>
                </c:pt>
                <c:pt idx="1966">
                  <c:v>4.38666</c:v>
                </c:pt>
                <c:pt idx="1967">
                  <c:v>4.39515</c:v>
                </c:pt>
                <c:pt idx="1968">
                  <c:v>4.34855</c:v>
                </c:pt>
                <c:pt idx="1969">
                  <c:v>4.38551</c:v>
                </c:pt>
                <c:pt idx="1970">
                  <c:v>4.34733</c:v>
                </c:pt>
                <c:pt idx="1971">
                  <c:v>4.55255</c:v>
                </c:pt>
                <c:pt idx="1972">
                  <c:v>4.49197</c:v>
                </c:pt>
                <c:pt idx="1973">
                  <c:v>4.29643</c:v>
                </c:pt>
                <c:pt idx="1974">
                  <c:v>4.18144</c:v>
                </c:pt>
                <c:pt idx="1975">
                  <c:v>4.16906</c:v>
                </c:pt>
                <c:pt idx="1976">
                  <c:v>4.08491</c:v>
                </c:pt>
                <c:pt idx="1977">
                  <c:v>4.19152</c:v>
                </c:pt>
                <c:pt idx="1978">
                  <c:v>4.20955</c:v>
                </c:pt>
                <c:pt idx="1979">
                  <c:v>4.2914</c:v>
                </c:pt>
                <c:pt idx="1980">
                  <c:v>4.16322</c:v>
                </c:pt>
                <c:pt idx="1981">
                  <c:v>4.12123</c:v>
                </c:pt>
                <c:pt idx="1982">
                  <c:v>4.05832</c:v>
                </c:pt>
                <c:pt idx="1983">
                  <c:v>4.15638</c:v>
                </c:pt>
                <c:pt idx="1984">
                  <c:v>4.15802</c:v>
                </c:pt>
                <c:pt idx="1985">
                  <c:v>4.21365</c:v>
                </c:pt>
                <c:pt idx="1986">
                  <c:v>4.10697</c:v>
                </c:pt>
                <c:pt idx="1987">
                  <c:v>4.12582</c:v>
                </c:pt>
                <c:pt idx="1988">
                  <c:v>3.90272</c:v>
                </c:pt>
                <c:pt idx="1989">
                  <c:v>3.94461</c:v>
                </c:pt>
                <c:pt idx="1990">
                  <c:v>3.8439</c:v>
                </c:pt>
                <c:pt idx="1991">
                  <c:v>3.90348</c:v>
                </c:pt>
                <c:pt idx="1992">
                  <c:v>3.8813</c:v>
                </c:pt>
                <c:pt idx="1993">
                  <c:v>3.94077</c:v>
                </c:pt>
                <c:pt idx="1994">
                  <c:v>3.93445</c:v>
                </c:pt>
                <c:pt idx="1995">
                  <c:v>3.95748</c:v>
                </c:pt>
                <c:pt idx="1996">
                  <c:v>3.92197</c:v>
                </c:pt>
                <c:pt idx="1997">
                  <c:v>3.96541</c:v>
                </c:pt>
                <c:pt idx="1998">
                  <c:v>3.9483</c:v>
                </c:pt>
                <c:pt idx="1999">
                  <c:v>4.04317</c:v>
                </c:pt>
                <c:pt idx="2000">
                  <c:v>3.9232</c:v>
                </c:pt>
                <c:pt idx="2001">
                  <c:v>3.99344</c:v>
                </c:pt>
                <c:pt idx="2002">
                  <c:v>4.0902</c:v>
                </c:pt>
                <c:pt idx="2003">
                  <c:v>4.00111</c:v>
                </c:pt>
                <c:pt idx="2004">
                  <c:v>3.8985</c:v>
                </c:pt>
                <c:pt idx="2005">
                  <c:v>3.83285</c:v>
                </c:pt>
                <c:pt idx="2006">
                  <c:v>3.97261</c:v>
                </c:pt>
                <c:pt idx="2007">
                  <c:v>3.91555</c:v>
                </c:pt>
                <c:pt idx="2008">
                  <c:v>3.99733</c:v>
                </c:pt>
                <c:pt idx="2009">
                  <c:v>4.14306</c:v>
                </c:pt>
                <c:pt idx="2010">
                  <c:v>4.09473</c:v>
                </c:pt>
                <c:pt idx="2011">
                  <c:v>4.07609</c:v>
                </c:pt>
                <c:pt idx="2012">
                  <c:v>4.02323</c:v>
                </c:pt>
                <c:pt idx="2013">
                  <c:v>3.98393</c:v>
                </c:pt>
                <c:pt idx="2014">
                  <c:v>3.98507</c:v>
                </c:pt>
                <c:pt idx="2015">
                  <c:v>3.86536</c:v>
                </c:pt>
                <c:pt idx="2016">
                  <c:v>4.02542</c:v>
                </c:pt>
                <c:pt idx="2017">
                  <c:v>4.06532</c:v>
                </c:pt>
                <c:pt idx="2018">
                  <c:v>4.02222</c:v>
                </c:pt>
                <c:pt idx="2019">
                  <c:v>4.03079</c:v>
                </c:pt>
                <c:pt idx="2020">
                  <c:v>3.99405</c:v>
                </c:pt>
                <c:pt idx="2021">
                  <c:v>3.88617</c:v>
                </c:pt>
                <c:pt idx="2022">
                  <c:v>3.90148</c:v>
                </c:pt>
                <c:pt idx="2023">
                  <c:v>3.89392</c:v>
                </c:pt>
                <c:pt idx="2024">
                  <c:v>3.80055</c:v>
                </c:pt>
                <c:pt idx="2025">
                  <c:v>3.94464</c:v>
                </c:pt>
                <c:pt idx="2026">
                  <c:v>3.94264</c:v>
                </c:pt>
                <c:pt idx="2027">
                  <c:v>3.99264</c:v>
                </c:pt>
                <c:pt idx="2028">
                  <c:v>3.98096</c:v>
                </c:pt>
                <c:pt idx="2029">
                  <c:v>3.89256</c:v>
                </c:pt>
                <c:pt idx="2030">
                  <c:v>3.88432</c:v>
                </c:pt>
                <c:pt idx="2031">
                  <c:v>3.85903</c:v>
                </c:pt>
                <c:pt idx="2032">
                  <c:v>3.72644</c:v>
                </c:pt>
                <c:pt idx="2033">
                  <c:v>3.57448</c:v>
                </c:pt>
                <c:pt idx="2034">
                  <c:v>3.60712</c:v>
                </c:pt>
                <c:pt idx="2035">
                  <c:v>3.5879</c:v>
                </c:pt>
                <c:pt idx="2036">
                  <c:v>3.6087</c:v>
                </c:pt>
                <c:pt idx="2037">
                  <c:v>3.70394</c:v>
                </c:pt>
                <c:pt idx="2038">
                  <c:v>3.66233</c:v>
                </c:pt>
                <c:pt idx="2039">
                  <c:v>3.75652</c:v>
                </c:pt>
                <c:pt idx="2040">
                  <c:v>3.76206</c:v>
                </c:pt>
                <c:pt idx="2041">
                  <c:v>3.89281</c:v>
                </c:pt>
                <c:pt idx="2042">
                  <c:v>3.98712</c:v>
                </c:pt>
                <c:pt idx="2043">
                  <c:v>4.09405</c:v>
                </c:pt>
                <c:pt idx="2044">
                  <c:v>4.00276</c:v>
                </c:pt>
                <c:pt idx="2045">
                  <c:v>3.90958</c:v>
                </c:pt>
                <c:pt idx="2046">
                  <c:v>4.08214</c:v>
                </c:pt>
                <c:pt idx="2047">
                  <c:v>4.12367</c:v>
                </c:pt>
                <c:pt idx="2048">
                  <c:v>4.16378</c:v>
                </c:pt>
                <c:pt idx="2049">
                  <c:v>4.17617</c:v>
                </c:pt>
                <c:pt idx="2050">
                  <c:v>4.15402</c:v>
                </c:pt>
                <c:pt idx="2051">
                  <c:v>4.09725</c:v>
                </c:pt>
                <c:pt idx="2052">
                  <c:v>3.97031</c:v>
                </c:pt>
                <c:pt idx="2053">
                  <c:v>3.66383</c:v>
                </c:pt>
                <c:pt idx="2054">
                  <c:v>3.61662</c:v>
                </c:pt>
                <c:pt idx="2055">
                  <c:v>3.72502</c:v>
                </c:pt>
                <c:pt idx="2056">
                  <c:v>3.66395</c:v>
                </c:pt>
                <c:pt idx="2057">
                  <c:v>3.58683</c:v>
                </c:pt>
                <c:pt idx="2058">
                  <c:v>3.61144</c:v>
                </c:pt>
                <c:pt idx="2059">
                  <c:v>3.58248</c:v>
                </c:pt>
                <c:pt idx="2060">
                  <c:v>3.58845</c:v>
                </c:pt>
                <c:pt idx="2061">
                  <c:v>3.66816</c:v>
                </c:pt>
                <c:pt idx="2062">
                  <c:v>3.58743</c:v>
                </c:pt>
                <c:pt idx="2063">
                  <c:v>3.59364</c:v>
                </c:pt>
                <c:pt idx="2064">
                  <c:v>3.57426</c:v>
                </c:pt>
                <c:pt idx="2065">
                  <c:v>3.55028</c:v>
                </c:pt>
                <c:pt idx="2066">
                  <c:v>3.53713</c:v>
                </c:pt>
                <c:pt idx="2067">
                  <c:v>3.5731</c:v>
                </c:pt>
                <c:pt idx="2068">
                  <c:v>3.58223</c:v>
                </c:pt>
                <c:pt idx="2069">
                  <c:v>3.65744</c:v>
                </c:pt>
                <c:pt idx="2070">
                  <c:v>3.66713</c:v>
                </c:pt>
                <c:pt idx="2071">
                  <c:v>3.76825</c:v>
                </c:pt>
                <c:pt idx="2072">
                  <c:v>3.85273</c:v>
                </c:pt>
                <c:pt idx="2073">
                  <c:v>3.85714</c:v>
                </c:pt>
                <c:pt idx="2074">
                  <c:v>3.81755</c:v>
                </c:pt>
                <c:pt idx="2075">
                  <c:v>3.78999</c:v>
                </c:pt>
                <c:pt idx="2076">
                  <c:v>3.81703</c:v>
                </c:pt>
                <c:pt idx="2077">
                  <c:v>3.87752</c:v>
                </c:pt>
                <c:pt idx="2078">
                  <c:v>3.88756</c:v>
                </c:pt>
                <c:pt idx="2079">
                  <c:v>3.85882</c:v>
                </c:pt>
                <c:pt idx="2080">
                  <c:v>3.86833</c:v>
                </c:pt>
                <c:pt idx="2081">
                  <c:v>3.92157</c:v>
                </c:pt>
                <c:pt idx="2082">
                  <c:v>3.91886</c:v>
                </c:pt>
                <c:pt idx="2083">
                  <c:v>3.87474</c:v>
                </c:pt>
                <c:pt idx="2084">
                  <c:v>3.95259</c:v>
                </c:pt>
                <c:pt idx="2085">
                  <c:v>3.99858</c:v>
                </c:pt>
                <c:pt idx="2086">
                  <c:v>3.88055</c:v>
                </c:pt>
                <c:pt idx="2087">
                  <c:v>3.83697</c:v>
                </c:pt>
                <c:pt idx="2088">
                  <c:v>3.86483</c:v>
                </c:pt>
                <c:pt idx="2089">
                  <c:v>3.85682</c:v>
                </c:pt>
                <c:pt idx="2090">
                  <c:v>3.84109</c:v>
                </c:pt>
                <c:pt idx="2091">
                  <c:v>3.83517</c:v>
                </c:pt>
                <c:pt idx="2092">
                  <c:v>3.83346</c:v>
                </c:pt>
                <c:pt idx="2093">
                  <c:v>3.85887</c:v>
                </c:pt>
                <c:pt idx="2094">
                  <c:v>3.93629</c:v>
                </c:pt>
                <c:pt idx="2095">
                  <c:v>3.98399</c:v>
                </c:pt>
                <c:pt idx="2096">
                  <c:v>3.94559</c:v>
                </c:pt>
                <c:pt idx="2097">
                  <c:v>3.9172</c:v>
                </c:pt>
                <c:pt idx="2098">
                  <c:v>3.94277</c:v>
                </c:pt>
                <c:pt idx="2099">
                  <c:v>3.91962</c:v>
                </c:pt>
                <c:pt idx="2100">
                  <c:v>3.89736</c:v>
                </c:pt>
                <c:pt idx="2101">
                  <c:v>3.93348</c:v>
                </c:pt>
                <c:pt idx="2102">
                  <c:v>3.89412</c:v>
                </c:pt>
                <c:pt idx="2103">
                  <c:v>3.88411</c:v>
                </c:pt>
                <c:pt idx="2104">
                  <c:v>3.80607</c:v>
                </c:pt>
                <c:pt idx="2105">
                  <c:v>3.80522</c:v>
                </c:pt>
                <c:pt idx="2106">
                  <c:v>3.80788</c:v>
                </c:pt>
                <c:pt idx="2107">
                  <c:v>3.82267</c:v>
                </c:pt>
                <c:pt idx="2108">
                  <c:v>3.78815</c:v>
                </c:pt>
                <c:pt idx="2109">
                  <c:v>3.75405</c:v>
                </c:pt>
                <c:pt idx="2110">
                  <c:v>3.69808</c:v>
                </c:pt>
                <c:pt idx="2111">
                  <c:v>3.63783</c:v>
                </c:pt>
                <c:pt idx="2112">
                  <c:v>3.70483</c:v>
                </c:pt>
                <c:pt idx="2113">
                  <c:v>3.72014</c:v>
                </c:pt>
                <c:pt idx="2114">
                  <c:v>3.76708</c:v>
                </c:pt>
                <c:pt idx="2115">
                  <c:v>3.70185</c:v>
                </c:pt>
                <c:pt idx="2116">
                  <c:v>3.68762</c:v>
                </c:pt>
                <c:pt idx="2117">
                  <c:v>3.70019</c:v>
                </c:pt>
                <c:pt idx="2118">
                  <c:v>3.6528</c:v>
                </c:pt>
                <c:pt idx="2119">
                  <c:v>3.60796</c:v>
                </c:pt>
                <c:pt idx="2120">
                  <c:v>3.57968</c:v>
                </c:pt>
                <c:pt idx="2121">
                  <c:v>3.59145</c:v>
                </c:pt>
                <c:pt idx="2122">
                  <c:v>3.57308</c:v>
                </c:pt>
                <c:pt idx="2123">
                  <c:v>3.66732</c:v>
                </c:pt>
                <c:pt idx="2124">
                  <c:v>3.66899</c:v>
                </c:pt>
                <c:pt idx="2125">
                  <c:v>3.60282</c:v>
                </c:pt>
                <c:pt idx="2126">
                  <c:v>3.72336</c:v>
                </c:pt>
                <c:pt idx="2127">
                  <c:v>3.63698</c:v>
                </c:pt>
                <c:pt idx="2128">
                  <c:v>3.65615</c:v>
                </c:pt>
                <c:pt idx="2129">
                  <c:v>3.4994</c:v>
                </c:pt>
                <c:pt idx="2130">
                  <c:v>3.47077</c:v>
                </c:pt>
                <c:pt idx="2131">
                  <c:v>3.39193</c:v>
                </c:pt>
                <c:pt idx="2132">
                  <c:v>3.29646</c:v>
                </c:pt>
                <c:pt idx="2133">
                  <c:v>3.31182</c:v>
                </c:pt>
                <c:pt idx="2134">
                  <c:v>3.21835</c:v>
                </c:pt>
                <c:pt idx="2135">
                  <c:v>3.20727</c:v>
                </c:pt>
                <c:pt idx="2136">
                  <c:v>3.28804</c:v>
                </c:pt>
                <c:pt idx="2137">
                  <c:v>3.29725</c:v>
                </c:pt>
                <c:pt idx="2138">
                  <c:v>3.21604</c:v>
                </c:pt>
                <c:pt idx="2139">
                  <c:v>3.17278</c:v>
                </c:pt>
                <c:pt idx="2140">
                  <c:v>3.09386</c:v>
                </c:pt>
                <c:pt idx="2141">
                  <c:v>3.08514</c:v>
                </c:pt>
                <c:pt idx="2142">
                  <c:v>3.05198</c:v>
                </c:pt>
                <c:pt idx="2143">
                  <c:v>3.10119</c:v>
                </c:pt>
                <c:pt idx="2144">
                  <c:v>3.13216</c:v>
                </c:pt>
                <c:pt idx="2145">
                  <c:v>3.31288</c:v>
                </c:pt>
                <c:pt idx="2146">
                  <c:v>3.24777</c:v>
                </c:pt>
                <c:pt idx="2147">
                  <c:v>3.3174</c:v>
                </c:pt>
                <c:pt idx="2148">
                  <c:v>3.29106</c:v>
                </c:pt>
                <c:pt idx="2149">
                  <c:v>3.22361</c:v>
                </c:pt>
                <c:pt idx="2150">
                  <c:v>3.403</c:v>
                </c:pt>
                <c:pt idx="2151">
                  <c:v>3.41317</c:v>
                </c:pt>
                <c:pt idx="2152">
                  <c:v>3.41889</c:v>
                </c:pt>
                <c:pt idx="2153">
                  <c:v>3.38592</c:v>
                </c:pt>
                <c:pt idx="2154">
                  <c:v>3.33988</c:v>
                </c:pt>
                <c:pt idx="2155">
                  <c:v>3.30853</c:v>
                </c:pt>
                <c:pt idx="2156">
                  <c:v>3.26386</c:v>
                </c:pt>
                <c:pt idx="2157">
                  <c:v>3.20358</c:v>
                </c:pt>
                <c:pt idx="2158">
                  <c:v>3.26322</c:v>
                </c:pt>
                <c:pt idx="2159">
                  <c:v>3.23023</c:v>
                </c:pt>
                <c:pt idx="2160">
                  <c:v>3.2273</c:v>
                </c:pt>
                <c:pt idx="2161">
                  <c:v>3.27186</c:v>
                </c:pt>
                <c:pt idx="2162">
                  <c:v>3.29422</c:v>
                </c:pt>
                <c:pt idx="2163">
                  <c:v>3.24218</c:v>
                </c:pt>
                <c:pt idx="2164">
                  <c:v>3.16966</c:v>
                </c:pt>
                <c:pt idx="2165">
                  <c:v>3.19251</c:v>
                </c:pt>
                <c:pt idx="2166">
                  <c:v>3.15353</c:v>
                </c:pt>
                <c:pt idx="2167">
                  <c:v>3.12074</c:v>
                </c:pt>
                <c:pt idx="2168">
                  <c:v>3.15114</c:v>
                </c:pt>
                <c:pt idx="2169">
                  <c:v>3.18325</c:v>
                </c:pt>
                <c:pt idx="2170">
                  <c:v>3.19855</c:v>
                </c:pt>
                <c:pt idx="2171">
                  <c:v>3.15016</c:v>
                </c:pt>
                <c:pt idx="2172">
                  <c:v>3.16932</c:v>
                </c:pt>
                <c:pt idx="2173">
                  <c:v>3.22455</c:v>
                </c:pt>
                <c:pt idx="2174">
                  <c:v>3.24629</c:v>
                </c:pt>
                <c:pt idx="2175">
                  <c:v>3.3179</c:v>
                </c:pt>
                <c:pt idx="2176">
                  <c:v>3.26562</c:v>
                </c:pt>
                <c:pt idx="2177">
                  <c:v>3.26142</c:v>
                </c:pt>
                <c:pt idx="2178">
                  <c:v>3.23781</c:v>
                </c:pt>
                <c:pt idx="2179">
                  <c:v>3.22905</c:v>
                </c:pt>
                <c:pt idx="2180">
                  <c:v>3.26198</c:v>
                </c:pt>
                <c:pt idx="2181">
                  <c:v>3.20231</c:v>
                </c:pt>
                <c:pt idx="2182">
                  <c:v>3.17325</c:v>
                </c:pt>
                <c:pt idx="2183">
                  <c:v>3.15057</c:v>
                </c:pt>
                <c:pt idx="2184">
                  <c:v>3.17747</c:v>
                </c:pt>
                <c:pt idx="2185">
                  <c:v>3.16254</c:v>
                </c:pt>
                <c:pt idx="2186">
                  <c:v>3.10924</c:v>
                </c:pt>
                <c:pt idx="2187">
                  <c:v>3.04155</c:v>
                </c:pt>
                <c:pt idx="2188">
                  <c:v>3.05599</c:v>
                </c:pt>
                <c:pt idx="2189">
                  <c:v>3.04317</c:v>
                </c:pt>
                <c:pt idx="2190">
                  <c:v>3.10985</c:v>
                </c:pt>
                <c:pt idx="2191">
                  <c:v>3.09215</c:v>
                </c:pt>
                <c:pt idx="2192">
                  <c:v>3.14674</c:v>
                </c:pt>
                <c:pt idx="2193">
                  <c:v>3.15281</c:v>
                </c:pt>
                <c:pt idx="2194">
                  <c:v>3.15753</c:v>
                </c:pt>
                <c:pt idx="2195">
                  <c:v>3.13108</c:v>
                </c:pt>
                <c:pt idx="2196">
                  <c:v>3.02948</c:v>
                </c:pt>
                <c:pt idx="2197">
                  <c:v>2.99832</c:v>
                </c:pt>
                <c:pt idx="2198">
                  <c:v>2.95914</c:v>
                </c:pt>
                <c:pt idx="2199">
                  <c:v>3.02481</c:v>
                </c:pt>
                <c:pt idx="2200">
                  <c:v>2.94497</c:v>
                </c:pt>
                <c:pt idx="2201">
                  <c:v>2.91946</c:v>
                </c:pt>
                <c:pt idx="2202">
                  <c:v>3.19231</c:v>
                </c:pt>
                <c:pt idx="2203">
                  <c:v>3.19547</c:v>
                </c:pt>
                <c:pt idx="2204">
                  <c:v>3.20528</c:v>
                </c:pt>
                <c:pt idx="2205">
                  <c:v>3.16218</c:v>
                </c:pt>
                <c:pt idx="2206">
                  <c:v>3.20749</c:v>
                </c:pt>
                <c:pt idx="2207">
                  <c:v>3.29389</c:v>
                </c:pt>
                <c:pt idx="2208">
                  <c:v>3.0501</c:v>
                </c:pt>
                <c:pt idx="2209">
                  <c:v>3.04384</c:v>
                </c:pt>
                <c:pt idx="2210">
                  <c:v>3.05485</c:v>
                </c:pt>
                <c:pt idx="2211">
                  <c:v>3.06174</c:v>
                </c:pt>
                <c:pt idx="2212">
                  <c:v>3.03611</c:v>
                </c:pt>
                <c:pt idx="2213">
                  <c:v>3.10883</c:v>
                </c:pt>
                <c:pt idx="2214">
                  <c:v>3.10603</c:v>
                </c:pt>
                <c:pt idx="2215">
                  <c:v>3.10549</c:v>
                </c:pt>
                <c:pt idx="2216">
                  <c:v>3.05234</c:v>
                </c:pt>
                <c:pt idx="2217">
                  <c:v>3.03294</c:v>
                </c:pt>
                <c:pt idx="2218">
                  <c:v>3.0098</c:v>
                </c:pt>
                <c:pt idx="2219">
                  <c:v>2.99785</c:v>
                </c:pt>
                <c:pt idx="2220">
                  <c:v>3.06882</c:v>
                </c:pt>
                <c:pt idx="2221">
                  <c:v>3.08732</c:v>
                </c:pt>
                <c:pt idx="2222">
                  <c:v>3.03011</c:v>
                </c:pt>
                <c:pt idx="2223">
                  <c:v>2.9703</c:v>
                </c:pt>
                <c:pt idx="2224">
                  <c:v>3.01933</c:v>
                </c:pt>
                <c:pt idx="2225">
                  <c:v>3.07604</c:v>
                </c:pt>
                <c:pt idx="2226">
                  <c:v>3.02759</c:v>
                </c:pt>
                <c:pt idx="2227">
                  <c:v>3.03663</c:v>
                </c:pt>
                <c:pt idx="2228">
                  <c:v>3.01672</c:v>
                </c:pt>
                <c:pt idx="2229">
                  <c:v>2.99196</c:v>
                </c:pt>
                <c:pt idx="2230">
                  <c:v>2.92935</c:v>
                </c:pt>
                <c:pt idx="2231">
                  <c:v>2.9183</c:v>
                </c:pt>
                <c:pt idx="2232">
                  <c:v>2.98091</c:v>
                </c:pt>
                <c:pt idx="2233">
                  <c:v>3.01758</c:v>
                </c:pt>
                <c:pt idx="2234">
                  <c:v>2.90382</c:v>
                </c:pt>
                <c:pt idx="2235">
                  <c:v>2.8055</c:v>
                </c:pt>
                <c:pt idx="2236">
                  <c:v>2.71905</c:v>
                </c:pt>
                <c:pt idx="2237">
                  <c:v>2.71166</c:v>
                </c:pt>
                <c:pt idx="2238">
                  <c:v>2.6744</c:v>
                </c:pt>
                <c:pt idx="2239">
                  <c:v>2.62921</c:v>
                </c:pt>
                <c:pt idx="2240">
                  <c:v>2.67136</c:v>
                </c:pt>
                <c:pt idx="2241">
                  <c:v>2.62451</c:v>
                </c:pt>
                <c:pt idx="2242">
                  <c:v>2.63405</c:v>
                </c:pt>
                <c:pt idx="2243">
                  <c:v>2.60649</c:v>
                </c:pt>
                <c:pt idx="2244">
                  <c:v>2.55752</c:v>
                </c:pt>
                <c:pt idx="2245">
                  <c:v>2.55727</c:v>
                </c:pt>
                <c:pt idx="2246">
                  <c:v>2.57416</c:v>
                </c:pt>
                <c:pt idx="2247">
                  <c:v>2.61759</c:v>
                </c:pt>
                <c:pt idx="2248">
                  <c:v>2.64139</c:v>
                </c:pt>
                <c:pt idx="2249">
                  <c:v>2.62477</c:v>
                </c:pt>
                <c:pt idx="2250">
                  <c:v>2.67485</c:v>
                </c:pt>
                <c:pt idx="2251">
                  <c:v>2.65349</c:v>
                </c:pt>
                <c:pt idx="2252">
                  <c:v>2.65716</c:v>
                </c:pt>
                <c:pt idx="2253">
                  <c:v>2.68464</c:v>
                </c:pt>
                <c:pt idx="2254">
                  <c:v>2.55772</c:v>
                </c:pt>
                <c:pt idx="2255">
                  <c:v>2.5443</c:v>
                </c:pt>
                <c:pt idx="2256">
                  <c:v>2.51054</c:v>
                </c:pt>
                <c:pt idx="2257">
                  <c:v>2.51716</c:v>
                </c:pt>
                <c:pt idx="2258">
                  <c:v>2.58298</c:v>
                </c:pt>
                <c:pt idx="2259">
                  <c:v>2.5641</c:v>
                </c:pt>
                <c:pt idx="2260">
                  <c:v>2.53106</c:v>
                </c:pt>
                <c:pt idx="2261">
                  <c:v>2.4994</c:v>
                </c:pt>
                <c:pt idx="2262">
                  <c:v>2.55576</c:v>
                </c:pt>
                <c:pt idx="2263">
                  <c:v>2.54708</c:v>
                </c:pt>
                <c:pt idx="2264">
                  <c:v>2.60968</c:v>
                </c:pt>
                <c:pt idx="2265">
                  <c:v>2.66481</c:v>
                </c:pt>
                <c:pt idx="2266">
                  <c:v>2.64061</c:v>
                </c:pt>
                <c:pt idx="2267">
                  <c:v>2.6351</c:v>
                </c:pt>
                <c:pt idx="2268">
                  <c:v>2.61366</c:v>
                </c:pt>
                <c:pt idx="2269">
                  <c:v>2.603</c:v>
                </c:pt>
                <c:pt idx="2270">
                  <c:v>2.6574</c:v>
                </c:pt>
                <c:pt idx="2271">
                  <c:v>2.70384</c:v>
                </c:pt>
                <c:pt idx="2272">
                  <c:v>2.70571</c:v>
                </c:pt>
                <c:pt idx="2273">
                  <c:v>2.69994</c:v>
                </c:pt>
                <c:pt idx="2274">
                  <c:v>2.67734</c:v>
                </c:pt>
                <c:pt idx="2275">
                  <c:v>2.6725</c:v>
                </c:pt>
                <c:pt idx="2276">
                  <c:v>2.69977</c:v>
                </c:pt>
                <c:pt idx="2277">
                  <c:v>2.71715</c:v>
                </c:pt>
                <c:pt idx="2278">
                  <c:v>2.75315</c:v>
                </c:pt>
                <c:pt idx="2279">
                  <c:v>2.71182</c:v>
                </c:pt>
                <c:pt idx="2280">
                  <c:v>2.81932</c:v>
                </c:pt>
                <c:pt idx="2281">
                  <c:v>2.83454</c:v>
                </c:pt>
                <c:pt idx="2282">
                  <c:v>2.7372</c:v>
                </c:pt>
                <c:pt idx="2283">
                  <c:v>2.72905</c:v>
                </c:pt>
                <c:pt idx="2284">
                  <c:v>3.10841</c:v>
                </c:pt>
                <c:pt idx="2285">
                  <c:v>3.10196</c:v>
                </c:pt>
                <c:pt idx="2286">
                  <c:v>3.14454</c:v>
                </c:pt>
                <c:pt idx="2287">
                  <c:v>3.09377</c:v>
                </c:pt>
                <c:pt idx="2288">
                  <c:v>3.00338</c:v>
                </c:pt>
                <c:pt idx="2289">
                  <c:v>3.02345</c:v>
                </c:pt>
                <c:pt idx="2290">
                  <c:v>3.02027</c:v>
                </c:pt>
                <c:pt idx="2291">
                  <c:v>2.80772</c:v>
                </c:pt>
                <c:pt idx="2292">
                  <c:v>2.75602</c:v>
                </c:pt>
                <c:pt idx="2293">
                  <c:v>2.74725</c:v>
                </c:pt>
                <c:pt idx="2294">
                  <c:v>2.80116</c:v>
                </c:pt>
                <c:pt idx="2295">
                  <c:v>2.78274</c:v>
                </c:pt>
                <c:pt idx="2296">
                  <c:v>2.7705</c:v>
                </c:pt>
                <c:pt idx="2297">
                  <c:v>2.74414</c:v>
                </c:pt>
                <c:pt idx="2298">
                  <c:v>2.70979</c:v>
                </c:pt>
                <c:pt idx="2299">
                  <c:v>2.71085</c:v>
                </c:pt>
                <c:pt idx="2300">
                  <c:v>2.686</c:v>
                </c:pt>
                <c:pt idx="2301">
                  <c:v>2.69542</c:v>
                </c:pt>
                <c:pt idx="2302">
                  <c:v>2.65018</c:v>
                </c:pt>
                <c:pt idx="2303">
                  <c:v>2.74867</c:v>
                </c:pt>
                <c:pt idx="2304">
                  <c:v>2.79692</c:v>
                </c:pt>
                <c:pt idx="2305">
                  <c:v>2.80567</c:v>
                </c:pt>
                <c:pt idx="2306">
                  <c:v>2.78852</c:v>
                </c:pt>
                <c:pt idx="2307">
                  <c:v>2.82188</c:v>
                </c:pt>
                <c:pt idx="2308">
                  <c:v>2.78429</c:v>
                </c:pt>
                <c:pt idx="2309">
                  <c:v>2.82384</c:v>
                </c:pt>
                <c:pt idx="2310">
                  <c:v>2.83062</c:v>
                </c:pt>
                <c:pt idx="2311">
                  <c:v>2.80825</c:v>
                </c:pt>
                <c:pt idx="2312">
                  <c:v>2.83613</c:v>
                </c:pt>
                <c:pt idx="2313">
                  <c:v>2.82309</c:v>
                </c:pt>
                <c:pt idx="2314">
                  <c:v>2.88927</c:v>
                </c:pt>
                <c:pt idx="2315">
                  <c:v>2.90377</c:v>
                </c:pt>
                <c:pt idx="2316">
                  <c:v>2.91929</c:v>
                </c:pt>
                <c:pt idx="2317">
                  <c:v>2.89286</c:v>
                </c:pt>
                <c:pt idx="2318">
                  <c:v>2.88239</c:v>
                </c:pt>
                <c:pt idx="2319">
                  <c:v>2.92718</c:v>
                </c:pt>
                <c:pt idx="2320">
                  <c:v>2.83829</c:v>
                </c:pt>
                <c:pt idx="2321">
                  <c:v>2.82044</c:v>
                </c:pt>
                <c:pt idx="2322">
                  <c:v>2.98063</c:v>
                </c:pt>
                <c:pt idx="2323">
                  <c:v>3.01872</c:v>
                </c:pt>
                <c:pt idx="2324">
                  <c:v>2.87118</c:v>
                </c:pt>
                <c:pt idx="2325">
                  <c:v>2.83867</c:v>
                </c:pt>
                <c:pt idx="2326">
                  <c:v>2.84229</c:v>
                </c:pt>
                <c:pt idx="2327">
                  <c:v>2.79335</c:v>
                </c:pt>
                <c:pt idx="2328">
                  <c:v>2.85557</c:v>
                </c:pt>
                <c:pt idx="2329">
                  <c:v>2.80716</c:v>
                </c:pt>
                <c:pt idx="2330">
                  <c:v>2.7259</c:v>
                </c:pt>
                <c:pt idx="2331">
                  <c:v>2.68904</c:v>
                </c:pt>
                <c:pt idx="2332">
                  <c:v>2.76103</c:v>
                </c:pt>
                <c:pt idx="2333">
                  <c:v>2.75569</c:v>
                </c:pt>
                <c:pt idx="2334">
                  <c:v>2.71718</c:v>
                </c:pt>
                <c:pt idx="2335">
                  <c:v>2.79759</c:v>
                </c:pt>
                <c:pt idx="2336">
                  <c:v>2.75984</c:v>
                </c:pt>
                <c:pt idx="2337">
                  <c:v>2.76841</c:v>
                </c:pt>
                <c:pt idx="2338">
                  <c:v>2.75</c:v>
                </c:pt>
                <c:pt idx="2339">
                  <c:v>2.73011</c:v>
                </c:pt>
                <c:pt idx="2340">
                  <c:v>2.6547</c:v>
                </c:pt>
                <c:pt idx="2341">
                  <c:v>2.6136</c:v>
                </c:pt>
                <c:pt idx="2342">
                  <c:v>2.69984</c:v>
                </c:pt>
                <c:pt idx="2343">
                  <c:v>2.71514</c:v>
                </c:pt>
                <c:pt idx="2344">
                  <c:v>2.72117</c:v>
                </c:pt>
                <c:pt idx="2345">
                  <c:v>2.72781</c:v>
                </c:pt>
                <c:pt idx="2346">
                  <c:v>2.70394</c:v>
                </c:pt>
                <c:pt idx="2347">
                  <c:v>2.69995</c:v>
                </c:pt>
                <c:pt idx="2348">
                  <c:v>2.68391</c:v>
                </c:pt>
                <c:pt idx="2349">
                  <c:v>2.68773</c:v>
                </c:pt>
                <c:pt idx="2350">
                  <c:v>2.67319</c:v>
                </c:pt>
                <c:pt idx="2351">
                  <c:v>2.7829</c:v>
                </c:pt>
                <c:pt idx="2352">
                  <c:v>2.78256</c:v>
                </c:pt>
                <c:pt idx="2353">
                  <c:v>2.7562</c:v>
                </c:pt>
                <c:pt idx="2354">
                  <c:v>2.68268</c:v>
                </c:pt>
                <c:pt idx="2355">
                  <c:v>2.6613</c:v>
                </c:pt>
                <c:pt idx="2356">
                  <c:v>2.68408</c:v>
                </c:pt>
                <c:pt idx="2357">
                  <c:v>2.75469</c:v>
                </c:pt>
                <c:pt idx="2358">
                  <c:v>2.79347</c:v>
                </c:pt>
                <c:pt idx="2359">
                  <c:v>2.8428</c:v>
                </c:pt>
                <c:pt idx="2360">
                  <c:v>2.80063</c:v>
                </c:pt>
                <c:pt idx="2361">
                  <c:v>2.71429</c:v>
                </c:pt>
                <c:pt idx="2362">
                  <c:v>2.72476</c:v>
                </c:pt>
                <c:pt idx="2363">
                  <c:v>2.6691</c:v>
                </c:pt>
                <c:pt idx="2364">
                  <c:v>2.63768</c:v>
                </c:pt>
                <c:pt idx="2365">
                  <c:v>2.77742</c:v>
                </c:pt>
                <c:pt idx="2366">
                  <c:v>2.81828</c:v>
                </c:pt>
                <c:pt idx="2367">
                  <c:v>2.767</c:v>
                </c:pt>
                <c:pt idx="2368">
                  <c:v>2.79267</c:v>
                </c:pt>
                <c:pt idx="2369">
                  <c:v>2.79268</c:v>
                </c:pt>
                <c:pt idx="2370">
                  <c:v>2.74631</c:v>
                </c:pt>
                <c:pt idx="2371">
                  <c:v>2.78132</c:v>
                </c:pt>
                <c:pt idx="2372">
                  <c:v>2.70428</c:v>
                </c:pt>
                <c:pt idx="2373">
                  <c:v>2.71336</c:v>
                </c:pt>
                <c:pt idx="2374">
                  <c:v>2.71343</c:v>
                </c:pt>
                <c:pt idx="2375">
                  <c:v>2.66241</c:v>
                </c:pt>
                <c:pt idx="2376">
                  <c:v>2.60227</c:v>
                </c:pt>
                <c:pt idx="2377">
                  <c:v>2.63869</c:v>
                </c:pt>
                <c:pt idx="2378">
                  <c:v>2.60278</c:v>
                </c:pt>
                <c:pt idx="2379">
                  <c:v>2.55872</c:v>
                </c:pt>
                <c:pt idx="2380">
                  <c:v>2.56164</c:v>
                </c:pt>
                <c:pt idx="2381">
                  <c:v>2.57143</c:v>
                </c:pt>
                <c:pt idx="2382">
                  <c:v>2.54494</c:v>
                </c:pt>
                <c:pt idx="2383">
                  <c:v>2.53443</c:v>
                </c:pt>
                <c:pt idx="2384">
                  <c:v>2.52826</c:v>
                </c:pt>
                <c:pt idx="2385">
                  <c:v>2.46161</c:v>
                </c:pt>
                <c:pt idx="2386">
                  <c:v>2.4505</c:v>
                </c:pt>
                <c:pt idx="2387">
                  <c:v>2.43426</c:v>
                </c:pt>
                <c:pt idx="2388">
                  <c:v>2.41398</c:v>
                </c:pt>
                <c:pt idx="2389">
                  <c:v>2.4683</c:v>
                </c:pt>
                <c:pt idx="2390">
                  <c:v>2.46134</c:v>
                </c:pt>
                <c:pt idx="2391">
                  <c:v>2.51555</c:v>
                </c:pt>
                <c:pt idx="2392">
                  <c:v>2.57449</c:v>
                </c:pt>
                <c:pt idx="2393">
                  <c:v>2.58444</c:v>
                </c:pt>
                <c:pt idx="2394">
                  <c:v>2.60205</c:v>
                </c:pt>
                <c:pt idx="2395">
                  <c:v>2.57934</c:v>
                </c:pt>
                <c:pt idx="2396">
                  <c:v>2.5559</c:v>
                </c:pt>
                <c:pt idx="2397">
                  <c:v>2.57773</c:v>
                </c:pt>
                <c:pt idx="2398">
                  <c:v>2.57069</c:v>
                </c:pt>
                <c:pt idx="2399">
                  <c:v>2.55771</c:v>
                </c:pt>
                <c:pt idx="2400">
                  <c:v>2.52634</c:v>
                </c:pt>
                <c:pt idx="2401">
                  <c:v>2.4856</c:v>
                </c:pt>
                <c:pt idx="2402">
                  <c:v>2.44767</c:v>
                </c:pt>
                <c:pt idx="2403">
                  <c:v>2.44819</c:v>
                </c:pt>
                <c:pt idx="2404">
                  <c:v>2.44248</c:v>
                </c:pt>
                <c:pt idx="2405">
                  <c:v>2.42614</c:v>
                </c:pt>
                <c:pt idx="2406">
                  <c:v>2.47396</c:v>
                </c:pt>
                <c:pt idx="2407">
                  <c:v>2.47349</c:v>
                </c:pt>
                <c:pt idx="2408">
                  <c:v>2.48136</c:v>
                </c:pt>
                <c:pt idx="2409">
                  <c:v>2.45498</c:v>
                </c:pt>
                <c:pt idx="2410">
                  <c:v>2.46809</c:v>
                </c:pt>
                <c:pt idx="2411">
                  <c:v>2.38676</c:v>
                </c:pt>
                <c:pt idx="2412">
                  <c:v>2.47993</c:v>
                </c:pt>
                <c:pt idx="2413">
                  <c:v>2.63774</c:v>
                </c:pt>
                <c:pt idx="2414">
                  <c:v>2.68998</c:v>
                </c:pt>
                <c:pt idx="2415">
                  <c:v>2.63682</c:v>
                </c:pt>
                <c:pt idx="2416">
                  <c:v>2.64457</c:v>
                </c:pt>
              </c:numCache>
            </c:numRef>
          </c:val>
          <c:smooth val="0"/>
        </c:ser>
        <c:dLbls>
          <c:showLegendKey val="0"/>
          <c:showVal val="0"/>
          <c:showCatName val="0"/>
          <c:showSerName val="0"/>
          <c:showPercent val="0"/>
          <c:showBubbleSize val="0"/>
        </c:dLbls>
        <c:marker val="0"/>
        <c:smooth val="0"/>
        <c:axId val="559477074"/>
        <c:axId val="852992772"/>
      </c:lineChart>
      <c:catAx>
        <c:axId val="55947707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2992772"/>
        <c:crosses val="autoZero"/>
        <c:auto val="1"/>
        <c:lblAlgn val="ctr"/>
        <c:lblOffset val="100"/>
        <c:noMultiLvlLbl val="0"/>
      </c:catAx>
      <c:valAx>
        <c:axId val="852992772"/>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59477074"/>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b="0"/>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10028">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32F334-DEEA-4A7F-B6F1-17BEBAE4EB3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054D03-67DC-4A3C-BFFC-2D0BE192B11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054D03-67DC-4A3C-BFFC-2D0BE192B11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76BCB578-0062-4F14-8616-8B38A79029D1}"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7319F5C6-2619-4F6B-93D3-94AD7B306E17}"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C18638F-3442-40C3-BCB9-64B44424B29B}"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A9D3032-8D44-4DED-A23A-1CC3AA7C6E17}"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9AC8A379-7BEF-4327-A32F-C1512285F033}"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A2AB686-ECBD-477D-9EA8-B6351ED0A199}"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3FA3D30A-728B-4700-A411-4093D585501D}"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6A17D551-9EAE-40B6-9F88-D090FBCD0450}"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812EA3F0-94EF-4C93-8A86-DD124333AE11}" type="datetimeFigureOut">
              <a:rPr lang="zh-CN" altLang="en-US" smtClean="0"/>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8090B72-9381-4C8C-B715-24550BEF509E}"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747BD45D-F6DE-4510-A894-EACC2C72541D}" type="datetimeFigureOut">
              <a:rPr lang="zh-CN" altLang="en-US" smtClean="0"/>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71799434-BA21-4CA5-9090-B28879BECF4D}"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0362227-9614-4E15-8C0D-00A04BD61113}" type="datetimeFigureOut">
              <a:rPr lang="zh-CN" altLang="en-US" smtClean="0"/>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FB5878D0-F4D6-4CB4-8002-964C19685E47}"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238CEDE9-6E54-41FF-958A-25FF69A08CC4}"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7531015B-579C-4D66-9CA1-CD48BCB4C828}"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6980B75B-8076-48CF-BE8B-1621D6496C8C}"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26738465-78C5-4367-A792-2288E7969AD9}"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9E2745B-1913-45C4-9387-C8B38378EBDB}"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1C49D6AE-6F00-4426-81E2-A89ABA618F63}"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0D8AD2E-3AD7-46BB-9A15-9193EC2A0228}"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315126F-83D6-4A74-874F-9569AE9BCB23}"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lvl1pPr>
              <a:defRPr/>
            </a:lvl1pPr>
          </a:lstStyle>
          <a:p>
            <a:fld id="{E0963EA3-D45B-4CCB-8F85-984BEA5F59EB}" type="datetime1">
              <a:rPr lang="zh-CN" altLang="en-US"/>
            </a:fld>
            <a:endParaRPr lang="zh-CN" altLang="en-US" sz="1800">
              <a:solidFill>
                <a:schemeClr val="tx1"/>
              </a:solidFill>
            </a:endParaRPr>
          </a:p>
        </p:txBody>
      </p:sp>
      <p:sp>
        <p:nvSpPr>
          <p:cNvPr id="4" name="页脚占位符 3"/>
          <p:cNvSpPr>
            <a:spLocks noGrp="1"/>
          </p:cNvSpPr>
          <p:nvPr>
            <p:ph type="ftr" sz="quarter" idx="11"/>
          </p:nvPr>
        </p:nvSpPr>
        <p:spPr>
          <a:xfrm>
            <a:off x="4038600" y="6356350"/>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0"/>
            <a:ext cx="2743200" cy="365125"/>
          </a:xfrm>
        </p:spPr>
        <p:txBody>
          <a:bodyPr/>
          <a:lstStyle>
            <a:lvl1pPr>
              <a:defRPr/>
            </a:lvl1pPr>
          </a:lstStyle>
          <a:p>
            <a:fld id="{A7FB4EA8-78BF-422B-8F45-80B5C0D698AC}" type="slidenum">
              <a:rPr lang="zh-CN" altLang="en-US"/>
            </a:fld>
            <a:endParaRPr lang="zh-CN" altLang="en-US" sz="1800">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6585781"/>
            <a:ext cx="12192000" cy="302655"/>
          </a:xfrm>
          <a:prstGeom prst="rect">
            <a:avLst/>
          </a:prstGeom>
          <a:gradFill>
            <a:gsLst>
              <a:gs pos="62000">
                <a:srgbClr val="404040"/>
              </a:gs>
              <a:gs pos="79000">
                <a:srgbClr val="0D0D0D"/>
              </a:gs>
            </a:gsLst>
            <a:lin ang="0" scaled="1"/>
          </a:gradFill>
          <a:ln w="12700" cap="flat" cmpd="sng" algn="ctr">
            <a:noFill/>
            <a:prstDash val="solid"/>
            <a:miter lim="800000"/>
          </a:ln>
          <a:effectLst/>
        </p:spPr>
        <p:txBody>
          <a:bodyPr lIns="91438" tIns="45719" rIns="91438" bIns="45719"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任意多边形 10"/>
          <p:cNvSpPr/>
          <p:nvPr userDrawn="1"/>
        </p:nvSpPr>
        <p:spPr>
          <a:xfrm>
            <a:off x="1" y="6495629"/>
            <a:ext cx="2305316" cy="392807"/>
          </a:xfrm>
          <a:custGeom>
            <a:avLst/>
            <a:gdLst>
              <a:gd name="connsiteX0" fmla="*/ 0 w 2305316"/>
              <a:gd name="connsiteY0" fmla="*/ 0 h 392806"/>
              <a:gd name="connsiteX1" fmla="*/ 2305316 w 2305316"/>
              <a:gd name="connsiteY1" fmla="*/ 0 h 392806"/>
              <a:gd name="connsiteX2" fmla="*/ 2163649 w 2305316"/>
              <a:gd name="connsiteY2" fmla="*/ 392806 h 392806"/>
              <a:gd name="connsiteX3" fmla="*/ 0 w 2305316"/>
              <a:gd name="connsiteY3" fmla="*/ 392806 h 392806"/>
            </a:gdLst>
            <a:ahLst/>
            <a:cxnLst>
              <a:cxn ang="0">
                <a:pos x="connsiteX0" y="connsiteY0"/>
              </a:cxn>
              <a:cxn ang="0">
                <a:pos x="connsiteX1" y="connsiteY1"/>
              </a:cxn>
              <a:cxn ang="0">
                <a:pos x="connsiteX2" y="connsiteY2"/>
              </a:cxn>
              <a:cxn ang="0">
                <a:pos x="connsiteX3" y="connsiteY3"/>
              </a:cxn>
            </a:cxnLst>
            <a:rect l="l" t="t" r="r" b="b"/>
            <a:pathLst>
              <a:path w="2305316" h="392806">
                <a:moveTo>
                  <a:pt x="0" y="0"/>
                </a:moveTo>
                <a:lnTo>
                  <a:pt x="2305316" y="0"/>
                </a:lnTo>
                <a:lnTo>
                  <a:pt x="2163649" y="392806"/>
                </a:lnTo>
                <a:lnTo>
                  <a:pt x="0" y="392806"/>
                </a:lnTo>
                <a:close/>
              </a:path>
            </a:pathLst>
          </a:custGeom>
          <a:solidFill>
            <a:schemeClr val="accent1">
              <a:lumMod val="75000"/>
            </a:schemeClr>
          </a:solidFill>
          <a:ln w="12700" cap="flat" cmpd="sng" algn="ctr">
            <a:noFill/>
            <a:prstDash val="solid"/>
            <a:miter lim="800000"/>
          </a:ln>
          <a:effectLst/>
        </p:spPr>
        <p:txBody>
          <a:bodyPr lIns="91438" tIns="45719" rIns="91438" bIns="45719"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矩形 11"/>
          <p:cNvSpPr/>
          <p:nvPr userDrawn="1"/>
        </p:nvSpPr>
        <p:spPr>
          <a:xfrm>
            <a:off x="1" y="6465194"/>
            <a:ext cx="2146851" cy="3928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eaLnBrk="1" fontAlgn="auto" hangingPunct="1">
              <a:spcBef>
                <a:spcPts val="0"/>
              </a:spcBef>
              <a:spcAft>
                <a:spcPts val="0"/>
              </a:spcAft>
              <a:defRPr/>
            </a:pPr>
            <a:r>
              <a:rPr lang="en-US" altLang="zh-CN" sz="1400" dirty="0">
                <a:solidFill>
                  <a:schemeClr val="bg1"/>
                </a:solidFill>
                <a:latin typeface="Times New Roman" panose="02020603050405020304" pitchFamily="18" charset="0"/>
                <a:cs typeface="Times New Roman" panose="02020603050405020304" pitchFamily="18" charset="0"/>
              </a:rPr>
              <a:t>GOLDTRUST FUTURES</a:t>
            </a:r>
            <a:endParaRPr lang="zh-CN" altLang="en-US" sz="1400" dirty="0">
              <a:solidFill>
                <a:schemeClr val="bg1"/>
              </a:solidFill>
              <a:latin typeface="Times New Roman" panose="02020603050405020304" pitchFamily="18" charset="0"/>
              <a:cs typeface="Times New Roman" panose="02020603050405020304" pitchFamily="18" charset="0"/>
            </a:endParaRPr>
          </a:p>
        </p:txBody>
      </p:sp>
      <p:pic>
        <p:nvPicPr>
          <p:cNvPr id="3" name="图片 2" descr="C:\Users\DELL\Desktop\图-金色无背景.png图-金色无背景"/>
          <p:cNvPicPr>
            <a:picLocks noChangeAspect="1"/>
          </p:cNvPicPr>
          <p:nvPr userDrawn="1"/>
        </p:nvPicPr>
        <p:blipFill>
          <a:blip r:embed="rId3"/>
          <a:srcRect/>
          <a:stretch>
            <a:fillRect/>
          </a:stretch>
        </p:blipFill>
        <p:spPr>
          <a:xfrm>
            <a:off x="26808" y="54641"/>
            <a:ext cx="2862580" cy="896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999DEEC3-6646-43A6-8437-9E53AEDF53F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22B2F22F-DE20-4267-8E99-E424B454BC12}"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3.xml"/><Relationship Id="rId2" Type="http://schemas.openxmlformats.org/officeDocument/2006/relationships/chart" Target="../charts/chart2.xml"/><Relationship Id="rId11" Type="http://schemas.openxmlformats.org/officeDocument/2006/relationships/notesSlide" Target="../notesSlides/notesSlide1.xml"/><Relationship Id="rId10" Type="http://schemas.openxmlformats.org/officeDocument/2006/relationships/slideLayout" Target="../slideLayouts/slideLayout6.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6.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chart" Target="../charts/chart5.xml"/><Relationship Id="rId1" Type="http://schemas.openxmlformats.org/officeDocument/2006/relationships/chart" Target="../charts/chart4.xml"/></Relationships>
</file>

<file path=ppt/slides/_rels/slide4.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8.xml"/><Relationship Id="rId2" Type="http://schemas.openxmlformats.org/officeDocument/2006/relationships/chart" Target="../charts/chart7.xml"/><Relationship Id="rId11" Type="http://schemas.openxmlformats.org/officeDocument/2006/relationships/notesSlide" Target="../notesSlides/notesSlide3.xml"/><Relationship Id="rId10" Type="http://schemas.openxmlformats.org/officeDocument/2006/relationships/slideLayout" Target="../slideLayouts/slideLayout6.xml"/><Relationship Id="rId1" Type="http://schemas.openxmlformats.org/officeDocument/2006/relationships/chart" Target="../charts/chart6.xml"/></Relationships>
</file>

<file path=ppt/slides/_rels/slide5.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11.xml"/><Relationship Id="rId2" Type="http://schemas.openxmlformats.org/officeDocument/2006/relationships/chart" Target="../charts/chart10.xml"/><Relationship Id="rId11" Type="http://schemas.openxmlformats.org/officeDocument/2006/relationships/notesSlide" Target="../notesSlides/notesSlide4.xml"/><Relationship Id="rId10" Type="http://schemas.openxmlformats.org/officeDocument/2006/relationships/slideLayout" Target="../slideLayouts/slideLayout6.xml"/><Relationship Id="rId1" Type="http://schemas.openxmlformats.org/officeDocument/2006/relationships/chart" Target="../charts/chart9.xml"/></Relationships>
</file>

<file path=ppt/slides/_rels/slide6.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14.xml"/><Relationship Id="rId2" Type="http://schemas.openxmlformats.org/officeDocument/2006/relationships/chart" Target="../charts/chart13.xml"/><Relationship Id="rId11" Type="http://schemas.openxmlformats.org/officeDocument/2006/relationships/notesSlide" Target="../notesSlides/notesSlide5.xml"/><Relationship Id="rId10" Type="http://schemas.openxmlformats.org/officeDocument/2006/relationships/slideLayout" Target="../slideLayouts/slideLayout6.xml"/><Relationship Id="rId1" Type="http://schemas.openxmlformats.org/officeDocument/2006/relationships/chart" Target="../charts/chart12.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6.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chart" Target="../charts/chart16.xml"/><Relationship Id="rId1" Type="http://schemas.openxmlformats.org/officeDocument/2006/relationships/chart" Target="../charts/chart15.xml"/></Relationships>
</file>

<file path=ppt/slides/_rels/slide8.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19.xml"/><Relationship Id="rId2" Type="http://schemas.openxmlformats.org/officeDocument/2006/relationships/chart" Target="../charts/chart18.xml"/><Relationship Id="rId11" Type="http://schemas.openxmlformats.org/officeDocument/2006/relationships/notesSlide" Target="../notesSlides/notesSlide7.xml"/><Relationship Id="rId10" Type="http://schemas.openxmlformats.org/officeDocument/2006/relationships/slideLayout" Target="../slideLayouts/slideLayout6.xml"/><Relationship Id="rId1" Type="http://schemas.openxmlformats.org/officeDocument/2006/relationships/chart" Target="../charts/chart17.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6.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chart" Target="../charts/chart21.xml"/><Relationship Id="rId1" Type="http://schemas.openxmlformats.org/officeDocument/2006/relationships/chart" Target="../charts/chart20.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image" Target="../media/image4.png"/><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4.png"/><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chart" Target="../charts/chart24.xml"/><Relationship Id="rId2" Type="http://schemas.openxmlformats.org/officeDocument/2006/relationships/chart" Target="../charts/chart23.xml"/><Relationship Id="rId11" Type="http://schemas.openxmlformats.org/officeDocument/2006/relationships/notesSlide" Target="../notesSlides/notesSlide11.xml"/><Relationship Id="rId10" Type="http://schemas.openxmlformats.org/officeDocument/2006/relationships/slideLayout" Target="../slideLayouts/slideLayout6.xml"/><Relationship Id="rId1" Type="http://schemas.openxmlformats.org/officeDocument/2006/relationships/chart" Target="../charts/chart22.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openxmlformats.org/officeDocument/2006/relationships/image" Target="../media/image5.png"/><Relationship Id="rId3" Type="http://schemas.openxmlformats.org/officeDocument/2006/relationships/tags" Target="../tags/tag38.xml"/><Relationship Id="rId2" Type="http://schemas.openxmlformats.org/officeDocument/2006/relationships/image" Target="../media/image4.png"/><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6.xml"/><Relationship Id="rId3" Type="http://schemas.openxmlformats.org/officeDocument/2006/relationships/tags" Target="../tags/tag39.xml"/><Relationship Id="rId2" Type="http://schemas.openxmlformats.org/officeDocument/2006/relationships/image" Target="../media/image4.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a:spLocks noChangeArrowheads="1"/>
          </p:cNvSpPr>
          <p:nvPr/>
        </p:nvSpPr>
        <p:spPr bwMode="auto">
          <a:xfrm>
            <a:off x="645160" y="2202815"/>
            <a:ext cx="108585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p>
            <a:pPr algn="ctr"/>
            <a:r>
              <a:rPr lang="zh-CN" altLang="en-US" sz="4800" b="1" dirty="0" smtClean="0">
                <a:latin typeface="思源宋体 CN" panose="02020400000000000000" charset="-122"/>
                <a:ea typeface="思源宋体 CN" panose="02020400000000000000" charset="-122"/>
                <a:sym typeface="Arial Unicode MS" panose="020B0604020202020204" charset="-122"/>
              </a:rPr>
              <a:t>铁矿：预期转弱，顶部信号明显</a:t>
            </a:r>
            <a:endParaRPr lang="zh-CN" altLang="en-US" sz="4800" b="1" dirty="0" smtClean="0">
              <a:latin typeface="思源宋体 CN" panose="02020400000000000000" charset="-122"/>
              <a:ea typeface="思源宋体 CN" panose="02020400000000000000" charset="-122"/>
              <a:sym typeface="Arial Unicode MS" panose="020B0604020202020204" charset="-122"/>
            </a:endParaRPr>
          </a:p>
        </p:txBody>
      </p:sp>
      <p:sp>
        <p:nvSpPr>
          <p:cNvPr id="2" name="文本框 1"/>
          <p:cNvSpPr txBox="1"/>
          <p:nvPr/>
        </p:nvSpPr>
        <p:spPr>
          <a:xfrm>
            <a:off x="2444750" y="3887470"/>
            <a:ext cx="7302500" cy="2506980"/>
          </a:xfrm>
          <a:prstGeom prst="rect">
            <a:avLst/>
          </a:prstGeom>
          <a:noFill/>
        </p:spPr>
        <p:txBody>
          <a:bodyPr wrap="square" rtlCol="0">
            <a:spAutoFit/>
          </a:bodyPr>
          <a:p>
            <a:pPr marL="0" indent="0" algn="ctr" latinLnBrk="0">
              <a:lnSpc>
                <a:spcPct val="150000"/>
              </a:lnSpc>
              <a:spcBef>
                <a:spcPts val="600"/>
              </a:spcBef>
              <a:spcAft>
                <a:spcPts val="600"/>
              </a:spcAft>
            </a:pPr>
            <a:r>
              <a:rPr lang="zh-CN" altLang="en-US" sz="2400" b="1">
                <a:latin typeface="思源宋体 CN" panose="02020400000000000000" charset="-122"/>
                <a:ea typeface="思源宋体 CN" panose="02020400000000000000" charset="-122"/>
                <a:cs typeface="思源宋体 CN" panose="02020400000000000000" charset="-122"/>
                <a:sym typeface="+mn-ea"/>
              </a:rPr>
              <a:t>金信期货</a:t>
            </a:r>
            <a:r>
              <a:rPr lang="en-US" altLang="zh-CN" sz="2400" b="1">
                <a:latin typeface="思源宋体 CN" panose="02020400000000000000" charset="-122"/>
                <a:ea typeface="思源宋体 CN" panose="02020400000000000000" charset="-122"/>
                <a:cs typeface="思源宋体 CN" panose="02020400000000000000" charset="-122"/>
                <a:sym typeface="+mn-ea"/>
              </a:rPr>
              <a:t> </a:t>
            </a:r>
            <a:r>
              <a:rPr lang="zh-CN" altLang="en-US" sz="2400" b="1">
                <a:latin typeface="思源宋体 CN" panose="02020400000000000000" charset="-122"/>
                <a:ea typeface="思源宋体 CN" panose="02020400000000000000" charset="-122"/>
                <a:cs typeface="思源宋体 CN" panose="02020400000000000000" charset="-122"/>
                <a:sym typeface="+mn-ea"/>
              </a:rPr>
              <a:t>研究院</a:t>
            </a:r>
            <a:endParaRPr lang="zh-CN" altLang="en-US" sz="2400" b="1">
              <a:latin typeface="思源宋体 CN" panose="02020400000000000000" charset="-122"/>
              <a:ea typeface="思源宋体 CN" panose="02020400000000000000" charset="-122"/>
              <a:cs typeface="思源宋体 CN" panose="02020400000000000000" charset="-122"/>
            </a:endParaRPr>
          </a:p>
          <a:p>
            <a:pPr marL="0" indent="0" algn="ctr" latinLnBrk="0">
              <a:lnSpc>
                <a:spcPct val="150000"/>
              </a:lnSpc>
              <a:spcBef>
                <a:spcPts val="600"/>
              </a:spcBef>
              <a:spcAft>
                <a:spcPts val="600"/>
              </a:spcAft>
            </a:pPr>
            <a:r>
              <a:rPr lang="zh-CN" altLang="en-US" sz="2400" b="1">
                <a:latin typeface="思源宋体 CN" panose="02020400000000000000" charset="-122"/>
                <a:ea typeface="思源宋体 CN" panose="02020400000000000000" charset="-122"/>
                <a:cs typeface="思源宋体 CN" panose="02020400000000000000" charset="-122"/>
                <a:sym typeface="+mn-ea"/>
              </a:rPr>
              <a:t>姓名：杨彦龙</a:t>
            </a:r>
            <a:endParaRPr lang="zh-CN" altLang="en-US" sz="2400" b="1">
              <a:latin typeface="思源宋体 CN" panose="02020400000000000000" charset="-122"/>
              <a:ea typeface="思源宋体 CN" panose="02020400000000000000" charset="-122"/>
              <a:cs typeface="思源宋体 CN" panose="02020400000000000000" charset="-122"/>
            </a:endParaRPr>
          </a:p>
          <a:p>
            <a:pPr marL="0" indent="0" algn="ctr" latinLnBrk="0">
              <a:lnSpc>
                <a:spcPct val="150000"/>
              </a:lnSpc>
              <a:spcBef>
                <a:spcPts val="600"/>
              </a:spcBef>
              <a:spcAft>
                <a:spcPts val="600"/>
              </a:spcAft>
            </a:pPr>
            <a:r>
              <a:rPr lang="zh-CN" altLang="en-US" sz="2400" b="1">
                <a:latin typeface="思源宋体 CN" panose="02020400000000000000" charset="-122"/>
                <a:ea typeface="思源宋体 CN" panose="02020400000000000000" charset="-122"/>
                <a:cs typeface="思源宋体 CN" panose="02020400000000000000" charset="-122"/>
                <a:sym typeface="+mn-ea"/>
              </a:rPr>
              <a:t>投资咨询编号：</a:t>
            </a:r>
            <a:r>
              <a:rPr lang="en-US" altLang="zh-CN" sz="2400" b="1">
                <a:latin typeface="思源宋体 CN" panose="02020400000000000000" charset="-122"/>
                <a:ea typeface="思源宋体 CN" panose="02020400000000000000" charset="-122"/>
                <a:cs typeface="思源宋体 CN" panose="02020400000000000000" charset="-122"/>
                <a:sym typeface="+mn-ea"/>
              </a:rPr>
              <a:t>Z0018274</a:t>
            </a:r>
            <a:endParaRPr lang="en-US" altLang="zh-CN" sz="2400" b="1">
              <a:latin typeface="思源宋体 CN" panose="02020400000000000000" charset="-122"/>
              <a:ea typeface="思源宋体 CN" panose="02020400000000000000" charset="-122"/>
              <a:cs typeface="思源宋体 CN" panose="02020400000000000000" charset="-122"/>
            </a:endParaRPr>
          </a:p>
          <a:p>
            <a:pPr algn="ctr"/>
            <a:endParaRPr lang="en-US" altLang="zh-CN" sz="24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8855"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需求顶：低利润维系，节后复产推进迟缓，铁水增量不明显</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4845" y="3717290"/>
            <a:ext cx="4608830" cy="245046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a:t>
            </a:r>
            <a:r>
              <a:rPr lang="en-US" altLang="zh-CN" sz="1400">
                <a:latin typeface="思源宋体 CN" panose="02020400000000000000" charset="-122"/>
                <a:ea typeface="思源宋体 CN" panose="02020400000000000000" charset="-122"/>
                <a:cs typeface="思源宋体 CN" panose="02020400000000000000" charset="-122"/>
              </a:rPr>
              <a:t>2022</a:t>
            </a:r>
            <a:r>
              <a:rPr lang="zh-CN" altLang="en-US" sz="1400">
                <a:latin typeface="思源宋体 CN" panose="02020400000000000000" charset="-122"/>
                <a:ea typeface="思源宋体 CN" panose="02020400000000000000" charset="-122"/>
                <a:cs typeface="思源宋体 CN" panose="02020400000000000000" charset="-122"/>
              </a:rPr>
              <a:t>年下半年开始，钢厂不复供给侧改革后的高光时刻，行业盈利大幅走跌，平均盈利率在</a:t>
            </a:r>
            <a:r>
              <a:rPr lang="en-US" altLang="zh-CN" sz="1400">
                <a:latin typeface="思源宋体 CN" panose="02020400000000000000" charset="-122"/>
                <a:ea typeface="思源宋体 CN" panose="02020400000000000000" charset="-122"/>
                <a:cs typeface="思源宋体 CN" panose="02020400000000000000" charset="-122"/>
              </a:rPr>
              <a:t>30%</a:t>
            </a:r>
            <a:r>
              <a:rPr lang="zh-CN" altLang="en-US" sz="1400">
                <a:latin typeface="思源宋体 CN" panose="02020400000000000000" charset="-122"/>
                <a:ea typeface="思源宋体 CN" panose="02020400000000000000" charset="-122"/>
                <a:cs typeface="思源宋体 CN" panose="02020400000000000000" charset="-122"/>
              </a:rPr>
              <a:t>左右，与此前动辄</a:t>
            </a:r>
            <a:r>
              <a:rPr lang="en-US" altLang="zh-CN" sz="1400">
                <a:latin typeface="思源宋体 CN" panose="02020400000000000000" charset="-122"/>
                <a:ea typeface="思源宋体 CN" panose="02020400000000000000" charset="-122"/>
                <a:cs typeface="思源宋体 CN" panose="02020400000000000000" charset="-122"/>
              </a:rPr>
              <a:t>80%</a:t>
            </a:r>
            <a:r>
              <a:rPr lang="zh-CN" altLang="en-US" sz="1400">
                <a:latin typeface="思源宋体 CN" panose="02020400000000000000" charset="-122"/>
                <a:ea typeface="思源宋体 CN" panose="02020400000000000000" charset="-122"/>
                <a:cs typeface="思源宋体 CN" panose="02020400000000000000" charset="-122"/>
              </a:rPr>
              <a:t>左右的盈利率大相径庭；而以钢联口径钢材毛利来看，今年节后利润仍未有明显改观，导致原本计划复产的高炉再度检修，铁水产量增幅略不及此前市场预期。</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11" name="图表 10"/>
          <p:cNvGraphicFramePr/>
          <p:nvPr>
            <p:custDataLst>
              <p:tags r:id="rId7"/>
            </p:custDataLst>
          </p:nvPr>
        </p:nvGraphicFramePr>
        <p:xfrm>
          <a:off x="739140" y="926783"/>
          <a:ext cx="4608000"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图表 14"/>
          <p:cNvGraphicFramePr/>
          <p:nvPr>
            <p:custDataLst>
              <p:tags r:id="rId8"/>
            </p:custDataLst>
          </p:nvPr>
        </p:nvGraphicFramePr>
        <p:xfrm>
          <a:off x="5744528" y="926783"/>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图表 15"/>
          <p:cNvGraphicFramePr/>
          <p:nvPr>
            <p:custDataLst>
              <p:tags r:id="rId9"/>
            </p:custDataLst>
          </p:nvPr>
        </p:nvGraphicFramePr>
        <p:xfrm>
          <a:off x="738823" y="3716338"/>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3">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8855"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需求顶：成材累库幅度较大，加剧供应压力，减弱复产动能</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4"/>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5"/>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738505" y="3717290"/>
            <a:ext cx="9615170" cy="245046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今年节后钢材累库幅度较大，螺纹库存累积至</a:t>
            </a:r>
            <a:r>
              <a:rPr lang="en-US" altLang="zh-CN" sz="1400">
                <a:latin typeface="思源宋体 CN" panose="02020400000000000000" charset="-122"/>
                <a:ea typeface="思源宋体 CN" panose="02020400000000000000" charset="-122"/>
                <a:cs typeface="思源宋体 CN" panose="02020400000000000000" charset="-122"/>
              </a:rPr>
              <a:t>1180.04</a:t>
            </a:r>
            <a:r>
              <a:rPr lang="zh-CN" altLang="en-US" sz="1400">
                <a:latin typeface="思源宋体 CN" panose="02020400000000000000" charset="-122"/>
                <a:ea typeface="思源宋体 CN" panose="02020400000000000000" charset="-122"/>
                <a:cs typeface="思源宋体 CN" panose="02020400000000000000" charset="-122"/>
              </a:rPr>
              <a:t>万吨，热卷库存更是累积至</a:t>
            </a:r>
            <a:r>
              <a:rPr lang="en-US" altLang="zh-CN" sz="1400">
                <a:latin typeface="思源宋体 CN" panose="02020400000000000000" charset="-122"/>
                <a:ea typeface="思源宋体 CN" panose="02020400000000000000" charset="-122"/>
                <a:cs typeface="思源宋体 CN" panose="02020400000000000000" charset="-122"/>
              </a:rPr>
              <a:t>427.86</a:t>
            </a:r>
            <a:r>
              <a:rPr lang="zh-CN" altLang="en-US" sz="1400">
                <a:latin typeface="思源宋体 CN" panose="02020400000000000000" charset="-122"/>
                <a:ea typeface="思源宋体 CN" panose="02020400000000000000" charset="-122"/>
                <a:cs typeface="思源宋体 CN" panose="02020400000000000000" charset="-122"/>
              </a:rPr>
              <a:t>万吨，农历同比增幅为</a:t>
            </a:r>
            <a:r>
              <a:rPr lang="en-US" altLang="zh-CN" sz="1400">
                <a:latin typeface="思源宋体 CN" panose="02020400000000000000" charset="-122"/>
                <a:ea typeface="思源宋体 CN" panose="02020400000000000000" charset="-122"/>
                <a:cs typeface="思源宋体 CN" panose="02020400000000000000" charset="-122"/>
              </a:rPr>
              <a:t>10.69%</a:t>
            </a:r>
            <a:r>
              <a:rPr lang="zh-CN" altLang="en-US" sz="1400">
                <a:latin typeface="思源宋体 CN" panose="02020400000000000000" charset="-122"/>
                <a:ea typeface="思源宋体 CN" panose="02020400000000000000" charset="-122"/>
                <a:cs typeface="思源宋体 CN" panose="02020400000000000000" charset="-122"/>
              </a:rPr>
              <a:t>，达到疫情后高位。</a:t>
            </a:r>
            <a:endParaRPr lang="zh-CN" altLang="en-US" sz="1400">
              <a:latin typeface="思源宋体 CN" panose="02020400000000000000" charset="-122"/>
              <a:ea typeface="思源宋体 CN" panose="02020400000000000000" charset="-122"/>
              <a:cs typeface="思源宋体 CN" panose="02020400000000000000" charset="-122"/>
            </a:endParaRPr>
          </a:p>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而消息面上，国务院发布的《重点省份分类加强政府投资项目管理办法（试行）》（47 号文），对天津，内蒙，辽宁，吉林，黑龙江，广西，重庆，贵州，云南，甘肃，青海，宁夏 12个省份，分类加强政府投资项目管理，严控新建政投资项目，严格清理规范在建政府投资项目，以防范化解地方债风险；从黑色下游需求来看，地产占比达</a:t>
            </a:r>
            <a:r>
              <a:rPr lang="en-US" altLang="zh-CN" sz="1400">
                <a:latin typeface="思源宋体 CN" panose="02020400000000000000" charset="-122"/>
                <a:ea typeface="思源宋体 CN" panose="02020400000000000000" charset="-122"/>
                <a:cs typeface="思源宋体 CN" panose="02020400000000000000" charset="-122"/>
              </a:rPr>
              <a:t>37%</a:t>
            </a:r>
            <a:r>
              <a:rPr lang="zh-CN" altLang="en-US" sz="1400">
                <a:latin typeface="思源宋体 CN" panose="02020400000000000000" charset="-122"/>
                <a:ea typeface="思源宋体 CN" panose="02020400000000000000" charset="-122"/>
                <a:cs typeface="思源宋体 CN" panose="02020400000000000000" charset="-122"/>
              </a:rPr>
              <a:t>左右，基建达</a:t>
            </a:r>
            <a:r>
              <a:rPr lang="en-US" altLang="zh-CN" sz="1400">
                <a:latin typeface="思源宋体 CN" panose="02020400000000000000" charset="-122"/>
                <a:ea typeface="思源宋体 CN" panose="02020400000000000000" charset="-122"/>
                <a:cs typeface="思源宋体 CN" panose="02020400000000000000" charset="-122"/>
              </a:rPr>
              <a:t>20%</a:t>
            </a:r>
            <a:r>
              <a:rPr lang="zh-CN" altLang="en-US" sz="1400">
                <a:latin typeface="思源宋体 CN" panose="02020400000000000000" charset="-122"/>
                <a:ea typeface="思源宋体 CN" panose="02020400000000000000" charset="-122"/>
                <a:cs typeface="思源宋体 CN" panose="02020400000000000000" charset="-122"/>
              </a:rPr>
              <a:t>，制造业占</a:t>
            </a:r>
            <a:r>
              <a:rPr lang="en-US" altLang="zh-CN" sz="1400">
                <a:latin typeface="思源宋体 CN" panose="02020400000000000000" charset="-122"/>
                <a:ea typeface="思源宋体 CN" panose="02020400000000000000" charset="-122"/>
                <a:cs typeface="思源宋体 CN" panose="02020400000000000000" charset="-122"/>
              </a:rPr>
              <a:t>33%</a:t>
            </a:r>
            <a:r>
              <a:rPr lang="zh-CN" altLang="en-US" sz="1400">
                <a:latin typeface="思源宋体 CN" panose="02020400000000000000" charset="-122"/>
                <a:ea typeface="思源宋体 CN" panose="02020400000000000000" charset="-122"/>
                <a:cs typeface="思源宋体 CN" panose="02020400000000000000" charset="-122"/>
              </a:rPr>
              <a:t>，出口占</a:t>
            </a:r>
            <a:r>
              <a:rPr lang="en-US" altLang="zh-CN" sz="1400">
                <a:latin typeface="思源宋体 CN" panose="02020400000000000000" charset="-122"/>
                <a:ea typeface="思源宋体 CN" panose="02020400000000000000" charset="-122"/>
                <a:cs typeface="思源宋体 CN" panose="02020400000000000000" charset="-122"/>
              </a:rPr>
              <a:t>10%</a:t>
            </a:r>
            <a:r>
              <a:rPr lang="zh-CN" altLang="en-US" sz="1400">
                <a:latin typeface="思源宋体 CN" panose="02020400000000000000" charset="-122"/>
                <a:ea typeface="思源宋体 CN" panose="02020400000000000000" charset="-122"/>
                <a:cs typeface="思源宋体 CN" panose="02020400000000000000" charset="-122"/>
              </a:rPr>
              <a:t>；</a:t>
            </a:r>
            <a:r>
              <a:rPr lang="en-US" altLang="zh-CN" sz="1400">
                <a:latin typeface="思源宋体 CN" panose="02020400000000000000" charset="-122"/>
                <a:ea typeface="思源宋体 CN" panose="02020400000000000000" charset="-122"/>
                <a:cs typeface="思源宋体 CN" panose="02020400000000000000" charset="-122"/>
              </a:rPr>
              <a:t>12</a:t>
            </a:r>
            <a:r>
              <a:rPr lang="zh-CN" altLang="en-US" sz="1400">
                <a:latin typeface="思源宋体 CN" panose="02020400000000000000" charset="-122"/>
                <a:ea typeface="思源宋体 CN" panose="02020400000000000000" charset="-122"/>
                <a:cs typeface="思源宋体 CN" panose="02020400000000000000" charset="-122"/>
              </a:rPr>
              <a:t>省严控新建投资，这将对本就虚弱的钢材需求造成较大减量。</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5" name="图表 4"/>
          <p:cNvGraphicFramePr/>
          <p:nvPr>
            <p:custDataLst>
              <p:tags r:id="rId6"/>
            </p:custDataLst>
          </p:nvPr>
        </p:nvGraphicFramePr>
        <p:xfrm>
          <a:off x="738823" y="92678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7"/>
            </p:custDataLst>
          </p:nvPr>
        </p:nvGraphicFramePr>
        <p:xfrm>
          <a:off x="5744845" y="919480"/>
          <a:ext cx="4608000" cy="244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9210675"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需求顶：终端难言乐观，水泥、沥青等开工均回落至往年低位</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4845" y="3726815"/>
            <a:ext cx="4607560" cy="2443480"/>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终端来看，水泥熟料产能利用率、混凝土发运量以及石油沥青装置开工率等均未能迎来开门红，而是创下新低，悲观情绪涌现。</a:t>
            </a:r>
            <a:endParaRPr lang="zh-CN" altLang="en-US" sz="1400">
              <a:latin typeface="思源宋体 CN" panose="02020400000000000000" charset="-122"/>
              <a:ea typeface="思源宋体 CN" panose="02020400000000000000" charset="-122"/>
              <a:cs typeface="思源宋体 CN" panose="02020400000000000000" charset="-122"/>
            </a:endParaRPr>
          </a:p>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sym typeface="+mn-ea"/>
              </a:rPr>
              <a:t>据百年建筑网最新调研数据显示，</a:t>
            </a:r>
            <a:r>
              <a:rPr lang="zh-CN" altLang="en-US" sz="1400">
                <a:latin typeface="思源宋体 CN" panose="02020400000000000000" charset="-122"/>
                <a:ea typeface="思源宋体 CN" panose="02020400000000000000" charset="-122"/>
                <a:cs typeface="思源宋体 CN" panose="02020400000000000000" charset="-122"/>
                <a:sym typeface="+mn-ea"/>
              </a:rPr>
              <a:t>全国10094个工地开复工率39.9%，农历同比增加1.5个百分点；劳务上工率38.1%，农历同比下降5.2个百分点；</a:t>
            </a:r>
            <a:r>
              <a:rPr lang="zh-CN" altLang="en-US" sz="1400">
                <a:latin typeface="思源宋体 CN" panose="02020400000000000000" charset="-122"/>
                <a:ea typeface="思源宋体 CN" panose="02020400000000000000" charset="-122"/>
                <a:cs typeface="思源宋体 CN" panose="02020400000000000000" charset="-122"/>
                <a:sym typeface="+mn-ea"/>
              </a:rPr>
              <a:t>建筑实物量整体低于去年，主要消费量农历同比下降</a:t>
            </a:r>
            <a:r>
              <a:rPr lang="en-US" altLang="zh-CN" sz="1400">
                <a:latin typeface="思源宋体 CN" panose="02020400000000000000" charset="-122"/>
                <a:ea typeface="思源宋体 CN" panose="02020400000000000000" charset="-122"/>
                <a:cs typeface="思源宋体 CN" panose="02020400000000000000" charset="-122"/>
                <a:sym typeface="+mn-ea"/>
              </a:rPr>
              <a:t>30%</a:t>
            </a:r>
            <a:r>
              <a:rPr lang="zh-CN" altLang="en-US" sz="1400">
                <a:latin typeface="思源宋体 CN" panose="02020400000000000000" charset="-122"/>
                <a:ea typeface="思源宋体 CN" panose="02020400000000000000" charset="-122"/>
                <a:cs typeface="思源宋体 CN" panose="02020400000000000000" charset="-122"/>
                <a:sym typeface="+mn-ea"/>
              </a:rPr>
              <a:t>。</a:t>
            </a:r>
            <a:endParaRPr lang="zh-CN" altLang="en-US" sz="1400">
              <a:latin typeface="思源宋体 CN" panose="02020400000000000000" charset="-122"/>
              <a:ea typeface="思源宋体 CN" panose="02020400000000000000" charset="-122"/>
              <a:cs typeface="思源宋体 CN" panose="02020400000000000000" charset="-122"/>
            </a:endParaRPr>
          </a:p>
          <a:p>
            <a:pPr marL="285750" indent="-285750" latinLnBrk="0">
              <a:lnSpc>
                <a:spcPct val="150000"/>
              </a:lnSpc>
              <a:buFont typeface="Wingdings" panose="05000000000000000000" charset="0"/>
              <a:buChar char="Ø"/>
            </a:pP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9" name="图表 8"/>
          <p:cNvGraphicFramePr/>
          <p:nvPr>
            <p:custDataLst>
              <p:tags r:id="rId7"/>
            </p:custDataLst>
          </p:nvPr>
        </p:nvGraphicFramePr>
        <p:xfrm>
          <a:off x="738823" y="92678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custDataLst>
              <p:tags r:id="rId8"/>
            </p:custDataLst>
          </p:nvPr>
        </p:nvGraphicFramePr>
        <p:xfrm>
          <a:off x="5744528" y="926783"/>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p:cNvGraphicFramePr/>
          <p:nvPr>
            <p:custDataLst>
              <p:tags r:id="rId9"/>
            </p:custDataLst>
          </p:nvPr>
        </p:nvGraphicFramePr>
        <p:xfrm>
          <a:off x="738823" y="3716338"/>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708914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需求顶：高频成交颇显乏力，下游承接不畅</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6115" y="3716655"/>
            <a:ext cx="4607560" cy="200215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从高频成交来看，以农历计，沪市线螺采购量同比下滑</a:t>
            </a:r>
            <a:r>
              <a:rPr lang="en-US" altLang="zh-CN" sz="1400">
                <a:latin typeface="思源宋体 CN" panose="02020400000000000000" charset="-122"/>
                <a:ea typeface="思源宋体 CN" panose="02020400000000000000" charset="-122"/>
                <a:cs typeface="思源宋体 CN" panose="02020400000000000000" charset="-122"/>
              </a:rPr>
              <a:t>86.08%</a:t>
            </a:r>
            <a:r>
              <a:rPr lang="zh-CN" altLang="en-US" sz="1400">
                <a:latin typeface="思源宋体 CN" panose="02020400000000000000" charset="-122"/>
                <a:ea typeface="思源宋体 CN" panose="02020400000000000000" charset="-122"/>
                <a:cs typeface="思源宋体 CN" panose="02020400000000000000" charset="-122"/>
              </a:rPr>
              <a:t>，焊管成交量同比下滑</a:t>
            </a:r>
            <a:r>
              <a:rPr lang="en-US" altLang="zh-CN" sz="1400">
                <a:latin typeface="思源宋体 CN" panose="02020400000000000000" charset="-122"/>
                <a:ea typeface="思源宋体 CN" panose="02020400000000000000" charset="-122"/>
                <a:cs typeface="思源宋体 CN" panose="02020400000000000000" charset="-122"/>
              </a:rPr>
              <a:t>40.73%</a:t>
            </a:r>
            <a:r>
              <a:rPr lang="zh-CN" altLang="en-US" sz="1400">
                <a:latin typeface="思源宋体 CN" panose="02020400000000000000" charset="-122"/>
                <a:ea typeface="思源宋体 CN" panose="02020400000000000000" charset="-122"/>
                <a:cs typeface="思源宋体 CN" panose="02020400000000000000" charset="-122"/>
              </a:rPr>
              <a:t>，镀锌管成交量同比下滑</a:t>
            </a:r>
            <a:r>
              <a:rPr lang="en-US" altLang="zh-CN" sz="1400">
                <a:latin typeface="思源宋体 CN" panose="02020400000000000000" charset="-122"/>
                <a:ea typeface="思源宋体 CN" panose="02020400000000000000" charset="-122"/>
                <a:cs typeface="思源宋体 CN" panose="02020400000000000000" charset="-122"/>
              </a:rPr>
              <a:t>49.9%</a:t>
            </a:r>
            <a:r>
              <a:rPr lang="zh-CN" altLang="en-US" sz="1400">
                <a:latin typeface="思源宋体 CN" panose="02020400000000000000" charset="-122"/>
                <a:ea typeface="思源宋体 CN" panose="02020400000000000000" charset="-122"/>
                <a:cs typeface="思源宋体 CN" panose="02020400000000000000" charset="-122"/>
              </a:rPr>
              <a:t>；</a:t>
            </a:r>
            <a:r>
              <a:rPr lang="zh-CN" altLang="en-US" sz="1400">
                <a:latin typeface="思源宋体 CN" panose="02020400000000000000" charset="-122"/>
                <a:ea typeface="思源宋体 CN" panose="02020400000000000000" charset="-122"/>
                <a:cs typeface="思源宋体 CN" panose="02020400000000000000" charset="-122"/>
                <a:sym typeface="+mn-ea"/>
              </a:rPr>
              <a:t>沪市线螺采购量以及焊管、镀锌管成交恢复力度远不及往年，</a:t>
            </a:r>
            <a:r>
              <a:rPr lang="zh-CN" altLang="en-US" sz="1400">
                <a:latin typeface="思源宋体 CN" panose="02020400000000000000" charset="-122"/>
                <a:ea typeface="思源宋体 CN" panose="02020400000000000000" charset="-122"/>
                <a:cs typeface="思源宋体 CN" panose="02020400000000000000" charset="-122"/>
              </a:rPr>
              <a:t>下游接货谨慎为主。</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8" name="图表 7"/>
          <p:cNvGraphicFramePr/>
          <p:nvPr>
            <p:custDataLst>
              <p:tags r:id="rId7"/>
            </p:custDataLst>
          </p:nvPr>
        </p:nvGraphicFramePr>
        <p:xfrm>
          <a:off x="738188" y="92678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custDataLst>
              <p:tags r:id="rId8"/>
            </p:custDataLst>
          </p:nvPr>
        </p:nvGraphicFramePr>
        <p:xfrm>
          <a:off x="5745163" y="926783"/>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p:nvPr>
            <p:custDataLst>
              <p:tags r:id="rId9"/>
            </p:custDataLst>
          </p:nvPr>
        </p:nvGraphicFramePr>
        <p:xfrm>
          <a:off x="738823" y="3716338"/>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708914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库存顶：港口库存回升，疏港量以及港口成交下行</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4210" y="3721735"/>
            <a:ext cx="4608830" cy="243649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从港口的角度看，</a:t>
            </a:r>
            <a:r>
              <a:rPr lang="en-US" altLang="zh-CN" sz="1400">
                <a:latin typeface="思源宋体 CN" panose="02020400000000000000" charset="-122"/>
                <a:ea typeface="思源宋体 CN" panose="02020400000000000000" charset="-122"/>
                <a:cs typeface="思源宋体 CN" panose="02020400000000000000" charset="-122"/>
              </a:rPr>
              <a:t>2023</a:t>
            </a:r>
            <a:r>
              <a:rPr lang="zh-CN" altLang="en-US" sz="1400">
                <a:latin typeface="思源宋体 CN" panose="02020400000000000000" charset="-122"/>
                <a:ea typeface="思源宋体 CN" panose="02020400000000000000" charset="-122"/>
                <a:cs typeface="思源宋体 CN" panose="02020400000000000000" charset="-122"/>
              </a:rPr>
              <a:t>年港口库存自高点超过</a:t>
            </a:r>
            <a:r>
              <a:rPr lang="en-US" altLang="zh-CN" sz="1400">
                <a:latin typeface="思源宋体 CN" panose="02020400000000000000" charset="-122"/>
                <a:ea typeface="思源宋体 CN" panose="02020400000000000000" charset="-122"/>
                <a:cs typeface="思源宋体 CN" panose="02020400000000000000" charset="-122"/>
              </a:rPr>
              <a:t>1.4</a:t>
            </a:r>
            <a:r>
              <a:rPr lang="zh-CN" altLang="en-US" sz="1400">
                <a:latin typeface="思源宋体 CN" panose="02020400000000000000" charset="-122"/>
                <a:ea typeface="思源宋体 CN" panose="02020400000000000000" charset="-122"/>
                <a:cs typeface="思源宋体 CN" panose="02020400000000000000" charset="-122"/>
              </a:rPr>
              <a:t>亿吨回落至</a:t>
            </a:r>
            <a:r>
              <a:rPr lang="en-US" altLang="zh-CN" sz="1400">
                <a:latin typeface="思源宋体 CN" panose="02020400000000000000" charset="-122"/>
                <a:ea typeface="思源宋体 CN" panose="02020400000000000000" charset="-122"/>
                <a:cs typeface="思源宋体 CN" panose="02020400000000000000" charset="-122"/>
              </a:rPr>
              <a:t>1.1</a:t>
            </a:r>
            <a:r>
              <a:rPr lang="zh-CN" altLang="en-US" sz="1400">
                <a:latin typeface="思源宋体 CN" panose="02020400000000000000" charset="-122"/>
                <a:ea typeface="思源宋体 CN" panose="02020400000000000000" charset="-122"/>
                <a:cs typeface="思源宋体 CN" panose="02020400000000000000" charset="-122"/>
              </a:rPr>
              <a:t>亿吨下方，</a:t>
            </a:r>
            <a:r>
              <a:rPr lang="zh-CN" altLang="en-US" sz="1400">
                <a:latin typeface="思源宋体 CN" panose="02020400000000000000" charset="-122"/>
                <a:ea typeface="思源宋体 CN" panose="02020400000000000000" charset="-122"/>
                <a:cs typeface="思源宋体 CN" panose="02020400000000000000" charset="-122"/>
                <a:sym typeface="+mn-ea"/>
              </a:rPr>
              <a:t>前三季度基本是以去库为主，</a:t>
            </a:r>
            <a:r>
              <a:rPr lang="zh-CN" altLang="en-US" sz="1400">
                <a:latin typeface="思源宋体 CN" panose="02020400000000000000" charset="-122"/>
                <a:ea typeface="思源宋体 CN" panose="02020400000000000000" charset="-122"/>
                <a:cs typeface="思源宋体 CN" panose="02020400000000000000" charset="-122"/>
              </a:rPr>
              <a:t>从</a:t>
            </a:r>
            <a:r>
              <a:rPr lang="en-US" altLang="zh-CN" sz="1400">
                <a:latin typeface="思源宋体 CN" panose="02020400000000000000" charset="-122"/>
                <a:ea typeface="思源宋体 CN" panose="02020400000000000000" charset="-122"/>
                <a:cs typeface="思源宋体 CN" panose="02020400000000000000" charset="-122"/>
              </a:rPr>
              <a:t>10</a:t>
            </a:r>
            <a:r>
              <a:rPr lang="zh-CN" altLang="en-US" sz="1400">
                <a:latin typeface="思源宋体 CN" panose="02020400000000000000" charset="-122"/>
                <a:ea typeface="思源宋体 CN" panose="02020400000000000000" charset="-122"/>
                <a:cs typeface="思源宋体 CN" panose="02020400000000000000" charset="-122"/>
              </a:rPr>
              <a:t>月下旬开始才逐步回升；而今年春节前后延续累库态势且幅度较大，再度回到</a:t>
            </a:r>
            <a:r>
              <a:rPr lang="en-US" altLang="zh-CN" sz="1400">
                <a:latin typeface="思源宋体 CN" panose="02020400000000000000" charset="-122"/>
                <a:ea typeface="思源宋体 CN" panose="02020400000000000000" charset="-122"/>
                <a:cs typeface="思源宋体 CN" panose="02020400000000000000" charset="-122"/>
              </a:rPr>
              <a:t>1.36</a:t>
            </a:r>
            <a:r>
              <a:rPr lang="zh-CN" altLang="en-US" sz="1400">
                <a:latin typeface="思源宋体 CN" panose="02020400000000000000" charset="-122"/>
                <a:ea typeface="思源宋体 CN" panose="02020400000000000000" charset="-122"/>
                <a:cs typeface="思源宋体 CN" panose="02020400000000000000" charset="-122"/>
              </a:rPr>
              <a:t>亿吨；同时疏港量大幅走弱至</a:t>
            </a:r>
            <a:r>
              <a:rPr lang="en-US" altLang="zh-CN" sz="1400">
                <a:latin typeface="思源宋体 CN" panose="02020400000000000000" charset="-122"/>
                <a:ea typeface="思源宋体 CN" panose="02020400000000000000" charset="-122"/>
                <a:cs typeface="思源宋体 CN" panose="02020400000000000000" charset="-122"/>
              </a:rPr>
              <a:t>270</a:t>
            </a:r>
            <a:r>
              <a:rPr lang="zh-CN" altLang="en-US" sz="1400">
                <a:latin typeface="思源宋体 CN" panose="02020400000000000000" charset="-122"/>
                <a:ea typeface="思源宋体 CN" panose="02020400000000000000" charset="-122"/>
                <a:cs typeface="思源宋体 CN" panose="02020400000000000000" charset="-122"/>
              </a:rPr>
              <a:t>万吨，以农历计同比下滑</a:t>
            </a:r>
            <a:r>
              <a:rPr lang="en-US" altLang="zh-CN" sz="1400">
                <a:latin typeface="思源宋体 CN" panose="02020400000000000000" charset="-122"/>
                <a:ea typeface="思源宋体 CN" panose="02020400000000000000" charset="-122"/>
                <a:cs typeface="思源宋体 CN" panose="02020400000000000000" charset="-122"/>
              </a:rPr>
              <a:t>15.5%</a:t>
            </a:r>
            <a:r>
              <a:rPr lang="zh-CN" altLang="en-US" sz="1400">
                <a:latin typeface="思源宋体 CN" panose="02020400000000000000" charset="-122"/>
                <a:ea typeface="思源宋体 CN" panose="02020400000000000000" charset="-122"/>
                <a:cs typeface="思源宋体 CN" panose="02020400000000000000" charset="-122"/>
              </a:rPr>
              <a:t>；港口成交也创下新低，远不及往年</a:t>
            </a:r>
            <a:r>
              <a:rPr lang="en-US" altLang="zh-CN" sz="1400">
                <a:latin typeface="思源宋体 CN" panose="02020400000000000000" charset="-122"/>
                <a:ea typeface="思源宋体 CN" panose="02020400000000000000" charset="-122"/>
                <a:cs typeface="思源宋体 CN" panose="02020400000000000000" charset="-122"/>
              </a:rPr>
              <a:t>90</a:t>
            </a:r>
            <a:r>
              <a:rPr lang="zh-CN" altLang="en-US" sz="1400">
                <a:latin typeface="思源宋体 CN" panose="02020400000000000000" charset="-122"/>
                <a:ea typeface="思源宋体 CN" panose="02020400000000000000" charset="-122"/>
                <a:cs typeface="思源宋体 CN" panose="02020400000000000000" charset="-122"/>
              </a:rPr>
              <a:t>万吨左右的成交水平。</a:t>
            </a:r>
            <a:endParaRPr lang="zh-CN" altLang="en-US" sz="1400">
              <a:latin typeface="思源宋体 CN" panose="02020400000000000000" charset="-122"/>
              <a:ea typeface="思源宋体 CN" panose="02020400000000000000" charset="-122"/>
              <a:cs typeface="思源宋体 CN" panose="02020400000000000000" charset="-122"/>
            </a:endParaRPr>
          </a:p>
          <a:p>
            <a:pPr marL="0" indent="0" latinLnBrk="0">
              <a:lnSpc>
                <a:spcPct val="150000"/>
              </a:lnSpc>
              <a:buFont typeface="Wingdings" panose="05000000000000000000" charset="0"/>
              <a:buNone/>
            </a:pP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8" name="图表 7"/>
          <p:cNvGraphicFramePr/>
          <p:nvPr>
            <p:custDataLst>
              <p:tags r:id="rId7"/>
            </p:custDataLst>
          </p:nvPr>
        </p:nvGraphicFramePr>
        <p:xfrm>
          <a:off x="738823" y="92424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custDataLst>
              <p:tags r:id="rId8"/>
            </p:custDataLst>
          </p:nvPr>
        </p:nvGraphicFramePr>
        <p:xfrm>
          <a:off x="5744528" y="926783"/>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p:nvPr>
            <p:custDataLst>
              <p:tags r:id="rId9"/>
            </p:custDataLst>
          </p:nvPr>
        </p:nvGraphicFramePr>
        <p:xfrm>
          <a:off x="738823" y="3720783"/>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3">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949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库存顶：钢厂维持低库存采购策略，补库动能不强</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4"/>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5"/>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739775" y="3721735"/>
            <a:ext cx="9613265" cy="243649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从钢厂的角度看，自</a:t>
            </a:r>
            <a:r>
              <a:rPr lang="en-US" altLang="zh-CN" sz="1400">
                <a:latin typeface="思源宋体 CN" panose="02020400000000000000" charset="-122"/>
                <a:ea typeface="思源宋体 CN" panose="02020400000000000000" charset="-122"/>
                <a:cs typeface="思源宋体 CN" panose="02020400000000000000" charset="-122"/>
              </a:rPr>
              <a:t>2021</a:t>
            </a:r>
            <a:r>
              <a:rPr lang="zh-CN" altLang="en-US" sz="1400">
                <a:latin typeface="思源宋体 CN" panose="02020400000000000000" charset="-122"/>
                <a:ea typeface="思源宋体 CN" panose="02020400000000000000" charset="-122"/>
                <a:cs typeface="思源宋体 CN" panose="02020400000000000000" charset="-122"/>
              </a:rPr>
              <a:t>年之后，随着钢厂终端需求走弱以及利润被侵蚀严重，低库存成为常态，大多数情况下钢厂补库动力不强；</a:t>
            </a:r>
            <a:r>
              <a:rPr lang="en-US" altLang="zh-CN" sz="1400">
                <a:latin typeface="思源宋体 CN" panose="02020400000000000000" charset="-122"/>
                <a:ea typeface="思源宋体 CN" panose="02020400000000000000" charset="-122"/>
                <a:cs typeface="思源宋体 CN" panose="02020400000000000000" charset="-122"/>
              </a:rPr>
              <a:t>2023</a:t>
            </a:r>
            <a:r>
              <a:rPr lang="zh-CN" altLang="en-US" sz="1400">
                <a:latin typeface="思源宋体 CN" panose="02020400000000000000" charset="-122"/>
                <a:ea typeface="思源宋体 CN" panose="02020400000000000000" charset="-122"/>
                <a:cs typeface="思源宋体 CN" panose="02020400000000000000" charset="-122"/>
              </a:rPr>
              <a:t>年全年</a:t>
            </a:r>
            <a:r>
              <a:rPr lang="en-US" altLang="zh-CN" sz="1400">
                <a:latin typeface="思源宋体 CN" panose="02020400000000000000" charset="-122"/>
                <a:ea typeface="思源宋体 CN" panose="02020400000000000000" charset="-122"/>
                <a:cs typeface="思源宋体 CN" panose="02020400000000000000" charset="-122"/>
              </a:rPr>
              <a:t>247</a:t>
            </a:r>
            <a:r>
              <a:rPr lang="zh-CN" altLang="en-US" sz="1400">
                <a:latin typeface="思源宋体 CN" panose="02020400000000000000" charset="-122"/>
                <a:ea typeface="思源宋体 CN" panose="02020400000000000000" charset="-122"/>
                <a:cs typeface="思源宋体 CN" panose="02020400000000000000" charset="-122"/>
              </a:rPr>
              <a:t>家钢厂进口矿库存维持在</a:t>
            </a:r>
            <a:r>
              <a:rPr lang="en-US" altLang="zh-CN" sz="1400">
                <a:latin typeface="思源宋体 CN" panose="02020400000000000000" charset="-122"/>
                <a:ea typeface="思源宋体 CN" panose="02020400000000000000" charset="-122"/>
                <a:cs typeface="思源宋体 CN" panose="02020400000000000000" charset="-122"/>
              </a:rPr>
              <a:t>9000</a:t>
            </a:r>
            <a:r>
              <a:rPr lang="zh-CN" altLang="en-US" sz="1400">
                <a:latin typeface="思源宋体 CN" panose="02020400000000000000" charset="-122"/>
                <a:ea typeface="思源宋体 CN" panose="02020400000000000000" charset="-122"/>
                <a:cs typeface="思源宋体 CN" panose="02020400000000000000" charset="-122"/>
              </a:rPr>
              <a:t>万吨上下，而当下同比增幅达</a:t>
            </a:r>
            <a:r>
              <a:rPr lang="en-US" altLang="zh-CN" sz="1400">
                <a:latin typeface="思源宋体 CN" panose="02020400000000000000" charset="-122"/>
                <a:ea typeface="思源宋体 CN" panose="02020400000000000000" charset="-122"/>
                <a:cs typeface="思源宋体 CN" panose="02020400000000000000" charset="-122"/>
              </a:rPr>
              <a:t>4.3%</a:t>
            </a:r>
            <a:r>
              <a:rPr lang="zh-CN" altLang="en-US" sz="1400">
                <a:latin typeface="思源宋体 CN" panose="02020400000000000000" charset="-122"/>
                <a:ea typeface="思源宋体 CN" panose="02020400000000000000" charset="-122"/>
                <a:cs typeface="思源宋体 CN" panose="02020400000000000000" charset="-122"/>
              </a:rPr>
              <a:t>，在需求未有明显好转之前，钢厂势必控制采购节奏。</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5" name="图表 4"/>
          <p:cNvGraphicFramePr/>
          <p:nvPr>
            <p:custDataLst>
              <p:tags r:id="rId6"/>
            </p:custDataLst>
          </p:nvPr>
        </p:nvGraphicFramePr>
        <p:xfrm>
          <a:off x="738823" y="93567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7"/>
            </p:custDataLst>
          </p:nvPr>
        </p:nvGraphicFramePr>
        <p:xfrm>
          <a:off x="5743893" y="925513"/>
          <a:ext cx="4608195" cy="24479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708914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供给顶：发运节奏较快，逆季节性回升</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4845" y="3745230"/>
            <a:ext cx="4572000" cy="243903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从发运角度看，今年春节前后铁矿发运不降反升；截止目前，全球铁矿累计发运量达</a:t>
            </a:r>
            <a:r>
              <a:rPr lang="en-US" altLang="zh-CN" sz="1400">
                <a:latin typeface="思源宋体 CN" panose="02020400000000000000" charset="-122"/>
                <a:ea typeface="思源宋体 CN" panose="02020400000000000000" charset="-122"/>
                <a:cs typeface="思源宋体 CN" panose="02020400000000000000" charset="-122"/>
              </a:rPr>
              <a:t>2.2</a:t>
            </a:r>
            <a:r>
              <a:rPr lang="zh-CN" altLang="en-US" sz="1400">
                <a:latin typeface="思源宋体 CN" panose="02020400000000000000" charset="-122"/>
                <a:ea typeface="思源宋体 CN" panose="02020400000000000000" charset="-122"/>
                <a:cs typeface="思源宋体 CN" panose="02020400000000000000" charset="-122"/>
              </a:rPr>
              <a:t>亿吨，累计同比增幅达</a:t>
            </a:r>
            <a:r>
              <a:rPr lang="en-US" altLang="zh-CN" sz="1400">
                <a:latin typeface="思源宋体 CN" panose="02020400000000000000" charset="-122"/>
                <a:ea typeface="思源宋体 CN" panose="02020400000000000000" charset="-122"/>
                <a:cs typeface="思源宋体 CN" panose="02020400000000000000" charset="-122"/>
              </a:rPr>
              <a:t>2.33%</a:t>
            </a:r>
            <a:r>
              <a:rPr lang="zh-CN" altLang="en-US" sz="1400">
                <a:latin typeface="思源宋体 CN" panose="02020400000000000000" charset="-122"/>
                <a:ea typeface="思源宋体 CN" panose="02020400000000000000" charset="-122"/>
                <a:cs typeface="思源宋体 CN" panose="02020400000000000000" charset="-122"/>
              </a:rPr>
              <a:t>，其中主流矿发运达</a:t>
            </a:r>
            <a:r>
              <a:rPr lang="en-US" altLang="zh-CN" sz="1400">
                <a:latin typeface="思源宋体 CN" panose="02020400000000000000" charset="-122"/>
                <a:ea typeface="思源宋体 CN" panose="02020400000000000000" charset="-122"/>
                <a:cs typeface="思源宋体 CN" panose="02020400000000000000" charset="-122"/>
              </a:rPr>
              <a:t>1.78</a:t>
            </a:r>
            <a:r>
              <a:rPr lang="zh-CN" altLang="en-US" sz="1400">
                <a:latin typeface="思源宋体 CN" panose="02020400000000000000" charset="-122"/>
                <a:ea typeface="思源宋体 CN" panose="02020400000000000000" charset="-122"/>
                <a:cs typeface="思源宋体 CN" panose="02020400000000000000" charset="-122"/>
              </a:rPr>
              <a:t>亿吨，非主流矿发运</a:t>
            </a:r>
            <a:r>
              <a:rPr lang="en-US" altLang="zh-CN" sz="1400">
                <a:latin typeface="思源宋体 CN" panose="02020400000000000000" charset="-122"/>
                <a:ea typeface="思源宋体 CN" panose="02020400000000000000" charset="-122"/>
                <a:cs typeface="思源宋体 CN" panose="02020400000000000000" charset="-122"/>
              </a:rPr>
              <a:t>4281.4</a:t>
            </a:r>
            <a:r>
              <a:rPr lang="zh-CN" altLang="en-US" sz="1400">
                <a:latin typeface="思源宋体 CN" panose="02020400000000000000" charset="-122"/>
                <a:ea typeface="思源宋体 CN" panose="02020400000000000000" charset="-122"/>
                <a:cs typeface="思源宋体 CN" panose="02020400000000000000" charset="-122"/>
              </a:rPr>
              <a:t>万吨；整体发运节奏较往年要快，尤其非主流矿，增幅更是达到</a:t>
            </a:r>
            <a:r>
              <a:rPr lang="en-US" altLang="zh-CN" sz="1400">
                <a:latin typeface="思源宋体 CN" panose="02020400000000000000" charset="-122"/>
                <a:ea typeface="思源宋体 CN" panose="02020400000000000000" charset="-122"/>
                <a:cs typeface="思源宋体 CN" panose="02020400000000000000" charset="-122"/>
              </a:rPr>
              <a:t>23%</a:t>
            </a:r>
            <a:r>
              <a:rPr lang="zh-CN" altLang="en-US" sz="1400">
                <a:latin typeface="思源宋体 CN" panose="02020400000000000000" charset="-122"/>
                <a:ea typeface="思源宋体 CN" panose="02020400000000000000" charset="-122"/>
                <a:cs typeface="思源宋体 CN" panose="02020400000000000000" charset="-122"/>
              </a:rPr>
              <a:t>左右，宽松预期显现。</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9" name="图表 8"/>
          <p:cNvGraphicFramePr/>
          <p:nvPr>
            <p:custDataLst>
              <p:tags r:id="rId7"/>
            </p:custDataLst>
          </p:nvPr>
        </p:nvGraphicFramePr>
        <p:xfrm>
          <a:off x="738823" y="92678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custDataLst>
              <p:tags r:id="rId8"/>
            </p:custDataLst>
          </p:nvPr>
        </p:nvGraphicFramePr>
        <p:xfrm>
          <a:off x="5744528" y="926783"/>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p:cNvGraphicFramePr/>
          <p:nvPr>
            <p:custDataLst>
              <p:tags r:id="rId9"/>
            </p:custDataLst>
          </p:nvPr>
        </p:nvGraphicFramePr>
        <p:xfrm>
          <a:off x="738823" y="3730308"/>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3">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708914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供给顶：国内到港量处于近年来高位</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4"/>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5"/>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738505" y="3745230"/>
            <a:ext cx="9614535" cy="243903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从到港的角度看，今年</a:t>
            </a:r>
            <a:r>
              <a:rPr lang="en-US" altLang="zh-CN" sz="1400">
                <a:latin typeface="思源宋体 CN" panose="02020400000000000000" charset="-122"/>
                <a:ea typeface="思源宋体 CN" panose="02020400000000000000" charset="-122"/>
                <a:cs typeface="思源宋体 CN" panose="02020400000000000000" charset="-122"/>
              </a:rPr>
              <a:t>1-2</a:t>
            </a:r>
            <a:r>
              <a:rPr lang="zh-CN" altLang="en-US" sz="1400">
                <a:latin typeface="思源宋体 CN" panose="02020400000000000000" charset="-122"/>
                <a:ea typeface="思源宋体 CN" panose="02020400000000000000" charset="-122"/>
                <a:cs typeface="思源宋体 CN" panose="02020400000000000000" charset="-122"/>
              </a:rPr>
              <a:t>月份累计到港量达</a:t>
            </a:r>
            <a:r>
              <a:rPr lang="en-US" altLang="zh-CN" sz="1400">
                <a:latin typeface="思源宋体 CN" panose="02020400000000000000" charset="-122"/>
                <a:ea typeface="思源宋体 CN" panose="02020400000000000000" charset="-122"/>
                <a:cs typeface="思源宋体 CN" panose="02020400000000000000" charset="-122"/>
              </a:rPr>
              <a:t>2.02</a:t>
            </a:r>
            <a:r>
              <a:rPr lang="zh-CN" altLang="en-US" sz="1400">
                <a:latin typeface="思源宋体 CN" panose="02020400000000000000" charset="-122"/>
                <a:ea typeface="思源宋体 CN" panose="02020400000000000000" charset="-122"/>
                <a:cs typeface="思源宋体 CN" panose="02020400000000000000" charset="-122"/>
              </a:rPr>
              <a:t>亿吨，同比增幅达</a:t>
            </a:r>
            <a:r>
              <a:rPr lang="en-US" altLang="zh-CN" sz="1400">
                <a:latin typeface="思源宋体 CN" panose="02020400000000000000" charset="-122"/>
                <a:ea typeface="思源宋体 CN" panose="02020400000000000000" charset="-122"/>
                <a:cs typeface="思源宋体 CN" panose="02020400000000000000" charset="-122"/>
              </a:rPr>
              <a:t>6.88%</a:t>
            </a:r>
            <a:r>
              <a:rPr lang="zh-CN" altLang="en-US" sz="1400">
                <a:latin typeface="思源宋体 CN" panose="02020400000000000000" charset="-122"/>
                <a:ea typeface="思源宋体 CN" panose="02020400000000000000" charset="-122"/>
                <a:cs typeface="思源宋体 CN" panose="02020400000000000000" charset="-122"/>
              </a:rPr>
              <a:t>，远超近年来同期平均水平；以农历计，假期期间到港水平增幅达</a:t>
            </a:r>
            <a:r>
              <a:rPr lang="en-US" altLang="zh-CN" sz="1400">
                <a:latin typeface="思源宋体 CN" panose="02020400000000000000" charset="-122"/>
                <a:ea typeface="思源宋体 CN" panose="02020400000000000000" charset="-122"/>
                <a:cs typeface="思源宋体 CN" panose="02020400000000000000" charset="-122"/>
              </a:rPr>
              <a:t>22.68%</a:t>
            </a:r>
            <a:r>
              <a:rPr lang="zh-CN" altLang="en-US" sz="1400">
                <a:latin typeface="思源宋体 CN" panose="02020400000000000000" charset="-122"/>
                <a:ea typeface="思源宋体 CN" panose="02020400000000000000" charset="-122"/>
                <a:cs typeface="思源宋体 CN" panose="02020400000000000000" charset="-122"/>
              </a:rPr>
              <a:t>，节后同期到港水平增幅达</a:t>
            </a:r>
            <a:r>
              <a:rPr lang="en-US" altLang="zh-CN" sz="1400">
                <a:latin typeface="思源宋体 CN" panose="02020400000000000000" charset="-122"/>
                <a:ea typeface="思源宋体 CN" panose="02020400000000000000" charset="-122"/>
                <a:cs typeface="思源宋体 CN" panose="02020400000000000000" charset="-122"/>
              </a:rPr>
              <a:t>9.98%</a:t>
            </a:r>
            <a:r>
              <a:rPr lang="zh-CN" altLang="en-US" sz="1400">
                <a:latin typeface="思源宋体 CN" panose="02020400000000000000" charset="-122"/>
                <a:ea typeface="思源宋体 CN" panose="02020400000000000000" charset="-122"/>
                <a:cs typeface="思源宋体 CN" panose="02020400000000000000" charset="-122"/>
              </a:rPr>
              <a:t>，位于近年来高位。</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5" name="图表 4"/>
          <p:cNvGraphicFramePr/>
          <p:nvPr>
            <p:custDataLst>
              <p:tags r:id="rId6"/>
            </p:custDataLst>
          </p:nvPr>
        </p:nvGraphicFramePr>
        <p:xfrm>
          <a:off x="738823" y="943293"/>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custDataLst>
              <p:tags r:id="rId7"/>
            </p:custDataLst>
          </p:nvPr>
        </p:nvGraphicFramePr>
        <p:xfrm>
          <a:off x="5744845" y="946468"/>
          <a:ext cx="4608000" cy="244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1">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060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政策顶：高层对投机炒作零容忍</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2"/>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9" name="文本框 8"/>
          <p:cNvSpPr txBox="1"/>
          <p:nvPr>
            <p:custDataLst>
              <p:tags r:id="rId3"/>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数据来源：大连商品交易所官网</a:t>
            </a:r>
            <a:endParaRPr lang="en-US" altLang="zh-CN" sz="1400">
              <a:solidFill>
                <a:schemeClr val="accent4">
                  <a:lumMod val="75000"/>
                </a:schemeClr>
              </a:solidFill>
              <a:latin typeface="+mn-ea"/>
              <a:ea typeface="+mn-ea"/>
              <a:cs typeface="+mn-ea"/>
            </a:endParaRPr>
          </a:p>
        </p:txBody>
      </p:sp>
      <p:graphicFrame>
        <p:nvGraphicFramePr>
          <p:cNvPr id="4" name="表格 3"/>
          <p:cNvGraphicFramePr/>
          <p:nvPr>
            <p:custDataLst>
              <p:tags r:id="rId4"/>
            </p:custDataLst>
          </p:nvPr>
        </p:nvGraphicFramePr>
        <p:xfrm>
          <a:off x="739140" y="927100"/>
          <a:ext cx="8610600" cy="4352290"/>
        </p:xfrm>
        <a:graphic>
          <a:graphicData uri="http://schemas.openxmlformats.org/drawingml/2006/table">
            <a:tbl>
              <a:tblPr/>
              <a:tblGrid>
                <a:gridCol w="1130935"/>
                <a:gridCol w="7479665"/>
              </a:tblGrid>
              <a:tr h="322580">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2023/10/26</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关于调整铁矿石期货部分合约交易限额的通知</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321945">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2023/11/06</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关于调整铁矿石期货相关合约交易限额的通知</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322580">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2023/11/06</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关于调整铁矿石期货相关合约手续费标准通知</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322580">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2023/11/15</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关于调整铁矿石期货合约交易限额和交易保证金水平的通知</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3062605">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2023/11/30</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思源宋体 CN" panose="02020400000000000000" charset="-122"/>
                        </a:rPr>
                        <a:t>为维护市场稳定运行，大商所一直坚守主责主业，持续“零容忍”从严监管市场，严查违规违法行为，保护交易者合法权益。今年来，针对铁矿石期现货价格波动较大的情况，大商所持续强化市场交易行为监控和排查，严密防范和严厉打击扰乱市场秩序，影响价格等违规违法行为，对违反实控关系报备要求、自成交影响价格、传播虚假信息、虚假套期保值交易等违规行为从严查处。大商所对违规交易者采取了罚款、没收违规所得、市场禁入等多项处罚。其中，大商所发挥“五位一体”监管合力，发现并上报上海点钢电子商务涉嫌编造传播虚假信息案件线索，中国证监会立案调查并于今年5月进行了行政处罚。针对近期发现的违规线索，大商所正在分析研判，后续将根据排查情况依法上报中国证监会。当前，大商所正深入学习中央金融工作会议精神，贯彻落实全面加强金融监管的要求，对铁矿石期货等重点品种将强化机构监管、行为监管、功能监管、穿诱式监管、持续监管，“零容忍”严厉打击违法违规交易行为，提高监管精准性、有效性，切实维护市场安全平稳运行。</a:t>
                      </a:r>
                      <a:endParaRPr lang="en-US" altLang="en-US" sz="1100" b="0">
                        <a:latin typeface="思源宋体 CN" panose="02020400000000000000" charset="-122"/>
                        <a:ea typeface="思源宋体 CN" panose="02020400000000000000" charset="-122"/>
                        <a:cs typeface="思源宋体 CN" panose="02020400000000000000"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1">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7585"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政策顶：高层对投机炒作零容忍</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2"/>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9" name="文本框 8"/>
          <p:cNvSpPr txBox="1"/>
          <p:nvPr>
            <p:custDataLst>
              <p:tags r:id="rId3"/>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数据来源：国家发改委官网</a:t>
            </a:r>
            <a:endParaRPr lang="en-US" altLang="zh-CN" sz="1400">
              <a:solidFill>
                <a:schemeClr val="accent4">
                  <a:lumMod val="75000"/>
                </a:schemeClr>
              </a:solidFill>
              <a:latin typeface="+mn-ea"/>
              <a:ea typeface="+mn-ea"/>
              <a:cs typeface="+mn-ea"/>
            </a:endParaRPr>
          </a:p>
        </p:txBody>
      </p:sp>
      <p:graphicFrame>
        <p:nvGraphicFramePr>
          <p:cNvPr id="5" name="表格 4"/>
          <p:cNvGraphicFramePr/>
          <p:nvPr>
            <p:custDataLst>
              <p:tags r:id="rId4"/>
            </p:custDataLst>
          </p:nvPr>
        </p:nvGraphicFramePr>
        <p:xfrm>
          <a:off x="739140" y="927100"/>
          <a:ext cx="8618220" cy="2320925"/>
        </p:xfrm>
        <a:graphic>
          <a:graphicData uri="http://schemas.openxmlformats.org/drawingml/2006/table">
            <a:tbl>
              <a:tblPr/>
              <a:tblGrid>
                <a:gridCol w="1762125"/>
                <a:gridCol w="6856095"/>
              </a:tblGrid>
              <a:tr h="464185">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2023/11/16</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针对近期铁矿石价格出现异动上涨的情况，国家发展改革委价格司派员赴大连商品交易所，共同研究加强铁矿石市场监管工作。</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t"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1160780">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2023/11/23</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针对近期铁矿石价格出现连续过快上涨的异动情况，国家发展改革委价格司、市场监管总局价监竞争局、中国证监会期货部组织部分铁矿石贸易企业和期货公司召开会议，了解有关企业参与铁矿石现货和期货交易情况，要求有关企业依法合规经营，不得捏造散布涨价信息，不得故意渲染涨价氛围，不得囤积居奇，不得哄抬价格，不得过度投机炒作，不得操纵期货市场。国家发展改革委、市场监管总局、中国证监会将紧盯市场动态，持续加强铁矿石期现货联动监管，严厉打击违法违规行为，切实维护市场正常秩序。</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t"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r h="695960">
                <a:tc>
                  <a:txBody>
                    <a:bodyPr/>
                    <a:p>
                      <a:pPr indent="0" algn="l">
                        <a:buNone/>
                      </a:pPr>
                      <a:r>
                        <a:rPr lang="en-US" sz="1100" b="0">
                          <a:latin typeface="思源宋体 CN" panose="02020400000000000000" charset="-122"/>
                          <a:ea typeface="思源宋体 CN" panose="02020400000000000000" charset="-122"/>
                          <a:cs typeface="华文细黑" panose="02010600040101010101" pitchFamily="2" charset="-122"/>
                        </a:rPr>
                        <a:t>2023/11/24</a:t>
                      </a:r>
                      <a:endParaRPr lang="en-US" altLang="en-US" sz="1100" b="0">
                        <a:latin typeface="思源宋体 CN" panose="02020400000000000000" charset="-122"/>
                        <a:ea typeface="思源宋体 CN" panose="02020400000000000000" charset="-122"/>
                        <a:cs typeface="华文细黑" panose="02010600040101010101" pitchFamily="2" charset="-122"/>
                      </a:endParaRPr>
                    </a:p>
                  </a:txBody>
                  <a:tcPr marL="68580" marR="68580" marT="0" marB="0" vert="horz" anchor="ctr"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c>
                  <a:txBody>
                    <a:bodyPr/>
                    <a:p>
                      <a:pPr indent="0" algn="l">
                        <a:buNone/>
                      </a:pPr>
                      <a:r>
                        <a:rPr lang="en-US" sz="1100" b="0">
                          <a:latin typeface="思源宋体 CN" panose="02020400000000000000" charset="-122"/>
                          <a:ea typeface="思源宋体 CN" panose="02020400000000000000" charset="-122"/>
                          <a:cs typeface="宋体" panose="02010600030101010101" pitchFamily="2" charset="-122"/>
                        </a:rPr>
                        <a:t>近日，国家发展改革委价格司会同交通运输部水运局、市场监管总局价监竞争局组织主要港口企业召开会议，了解港口铁矿石库存、堆存装卸收费等有关情况，研究加强港口铁矿石监管，强化行业自律，合理设置库场使用相关规则，加快货物周转，坚决防范利用廉价场地囤积居奇和投机炒作，切实维护市场秩序。</a:t>
                      </a:r>
                      <a:endParaRPr lang="en-US" altLang="en-US" sz="1100" b="0">
                        <a:latin typeface="思源宋体 CN" panose="02020400000000000000" charset="-122"/>
                        <a:ea typeface="思源宋体 CN" panose="02020400000000000000" charset="-122"/>
                        <a:cs typeface="宋体" panose="02010600030101010101" pitchFamily="2" charset="-122"/>
                      </a:endParaRPr>
                    </a:p>
                  </a:txBody>
                  <a:tcPr marL="68580" marR="68580" marT="0" marB="0" vert="horz" anchor="t" anchorCtr="0">
                    <a:lnL w="12700" cap="flat" cmpd="sng">
                      <a:solidFill>
                        <a:srgbClr val="D7D7D7"/>
                      </a:solidFill>
                      <a:prstDash val="solid"/>
                      <a:headEnd type="none" w="med" len="med"/>
                      <a:tailEnd type="none" w="med" len="med"/>
                    </a:lnL>
                    <a:lnR w="12700" cap="flat" cmpd="sng">
                      <a:solidFill>
                        <a:srgbClr val="D7D7D7"/>
                      </a:solidFill>
                      <a:prstDash val="solid"/>
                      <a:headEnd type="none" w="med" len="med"/>
                      <a:tailEnd type="none" w="med" len="med"/>
                    </a:lnR>
                    <a:lnT w="12700" cap="flat" cmpd="sng">
                      <a:solidFill>
                        <a:srgbClr val="D7D7D7"/>
                      </a:solidFill>
                      <a:prstDash val="solid"/>
                      <a:headEnd type="none" w="med" len="med"/>
                      <a:tailEnd type="none" w="med" len="med"/>
                    </a:lnT>
                    <a:lnB w="12700" cap="flat" cmpd="sng">
                      <a:solidFill>
                        <a:srgbClr val="D7D7D7"/>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739140" y="3727450"/>
            <a:ext cx="8618220" cy="1818005"/>
          </a:xfrm>
          <a:prstGeom prst="rect">
            <a:avLst/>
          </a:prstGeom>
          <a:noFill/>
        </p:spPr>
        <p:txBody>
          <a:bodyPr wrap="square" rtlCol="0">
            <a:noAutofit/>
          </a:bodyPr>
          <a:p>
            <a:pPr marL="285750" indent="-285750" algn="l" latinLnBrk="0">
              <a:lnSpc>
                <a:spcPct val="150000"/>
              </a:lnSpc>
              <a:buClrTx/>
              <a:buSzTx/>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按照以往论调，铁矿在880元/吨附近是政策重点关注的位置，但是当下涉及到稳增长以及市场不断交易宏观利好的因素，盘面在节后大幅下行连续破位之后再度反弹；但是稳增长和预期并不代表可以肆意推高价格，尤其国内铁矿80%以上依赖进口，高矿价之下相当于国内钢厂再给海外矿山打工，得不偿失；因此如若盘面肆意上涨，势必再次引发监管关注。</a:t>
            </a:r>
            <a:endParaRPr lang="zh-CN" altLang="en-US" sz="140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4">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949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估值顶：产业链利润分配不合理，估值处于较高位置</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5"/>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6"/>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26" name="文本框 25"/>
          <p:cNvSpPr txBox="1"/>
          <p:nvPr/>
        </p:nvSpPr>
        <p:spPr>
          <a:xfrm>
            <a:off x="5744845" y="3726180"/>
            <a:ext cx="4608830" cy="2442845"/>
          </a:xfrm>
          <a:prstGeom prst="rect">
            <a:avLst/>
          </a:prstGeom>
          <a:noFill/>
        </p:spPr>
        <p:txBody>
          <a:bodyPr wrap="square" rtlCol="0">
            <a:noAutofit/>
          </a:bodyPr>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从统计的角度看，铁矿合约自</a:t>
            </a:r>
            <a:r>
              <a:rPr lang="en-US" altLang="zh-CN" sz="1400">
                <a:latin typeface="思源宋体 CN" panose="02020400000000000000" charset="-122"/>
                <a:ea typeface="思源宋体 CN" panose="02020400000000000000" charset="-122"/>
                <a:cs typeface="思源宋体 CN" panose="02020400000000000000" charset="-122"/>
              </a:rPr>
              <a:t>2015</a:t>
            </a:r>
            <a:r>
              <a:rPr lang="zh-CN" altLang="en-US" sz="1400">
                <a:latin typeface="思源宋体 CN" panose="02020400000000000000" charset="-122"/>
                <a:ea typeface="思源宋体 CN" panose="02020400000000000000" charset="-122"/>
                <a:cs typeface="思源宋体 CN" panose="02020400000000000000" charset="-122"/>
              </a:rPr>
              <a:t>年以来均值为</a:t>
            </a:r>
            <a:r>
              <a:rPr lang="en-US" altLang="zh-CN" sz="1400">
                <a:latin typeface="思源宋体 CN" panose="02020400000000000000" charset="-122"/>
                <a:ea typeface="思源宋体 CN" panose="02020400000000000000" charset="-122"/>
                <a:cs typeface="思源宋体 CN" panose="02020400000000000000" charset="-122"/>
              </a:rPr>
              <a:t>644.93</a:t>
            </a:r>
            <a:r>
              <a:rPr lang="zh-CN" altLang="en-US" sz="1400">
                <a:latin typeface="思源宋体 CN" panose="02020400000000000000" charset="-122"/>
                <a:ea typeface="思源宋体 CN" panose="02020400000000000000" charset="-122"/>
                <a:cs typeface="思源宋体 CN" panose="02020400000000000000" charset="-122"/>
              </a:rPr>
              <a:t>元/吨，标准差</a:t>
            </a:r>
            <a:r>
              <a:rPr lang="en-US" altLang="zh-CN" sz="1400">
                <a:latin typeface="思源宋体 CN" panose="02020400000000000000" charset="-122"/>
                <a:ea typeface="思源宋体 CN" panose="02020400000000000000" charset="-122"/>
                <a:cs typeface="思源宋体 CN" panose="02020400000000000000" charset="-122"/>
              </a:rPr>
              <a:t>203.57</a:t>
            </a:r>
            <a:r>
              <a:rPr lang="zh-CN" altLang="en-US" sz="1400">
                <a:latin typeface="思源宋体 CN" panose="02020400000000000000" charset="-122"/>
                <a:ea typeface="思源宋体 CN" panose="02020400000000000000" charset="-122"/>
                <a:cs typeface="思源宋体 CN" panose="02020400000000000000" charset="-122"/>
              </a:rPr>
              <a:t>，而目前价格仍位于均值+1*标准差上方，而普氏指数也远超</a:t>
            </a:r>
            <a:r>
              <a:rPr lang="en-US" altLang="zh-CN" sz="1400">
                <a:latin typeface="思源宋体 CN" panose="02020400000000000000" charset="-122"/>
                <a:ea typeface="思源宋体 CN" panose="02020400000000000000" charset="-122"/>
                <a:cs typeface="思源宋体 CN" panose="02020400000000000000" charset="-122"/>
              </a:rPr>
              <a:t>96</a:t>
            </a:r>
            <a:r>
              <a:rPr lang="zh-CN" altLang="en-US" sz="1400">
                <a:latin typeface="思源宋体 CN" panose="02020400000000000000" charset="-122"/>
                <a:ea typeface="思源宋体 CN" panose="02020400000000000000" charset="-122"/>
                <a:cs typeface="思源宋体 CN" panose="02020400000000000000" charset="-122"/>
              </a:rPr>
              <a:t>美元</a:t>
            </a:r>
            <a:r>
              <a:rPr lang="en-US" altLang="zh-CN" sz="1400">
                <a:latin typeface="思源宋体 CN" panose="02020400000000000000" charset="-122"/>
                <a:ea typeface="思源宋体 CN" panose="02020400000000000000" charset="-122"/>
                <a:cs typeface="思源宋体 CN" panose="02020400000000000000" charset="-122"/>
              </a:rPr>
              <a:t>/</a:t>
            </a:r>
            <a:r>
              <a:rPr lang="zh-CN" altLang="en-US" sz="1400">
                <a:latin typeface="思源宋体 CN" panose="02020400000000000000" charset="-122"/>
                <a:ea typeface="思源宋体 CN" panose="02020400000000000000" charset="-122"/>
                <a:cs typeface="思源宋体 CN" panose="02020400000000000000" charset="-122"/>
              </a:rPr>
              <a:t>吨的均值。</a:t>
            </a:r>
            <a:endParaRPr lang="zh-CN" altLang="en-US" sz="1400">
              <a:latin typeface="思源宋体 CN" panose="02020400000000000000" charset="-122"/>
              <a:ea typeface="思源宋体 CN" panose="02020400000000000000" charset="-122"/>
              <a:cs typeface="思源宋体 CN" panose="02020400000000000000" charset="-122"/>
            </a:endParaRPr>
          </a:p>
          <a:p>
            <a:pPr marL="285750" indent="-285750" latinLnBrk="0">
              <a:lnSpc>
                <a:spcPct val="150000"/>
              </a:lnSpc>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从品种比价的角度看，螺矿比以及焦矿比均处于或接近历史低位，产业链利润分配极不合理。</a:t>
            </a:r>
            <a:endParaRPr lang="zh-CN" altLang="en-US" sz="1400">
              <a:latin typeface="思源宋体 CN" panose="02020400000000000000" charset="-122"/>
              <a:ea typeface="思源宋体 CN" panose="02020400000000000000" charset="-122"/>
              <a:cs typeface="思源宋体 CN" panose="02020400000000000000" charset="-122"/>
            </a:endParaRPr>
          </a:p>
        </p:txBody>
      </p:sp>
      <p:graphicFrame>
        <p:nvGraphicFramePr>
          <p:cNvPr id="9" name="图表 8"/>
          <p:cNvGraphicFramePr/>
          <p:nvPr>
            <p:custDataLst>
              <p:tags r:id="rId7"/>
            </p:custDataLst>
          </p:nvPr>
        </p:nvGraphicFramePr>
        <p:xfrm>
          <a:off x="738823" y="932498"/>
          <a:ext cx="4608195" cy="24479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custDataLst>
              <p:tags r:id="rId8"/>
            </p:custDataLst>
          </p:nvPr>
        </p:nvGraphicFramePr>
        <p:xfrm>
          <a:off x="5744528" y="932498"/>
          <a:ext cx="4608195" cy="244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p:cNvGraphicFramePr/>
          <p:nvPr>
            <p:custDataLst>
              <p:tags r:id="rId9"/>
            </p:custDataLst>
          </p:nvPr>
        </p:nvGraphicFramePr>
        <p:xfrm>
          <a:off x="738823" y="3725228"/>
          <a:ext cx="4608195" cy="2447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1">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9490"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技术顶：节后破位下行，跌破前期重要支撑位和上行通道</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2"/>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4" name="文本框 3"/>
          <p:cNvSpPr txBox="1"/>
          <p:nvPr>
            <p:custDataLst>
              <p:tags r:id="rId3"/>
            </p:custDataLst>
          </p:nvPr>
        </p:nvSpPr>
        <p:spPr>
          <a:xfrm>
            <a:off x="3680460" y="6534785"/>
            <a:ext cx="4149090"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r>
              <a:rPr lang="zh-CN" altLang="en-US" sz="1400">
                <a:solidFill>
                  <a:schemeClr val="accent4">
                    <a:lumMod val="75000"/>
                  </a:schemeClr>
                </a:solidFill>
                <a:latin typeface="+mn-ea"/>
                <a:ea typeface="+mn-ea"/>
                <a:cs typeface="+mn-ea"/>
              </a:rPr>
              <a:t>，同花顺期货通</a:t>
            </a:r>
            <a:endParaRPr lang="zh-CN" altLang="en-US" sz="1400">
              <a:solidFill>
                <a:schemeClr val="accent4">
                  <a:lumMod val="75000"/>
                </a:schemeClr>
              </a:solidFill>
              <a:latin typeface="+mn-ea"/>
              <a:ea typeface="+mn-ea"/>
              <a:cs typeface="+mn-ea"/>
            </a:endParaRPr>
          </a:p>
        </p:txBody>
      </p:sp>
      <p:pic>
        <p:nvPicPr>
          <p:cNvPr id="100" name="图片 99"/>
          <p:cNvPicPr/>
          <p:nvPr/>
        </p:nvPicPr>
        <p:blipFill>
          <a:blip r:embed="rId4"/>
          <a:stretch>
            <a:fillRect/>
          </a:stretch>
        </p:blipFill>
        <p:spPr>
          <a:xfrm>
            <a:off x="739140" y="927100"/>
            <a:ext cx="9576000" cy="3528000"/>
          </a:xfrm>
          <a:prstGeom prst="rect">
            <a:avLst/>
          </a:prstGeom>
          <a:noFill/>
          <a:ln w="9525">
            <a:solidFill>
              <a:schemeClr val="bg1">
                <a:lumMod val="85000"/>
              </a:schemeClr>
            </a:solidFill>
          </a:ln>
        </p:spPr>
      </p:pic>
      <p:sp>
        <p:nvSpPr>
          <p:cNvPr id="5" name="文本框 4"/>
          <p:cNvSpPr txBox="1"/>
          <p:nvPr/>
        </p:nvSpPr>
        <p:spPr>
          <a:xfrm>
            <a:off x="724535" y="4771390"/>
            <a:ext cx="9633585" cy="737235"/>
          </a:xfrm>
          <a:prstGeom prst="rect">
            <a:avLst/>
          </a:prstGeom>
          <a:noFill/>
        </p:spPr>
        <p:txBody>
          <a:bodyPr wrap="square" rtlCol="0">
            <a:spAutoFit/>
          </a:bodyPr>
          <a:p>
            <a:pPr marL="285750" indent="-285750" algn="l">
              <a:lnSpc>
                <a:spcPct val="150000"/>
              </a:lnSpc>
              <a:buClrTx/>
              <a:buSzTx/>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以指数看，节后盘面连续大跌直接击穿915-920重要支撑位，其后反弹阻力明显，这意味着前期高位震荡偏强走势破坏，其后将走出较为明显的下跌走势。</a:t>
            </a:r>
            <a:endParaRPr lang="zh-CN" altLang="en-US" sz="140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739302" y="729574"/>
            <a:ext cx="8618707" cy="194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矩形 2"/>
          <p:cNvSpPr>
            <a:spLocks noChangeArrowheads="1"/>
          </p:cNvSpPr>
          <p:nvPr/>
        </p:nvSpPr>
        <p:spPr bwMode="auto">
          <a:xfrm>
            <a:off x="-12000" y="6527259"/>
            <a:ext cx="12204000" cy="350195"/>
          </a:xfrm>
          <a:prstGeom prst="rect">
            <a:avLst/>
          </a:prstGeom>
          <a:blipFill dpi="0" rotWithShape="1">
            <a:blip r:embed="rId1">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a typeface="华文细黑" panose="02010600040101010101" pitchFamily="2" charset="-122"/>
              <a:sym typeface="Calibri" panose="020F0502020204030204" pitchFamily="34" charset="0"/>
            </a:endParaRPr>
          </a:p>
        </p:txBody>
      </p:sp>
      <p:sp>
        <p:nvSpPr>
          <p:cNvPr id="18" name="矩形 17"/>
          <p:cNvSpPr/>
          <p:nvPr/>
        </p:nvSpPr>
        <p:spPr>
          <a:xfrm>
            <a:off x="0" y="6506022"/>
            <a:ext cx="2052535" cy="35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GOLDTRUST FUTURES</a:t>
            </a:r>
            <a:endParaRPr lang="zh-CN" altLang="en-US" sz="1400" dirty="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cxnSp>
        <p:nvCxnSpPr>
          <p:cNvPr id="20" name="直接连接符 19"/>
          <p:cNvCxnSpPr/>
          <p:nvPr/>
        </p:nvCxnSpPr>
        <p:spPr>
          <a:xfrm>
            <a:off x="0" y="6517532"/>
            <a:ext cx="121532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39140" y="255905"/>
            <a:ext cx="8618855" cy="460375"/>
          </a:xfrm>
          <a:prstGeom prst="rect">
            <a:avLst/>
          </a:prstGeom>
          <a:noFill/>
        </p:spPr>
        <p:txBody>
          <a:bodyPr wrap="square" rtlCol="0">
            <a:spAutoFit/>
          </a:bodyPr>
          <a:lstStyle/>
          <a:p>
            <a:pPr>
              <a:defRPr/>
            </a:pPr>
            <a:r>
              <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rPr>
              <a:t>后市展望：节后复工复产偏慢，预期转向之下，反弹做空为主</a:t>
            </a:r>
            <a:endParaRPr lang="zh-CN" altLang="en-US" sz="2400" b="1" dirty="0" smtClean="0">
              <a:latin typeface="思源宋体 CN" panose="02020400000000000000" charset="-122"/>
              <a:ea typeface="思源宋体 CN" panose="02020400000000000000" charset="-122"/>
              <a:cs typeface="Times New Roman" panose="02020603050405020304" pitchFamily="18" charset="0"/>
              <a:sym typeface="Calibri" panose="020F0502020204030204" pitchFamily="34" charset="0"/>
            </a:endParaRPr>
          </a:p>
        </p:txBody>
      </p:sp>
      <p:pic>
        <p:nvPicPr>
          <p:cNvPr id="7" name="图片 6"/>
          <p:cNvPicPr>
            <a:picLocks noChangeAspect="1"/>
          </p:cNvPicPr>
          <p:nvPr/>
        </p:nvPicPr>
        <p:blipFill>
          <a:blip r:embed="rId2"/>
          <a:stretch>
            <a:fillRect/>
          </a:stretch>
        </p:blipFill>
        <p:spPr>
          <a:xfrm>
            <a:off x="9949815" y="255905"/>
            <a:ext cx="2143760" cy="671195"/>
          </a:xfrm>
          <a:prstGeom prst="rect">
            <a:avLst/>
          </a:prstGeom>
        </p:spPr>
      </p:pic>
      <p:sp>
        <p:nvSpPr>
          <p:cNvPr id="2" name="矩形 1"/>
          <p:cNvSpPr/>
          <p:nvPr/>
        </p:nvSpPr>
        <p:spPr>
          <a:xfrm>
            <a:off x="7828915" y="6527165"/>
            <a:ext cx="4173220"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rPr>
              <a:t>观点仅供参考，投资有风险，入市需谨慎</a:t>
            </a:r>
            <a:endParaRPr lang="en-US" altLang="zh-CN" sz="1400" dirty="0" smtClean="0">
              <a:solidFill>
                <a:schemeClr val="accent4">
                  <a:lumMod val="75000"/>
                </a:schemeClr>
              </a:solidFill>
              <a:latin typeface="Calibri" panose="020F0502020204030204" pitchFamily="34" charset="0"/>
              <a:ea typeface="华文细黑" panose="02010600040101010101" pitchFamily="2" charset="-122"/>
              <a:sym typeface="Calibri" panose="020F0502020204030204" pitchFamily="34" charset="0"/>
            </a:endParaRPr>
          </a:p>
        </p:txBody>
      </p:sp>
      <p:sp>
        <p:nvSpPr>
          <p:cNvPr id="9" name="文本框 8"/>
          <p:cNvSpPr txBox="1"/>
          <p:nvPr>
            <p:custDataLst>
              <p:tags r:id="rId3"/>
            </p:custDataLst>
          </p:nvPr>
        </p:nvSpPr>
        <p:spPr>
          <a:xfrm>
            <a:off x="3941445" y="6534785"/>
            <a:ext cx="2908935" cy="306705"/>
          </a:xfrm>
          <a:prstGeom prst="rect">
            <a:avLst/>
          </a:prstGeom>
          <a:noFill/>
        </p:spPr>
        <p:txBody>
          <a:bodyPr wrap="square" rtlCol="0">
            <a:spAutoFit/>
          </a:bodyPr>
          <a:p>
            <a:r>
              <a:rPr lang="zh-CN" altLang="en-US" sz="1400">
                <a:solidFill>
                  <a:schemeClr val="accent4">
                    <a:lumMod val="75000"/>
                  </a:schemeClr>
                </a:solidFill>
                <a:latin typeface="+mn-ea"/>
                <a:ea typeface="+mn-ea"/>
                <a:cs typeface="+mn-ea"/>
              </a:rPr>
              <a:t>数据来源：</a:t>
            </a:r>
            <a:r>
              <a:rPr lang="en-US" altLang="zh-CN" sz="1400">
                <a:solidFill>
                  <a:schemeClr val="accent4">
                    <a:lumMod val="75000"/>
                  </a:schemeClr>
                </a:solidFill>
                <a:latin typeface="+mn-ea"/>
                <a:ea typeface="+mn-ea"/>
                <a:cs typeface="+mn-ea"/>
              </a:rPr>
              <a:t>iFinD</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Mysteel</a:t>
            </a:r>
            <a:r>
              <a:rPr lang="zh-CN" altLang="en-US" sz="1400">
                <a:solidFill>
                  <a:schemeClr val="accent4">
                    <a:lumMod val="75000"/>
                  </a:schemeClr>
                </a:solidFill>
                <a:latin typeface="+mn-ea"/>
                <a:ea typeface="+mn-ea"/>
                <a:cs typeface="+mn-ea"/>
              </a:rPr>
              <a:t>，</a:t>
            </a:r>
            <a:r>
              <a:rPr lang="en-US" altLang="zh-CN" sz="1400">
                <a:solidFill>
                  <a:schemeClr val="accent4">
                    <a:lumMod val="75000"/>
                  </a:schemeClr>
                </a:solidFill>
                <a:latin typeface="+mn-ea"/>
                <a:ea typeface="+mn-ea"/>
                <a:cs typeface="+mn-ea"/>
              </a:rPr>
              <a:t>Wind</a:t>
            </a:r>
            <a:endParaRPr lang="en-US" altLang="zh-CN" sz="1400">
              <a:solidFill>
                <a:schemeClr val="accent4">
                  <a:lumMod val="75000"/>
                </a:schemeClr>
              </a:solidFill>
              <a:latin typeface="+mn-ea"/>
              <a:ea typeface="+mn-ea"/>
              <a:cs typeface="+mn-ea"/>
            </a:endParaRPr>
          </a:p>
        </p:txBody>
      </p:sp>
      <p:sp>
        <p:nvSpPr>
          <p:cNvPr id="6" name="文本框 5"/>
          <p:cNvSpPr txBox="1"/>
          <p:nvPr/>
        </p:nvSpPr>
        <p:spPr>
          <a:xfrm>
            <a:off x="739140" y="1011555"/>
            <a:ext cx="8602980" cy="4029710"/>
          </a:xfrm>
          <a:prstGeom prst="rect">
            <a:avLst/>
          </a:prstGeom>
          <a:noFill/>
        </p:spPr>
        <p:txBody>
          <a:bodyPr wrap="square" rtlCol="0">
            <a:noAutofit/>
          </a:bodyPr>
          <a:p>
            <a:pPr marL="285750" indent="-285750" algn="l" latinLnBrk="0">
              <a:lnSpc>
                <a:spcPct val="150000"/>
              </a:lnSpc>
              <a:spcBef>
                <a:spcPts val="600"/>
              </a:spcBef>
              <a:spcAft>
                <a:spcPts val="600"/>
              </a:spcAft>
              <a:buClrTx/>
              <a:buSzTx/>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当下外矿发运积极，到港量超过往年平均水平，港口库存累积幅度较大；而反观钢厂端，低利润制约之下高炉复产节奏偏慢，铁水产量缓慢爬坡，不及节前预期；同时终端表现不佳，部分省份项目暂缓施工，</a:t>
            </a:r>
            <a:r>
              <a:rPr lang="zh-CN" altLang="en-US" sz="1400">
                <a:latin typeface="思源宋体 CN" panose="02020400000000000000" charset="-122"/>
                <a:ea typeface="思源宋体 CN" panose="02020400000000000000" charset="-122"/>
                <a:cs typeface="思源宋体 CN" panose="02020400000000000000" charset="-122"/>
                <a:sym typeface="+mn-ea"/>
              </a:rPr>
              <a:t>实物工作量未能提效；</a:t>
            </a:r>
            <a:r>
              <a:rPr lang="zh-CN" altLang="en-US" sz="1400">
                <a:latin typeface="思源宋体 CN" panose="02020400000000000000" charset="-122"/>
                <a:ea typeface="思源宋体 CN" panose="02020400000000000000" charset="-122"/>
                <a:cs typeface="思源宋体 CN" panose="02020400000000000000" charset="-122"/>
              </a:rPr>
              <a:t>多重因素综合之下，预计接下来铁矿价格仍将以阶段性回落为主，建议投资者考虑反弹做空。</a:t>
            </a:r>
            <a:endParaRPr lang="zh-CN" altLang="en-US" sz="1400">
              <a:latin typeface="思源宋体 CN" panose="02020400000000000000" charset="-122"/>
              <a:ea typeface="思源宋体 CN" panose="02020400000000000000" charset="-122"/>
              <a:cs typeface="思源宋体 CN" panose="02020400000000000000" charset="-122"/>
            </a:endParaRPr>
          </a:p>
          <a:p>
            <a:pPr marL="285750" indent="-285750" algn="l" latinLnBrk="0">
              <a:lnSpc>
                <a:spcPct val="150000"/>
              </a:lnSpc>
              <a:spcBef>
                <a:spcPts val="600"/>
              </a:spcBef>
              <a:spcAft>
                <a:spcPts val="600"/>
              </a:spcAft>
              <a:buClrTx/>
              <a:buSzTx/>
              <a:buFont typeface="Wingdings" panose="05000000000000000000" charset="0"/>
              <a:buChar char="Ø"/>
            </a:pPr>
            <a:r>
              <a:rPr lang="zh-CN" altLang="en-US" sz="1400">
                <a:latin typeface="思源宋体 CN" panose="02020400000000000000" charset="-122"/>
                <a:ea typeface="思源宋体 CN" panose="02020400000000000000" charset="-122"/>
                <a:cs typeface="思源宋体 CN" panose="02020400000000000000" charset="-122"/>
              </a:rPr>
              <a:t>风险点：宏观情绪转向，钢厂复产情况，矿山发运情况，突发事件影响</a:t>
            </a:r>
            <a:endParaRPr lang="zh-CN" altLang="en-US" sz="140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角三角形 18"/>
          <p:cNvSpPr/>
          <p:nvPr/>
        </p:nvSpPr>
        <p:spPr>
          <a:xfrm rot="5400000" flipV="1">
            <a:off x="7246937" y="-126999"/>
            <a:ext cx="4818063" cy="5072062"/>
          </a:xfrm>
          <a:prstGeom prst="rtTriangl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20" name="直角三角形 19"/>
          <p:cNvSpPr/>
          <p:nvPr/>
        </p:nvSpPr>
        <p:spPr>
          <a:xfrm rot="5400000" flipV="1">
            <a:off x="7981950" y="-174625"/>
            <a:ext cx="4035425" cy="4384675"/>
          </a:xfrm>
          <a:prstGeom prst="rtTriangl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17" name="直角三角形 16"/>
          <p:cNvSpPr/>
          <p:nvPr/>
        </p:nvSpPr>
        <p:spPr>
          <a:xfrm>
            <a:off x="0" y="1770063"/>
            <a:ext cx="4427538" cy="5087937"/>
          </a:xfrm>
          <a:prstGeom prst="rtTriangl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8" name="直角三角形 7"/>
          <p:cNvSpPr/>
          <p:nvPr/>
        </p:nvSpPr>
        <p:spPr>
          <a:xfrm>
            <a:off x="0" y="2459038"/>
            <a:ext cx="3825875" cy="4398962"/>
          </a:xfrm>
          <a:prstGeom prst="rtTriangl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6" name="直角三角形 5"/>
          <p:cNvSpPr/>
          <p:nvPr/>
        </p:nvSpPr>
        <p:spPr>
          <a:xfrm flipV="1">
            <a:off x="0" y="0"/>
            <a:ext cx="9694863" cy="2700338"/>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4" name="直角三角形 3"/>
          <p:cNvSpPr/>
          <p:nvPr/>
        </p:nvSpPr>
        <p:spPr>
          <a:xfrm flipV="1">
            <a:off x="0" y="0"/>
            <a:ext cx="7590971" cy="2699658"/>
          </a:xfrm>
          <a:prstGeom prst="rtTriangle">
            <a:avLst/>
          </a:prstGeom>
          <a:blipFill dpi="0" rotWithShape="0">
            <a:blip r:embed="rId1" cstate="print">
              <a:duotone>
                <a:prstClr val="black"/>
                <a:schemeClr val="accent3">
                  <a:tint val="45000"/>
                  <a:satMod val="400000"/>
                </a:schemeClr>
              </a:duotone>
            </a:blip>
            <a:srcRect/>
            <a:stretch>
              <a:fillRect l="-36000" t="-53000" r="-1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13" name="直角三角形 12"/>
          <p:cNvSpPr/>
          <p:nvPr/>
        </p:nvSpPr>
        <p:spPr>
          <a:xfrm flipH="1">
            <a:off x="2497138" y="4157663"/>
            <a:ext cx="9694862" cy="2700337"/>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14" name="直角三角形 13"/>
          <p:cNvSpPr/>
          <p:nvPr/>
        </p:nvSpPr>
        <p:spPr>
          <a:xfrm flipH="1">
            <a:off x="4601029" y="4158342"/>
            <a:ext cx="7590971" cy="2699658"/>
          </a:xfrm>
          <a:prstGeom prst="rtTriangle">
            <a:avLst/>
          </a:prstGeom>
          <a:blipFill dpi="0" rotWithShape="0">
            <a:blip r:embed="rId1" cstate="print">
              <a:duotone>
                <a:prstClr val="black"/>
                <a:schemeClr val="accent3">
                  <a:tint val="45000"/>
                  <a:satMod val="400000"/>
                </a:schemeClr>
              </a:duotone>
            </a:blip>
            <a:srcRect/>
            <a:stretch>
              <a:fillRect l="-36000" t="-53000" r="-1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22" name="矩形 21"/>
          <p:cNvSpPr/>
          <p:nvPr/>
        </p:nvSpPr>
        <p:spPr>
          <a:xfrm>
            <a:off x="3475407" y="2768163"/>
            <a:ext cx="231775" cy="13906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Calibri" panose="020F0502020204030204" pitchFamily="34" charset="0"/>
              <a:ea typeface="华文细黑" panose="02010600040101010101" pitchFamily="2" charset="-122"/>
              <a:sym typeface="Calibri" panose="020F0502020204030204" pitchFamily="34" charset="0"/>
            </a:endParaRPr>
          </a:p>
        </p:txBody>
      </p:sp>
      <p:sp>
        <p:nvSpPr>
          <p:cNvPr id="23" name="文本框 22"/>
          <p:cNvSpPr txBox="1"/>
          <p:nvPr/>
        </p:nvSpPr>
        <p:spPr>
          <a:xfrm>
            <a:off x="3707183" y="2723471"/>
            <a:ext cx="4224233" cy="1107996"/>
          </a:xfrm>
          <a:prstGeom prst="rect">
            <a:avLst/>
          </a:prstGeom>
          <a:noFill/>
        </p:spPr>
        <p:txBody>
          <a:bodyPr wrap="none">
            <a:spAutoFit/>
          </a:bodyPr>
          <a:lstStyle/>
          <a:p>
            <a:pPr eaLnBrk="1" fontAlgn="auto" hangingPunct="1">
              <a:spcBef>
                <a:spcPts val="0"/>
              </a:spcBef>
              <a:spcAft>
                <a:spcPts val="0"/>
              </a:spcAft>
              <a:defRPr/>
            </a:pPr>
            <a:r>
              <a:rPr lang="zh-CN" altLang="en-US" sz="6600" spc="-300" dirty="0" smtClean="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rPr>
              <a:t>谢谢大家！</a:t>
            </a:r>
            <a:endParaRPr lang="zh-CN" altLang="en-US" sz="6600" spc="-300" dirty="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endParaRPr>
          </a:p>
        </p:txBody>
      </p:sp>
      <p:sp>
        <p:nvSpPr>
          <p:cNvPr id="16" name="文本框 24"/>
          <p:cNvSpPr txBox="1"/>
          <p:nvPr/>
        </p:nvSpPr>
        <p:spPr>
          <a:xfrm>
            <a:off x="3707182" y="3701645"/>
            <a:ext cx="5587129" cy="460375"/>
          </a:xfrm>
          <a:prstGeom prst="rect">
            <a:avLst/>
          </a:prstGeom>
          <a:noFill/>
        </p:spPr>
        <p:txBody>
          <a:bodyPr wrap="square">
            <a:spAutoFit/>
          </a:bodyPr>
          <a:lstStyle/>
          <a:p>
            <a:pPr eaLnBrk="1" fontAlgn="auto" hangingPunct="1">
              <a:spcBef>
                <a:spcPts val="0"/>
              </a:spcBef>
              <a:spcAft>
                <a:spcPts val="0"/>
              </a:spcAft>
              <a:defRPr/>
            </a:pPr>
            <a:r>
              <a:rPr lang="zh-CN" altLang="en-US" sz="2400" dirty="0" smtClean="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rPr>
              <a:t>金信期货</a:t>
            </a:r>
            <a:r>
              <a:rPr lang="en-US" altLang="zh-CN" sz="2400" dirty="0" smtClean="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rPr>
              <a:t> </a:t>
            </a:r>
            <a:r>
              <a:rPr lang="zh-CN" altLang="en-US" sz="2400" dirty="0" smtClean="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rPr>
              <a:t>研究院</a:t>
            </a:r>
            <a:endParaRPr lang="en-US" altLang="zh-CN" sz="2400" dirty="0" smtClean="0">
              <a:solidFill>
                <a:schemeClr val="bg2">
                  <a:lumMod val="25000"/>
                </a:schemeClr>
              </a:solidFill>
              <a:ea typeface="华文细黑" panose="02010600040101010101" pitchFamily="2" charset="-122"/>
              <a:cs typeface="Arial" panose="020B0604020202020204" pitchFamily="34" charset="0"/>
              <a:sym typeface="Calibri" panose="020F0502020204030204" pitchFamily="34" charset="0"/>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2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7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5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9" fill="hold"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75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125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750"/>
                            </p:stCondLst>
                            <p:childTnLst>
                              <p:par>
                                <p:cTn id="41" presetID="12" presetClass="entr" presetSubtype="8" fill="hold" grpId="0" nodeType="afterEffect">
                                  <p:stCondLst>
                                    <p:cond delay="0"/>
                                  </p:stCondLst>
                                  <p:iterate type="lt">
                                    <p:tmPct val="22000"/>
                                  </p:iterate>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ppt_x</p:attrName>
                                        </p:attrNameLst>
                                      </p:cBhvr>
                                      <p:tavLst>
                                        <p:tav tm="0">
                                          <p:val>
                                            <p:strVal val="#ppt_x-#ppt_w*1.125000"/>
                                          </p:val>
                                        </p:tav>
                                        <p:tav tm="100000">
                                          <p:val>
                                            <p:strVal val="#ppt_x"/>
                                          </p:val>
                                        </p:tav>
                                      </p:tavLst>
                                    </p:anim>
                                    <p:animEffect transition="in" filter="wipe(right)">
                                      <p:cBhvr>
                                        <p:cTn id="44" dur="500"/>
                                        <p:tgtEl>
                                          <p:spTgt spid="23"/>
                                        </p:tgtEl>
                                      </p:cBhvr>
                                    </p:animEffect>
                                  </p:childTnLst>
                                </p:cTn>
                              </p:par>
                            </p:childTnLst>
                          </p:cTn>
                        </p:par>
                        <p:par>
                          <p:cTn id="45" fill="hold">
                            <p:stCondLst>
                              <p:cond delay="939"/>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17" grpId="0" bldLvl="0" animBg="1"/>
      <p:bldP spid="8" grpId="0" bldLvl="0" animBg="1"/>
      <p:bldP spid="6" grpId="0" bldLvl="0" animBg="1"/>
      <p:bldP spid="13" grpId="0" bldLvl="0" animBg="1"/>
      <p:bldP spid="22" grpId="0" bldLvl="0" animBg="1"/>
      <p:bldP spid="23"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flipV="1">
            <a:off x="504582" y="736808"/>
            <a:ext cx="11091042" cy="6484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4" name="矩形 2"/>
          <p:cNvSpPr>
            <a:spLocks noChangeArrowheads="1"/>
          </p:cNvSpPr>
          <p:nvPr/>
        </p:nvSpPr>
        <p:spPr bwMode="auto">
          <a:xfrm>
            <a:off x="-12000" y="6527259"/>
            <a:ext cx="12204000" cy="350195"/>
          </a:xfrm>
          <a:prstGeom prst="rect">
            <a:avLst/>
          </a:prstGeom>
          <a:blipFill dpi="0" rotWithShape="1">
            <a:blip r:embed="rId1">
              <a:alphaModFix amt="21000"/>
            </a:blip>
            <a:srcRect/>
            <a:tile tx="0" ty="0" sx="100000" sy="100000" flip="none" algn="tl"/>
          </a:blipFill>
          <a:ln w="12700" cap="flat" cmpd="sng">
            <a:noFill/>
            <a:miter lim="800000"/>
          </a:ln>
        </p:spPr>
        <p:txBody>
          <a:bodyPr anchor="ctr"/>
          <a:lstStyle/>
          <a:p>
            <a:pPr algn="ctr"/>
            <a:endParaRPr lang="zh-CN" altLang="zh-CN" sz="1600">
              <a:solidFill>
                <a:srgbClr val="FFFFFF"/>
              </a:solidFill>
            </a:endParaRPr>
          </a:p>
        </p:txBody>
      </p:sp>
      <p:cxnSp>
        <p:nvCxnSpPr>
          <p:cNvPr id="75" name="直接连接符 74"/>
          <p:cNvCxnSpPr/>
          <p:nvPr/>
        </p:nvCxnSpPr>
        <p:spPr>
          <a:xfrm>
            <a:off x="0" y="6517532"/>
            <a:ext cx="1215320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0" y="6506210"/>
            <a:ext cx="2851785" cy="351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rgbClr val="FFC000"/>
                </a:solidFill>
              </a:rPr>
              <a:t>GOLDTRUST FUTURES</a:t>
            </a:r>
            <a:endParaRPr lang="en-US" altLang="zh-CN" sz="1400" dirty="0">
              <a:solidFill>
                <a:srgbClr val="FFC000"/>
              </a:solidFill>
            </a:endParaRPr>
          </a:p>
        </p:txBody>
      </p:sp>
      <p:sp>
        <p:nvSpPr>
          <p:cNvPr id="2" name="文本框 1"/>
          <p:cNvSpPr txBox="1"/>
          <p:nvPr/>
        </p:nvSpPr>
        <p:spPr>
          <a:xfrm>
            <a:off x="862332" y="149744"/>
            <a:ext cx="1653701" cy="521970"/>
          </a:xfrm>
          <a:prstGeom prst="rect">
            <a:avLst/>
          </a:prstGeom>
          <a:noFill/>
        </p:spPr>
        <p:txBody>
          <a:bodyPr wrap="square" rtlCol="0">
            <a:spAutoFit/>
          </a:bodyPr>
          <a:lstStyle/>
          <a:p>
            <a:pPr>
              <a:defRPr/>
            </a:pPr>
            <a:r>
              <a:rPr lang="zh-CN" altLang="en-US" sz="2800" b="1" dirty="0">
                <a:solidFill>
                  <a:srgbClr val="FFC000"/>
                </a:solidFill>
                <a:latin typeface="宋体" panose="02010600030101010101" pitchFamily="2" charset="-122"/>
                <a:cs typeface="Times New Roman" panose="02020603050405020304" pitchFamily="18" charset="0"/>
              </a:rPr>
              <a:t>重要声明</a:t>
            </a:r>
            <a:endParaRPr lang="zh-CN" altLang="en-US" sz="2800" b="1" dirty="0">
              <a:solidFill>
                <a:srgbClr val="FFC000"/>
              </a:solidFill>
              <a:latin typeface="宋体" panose="02010600030101010101" pitchFamily="2" charset="-122"/>
              <a:cs typeface="Times New Roman" panose="02020603050405020304" pitchFamily="18" charset="0"/>
            </a:endParaRPr>
          </a:p>
        </p:txBody>
      </p:sp>
      <p:sp>
        <p:nvSpPr>
          <p:cNvPr id="4" name="矩形 3"/>
          <p:cNvSpPr/>
          <p:nvPr/>
        </p:nvSpPr>
        <p:spPr>
          <a:xfrm>
            <a:off x="790575" y="1160357"/>
            <a:ext cx="10594975" cy="4707890"/>
          </a:xfrm>
          <a:prstGeom prst="rect">
            <a:avLst/>
          </a:prstGeom>
        </p:spPr>
        <p:txBody>
          <a:bodyPr wrap="square">
            <a:spAutoFit/>
          </a:bodyPr>
          <a:lstStyle/>
          <a:p>
            <a:pPr>
              <a:defRPr/>
            </a:pPr>
            <a:r>
              <a:rPr lang="zh-CN" altLang="en-US" sz="1200" dirty="0">
                <a:solidFill>
                  <a:schemeClr val="tx1"/>
                </a:solidFill>
                <a:latin typeface="+mn-ea"/>
                <a:ea typeface="+mn-ea"/>
                <a:cs typeface="+mn-ea"/>
              </a:rPr>
              <a:t>本</a:t>
            </a:r>
            <a:r>
              <a:rPr lang="zh-CN" altLang="en-US" sz="1200" dirty="0">
                <a:latin typeface="+mn-ea"/>
                <a:ea typeface="+mn-ea"/>
                <a:cs typeface="+mn-ea"/>
              </a:rPr>
              <a:t>报告所采用的数据均来自合规渠道，分析逻辑基于分析师的职业理解。分析师以勤勉的职业态度，独立、客观地出具本报告。本报告清晰准确地反映了分析师的研究观点，力求独立、客观和公正，结论不受任何第三方的授意或影响。分析师不曾因也将不会因本报告中的具体推荐意见或观点而直接或间获得受任何形式的报酬或利益。</a:t>
            </a:r>
            <a:endParaRPr lang="zh-CN" altLang="en-US" sz="1200" dirty="0">
              <a:solidFill>
                <a:srgbClr val="FFC000"/>
              </a:solidFill>
              <a:latin typeface="+mn-ea"/>
              <a:ea typeface="+mn-ea"/>
              <a:cs typeface="+mn-ea"/>
            </a:endParaRPr>
          </a:p>
          <a:p>
            <a:pPr>
              <a:defRPr/>
            </a:pPr>
            <a:endParaRPr lang="zh-CN" altLang="en-US" sz="1200" dirty="0">
              <a:latin typeface="+mn-ea"/>
              <a:ea typeface="+mn-ea"/>
              <a:cs typeface="+mn-ea"/>
            </a:endParaRPr>
          </a:p>
          <a:p>
            <a:pPr>
              <a:defRPr/>
            </a:pPr>
            <a:r>
              <a:rPr lang="zh-CN" altLang="en-US" sz="1200" dirty="0">
                <a:latin typeface="+mn-ea"/>
                <a:ea typeface="+mn-ea"/>
                <a:cs typeface="+mn-ea"/>
              </a:rPr>
              <a:t>本报告仅供金信期货有限公司（以下简称“本公司”）客户参考之用。本公司不会因为关注、收到或阅读本报告内容而视相关人员为客户。在任何情况下，本报告中的信息或所表述的意见均不构成对任何人的投资建议或私人咨询建议。在任何情况下，本公司及其员工或者关联机构不承诺投资者一定获利，不与投资者分享投资收益，也不对任何人因使用本报告中的任何内容所引致的任何损失负任何责任。</a:t>
            </a:r>
            <a:endParaRPr lang="zh-CN" altLang="en-US" sz="1200" dirty="0">
              <a:latin typeface="+mn-ea"/>
              <a:ea typeface="+mn-ea"/>
              <a:cs typeface="+mn-ea"/>
            </a:endParaRPr>
          </a:p>
          <a:p>
            <a:pPr>
              <a:defRPr/>
            </a:pPr>
            <a:endParaRPr lang="zh-CN" altLang="en-US" sz="1200" dirty="0">
              <a:latin typeface="+mn-ea"/>
              <a:ea typeface="+mn-ea"/>
              <a:cs typeface="+mn-ea"/>
            </a:endParaRPr>
          </a:p>
          <a:p>
            <a:pPr>
              <a:defRPr/>
            </a:pPr>
            <a:r>
              <a:rPr lang="zh-CN" altLang="en-US" sz="1200" dirty="0">
                <a:latin typeface="+mn-ea"/>
                <a:ea typeface="+mn-ea"/>
                <a:cs typeface="+mn-ea"/>
              </a:rPr>
              <a:t>本公司具有中国证监会认可的期货投资咨询业务资格。本报告发布的信息均来源于第三方信息提供商或其他已公开信息，本公司对这些信息的准确性、完整性、时效性或可靠性不作任何保证。本报告所载的资料、意见及推测仅反映研究人员于发布本报告当日的判断且不代表本公司的立场，本报告所指的期货或投资标的的价格、价值及投资收入可能会波动，过往表现不应作为日后的表现依据。在不同时期，本公司可发出与本报告所载资料、意见及推测不一致的报告。本公司不保证本报告所含信息保持在最新状态，且对本报告所含信息可在不发出通知的情形下做出修改，投资者应当自行关注相应的更新或修改。 </a:t>
            </a:r>
            <a:endParaRPr lang="zh-CN" altLang="en-US" sz="1200" dirty="0">
              <a:latin typeface="+mn-ea"/>
              <a:ea typeface="+mn-ea"/>
              <a:cs typeface="+mn-ea"/>
            </a:endParaRPr>
          </a:p>
          <a:p>
            <a:pPr>
              <a:defRPr/>
            </a:pPr>
            <a:endParaRPr lang="zh-CN" altLang="en-US" sz="1200" dirty="0">
              <a:latin typeface="+mn-ea"/>
              <a:ea typeface="+mn-ea"/>
              <a:cs typeface="+mn-ea"/>
            </a:endParaRPr>
          </a:p>
          <a:p>
            <a:pPr>
              <a:defRPr/>
            </a:pPr>
            <a:r>
              <a:rPr lang="zh-CN" altLang="en-US" sz="1200" dirty="0">
                <a:latin typeface="+mn-ea"/>
                <a:ea typeface="+mn-ea"/>
                <a:cs typeface="+mn-ea"/>
              </a:rPr>
              <a:t>市场有风险，投资需谨慎。本报告难以考虑到个别客户特殊的投资目标、财务状况或需要，投资者应考虑本报告中的任何意见或建议是否符合其特定状况，且本报告不应取代投资者的独立判断。请务必注意，据本报告作出的任何投资决策均与本公司、本公司员工无关。</a:t>
            </a:r>
            <a:endParaRPr lang="zh-CN" altLang="en-US" sz="1200" dirty="0">
              <a:latin typeface="+mn-ea"/>
              <a:ea typeface="+mn-ea"/>
              <a:cs typeface="+mn-ea"/>
            </a:endParaRPr>
          </a:p>
          <a:p>
            <a:pPr>
              <a:defRPr/>
            </a:pPr>
            <a:endParaRPr lang="zh-CN" altLang="en-US" sz="1200" dirty="0">
              <a:latin typeface="+mn-ea"/>
              <a:ea typeface="+mn-ea"/>
              <a:cs typeface="+mn-ea"/>
            </a:endParaRPr>
          </a:p>
          <a:p>
            <a:pPr>
              <a:defRPr/>
            </a:pPr>
            <a:r>
              <a:rPr lang="zh-CN" altLang="en-US" sz="1200" dirty="0">
                <a:latin typeface="+mn-ea"/>
                <a:ea typeface="+mn-ea"/>
                <a:cs typeface="+mn-ea"/>
              </a:rPr>
              <a:t>本报告版权仅为本公司所有，未经本公司书面授权或协议约定，除法律规定的情况外，任何机构和个人不得以任何形式翻版、复制、发布、修改或以其他任何方式非法使用本报告的部分或全部内容。如引用、刊发，需注明出处为“金信期货”，且不得对本报告进行有悖原意的引用、删节和修改。</a:t>
            </a:r>
            <a:endParaRPr lang="zh-CN" altLang="en-US" sz="1200" dirty="0">
              <a:latin typeface="+mn-ea"/>
              <a:ea typeface="+mn-ea"/>
              <a:cs typeface="+mn-ea"/>
            </a:endParaRPr>
          </a:p>
          <a:p>
            <a:pPr>
              <a:defRPr/>
            </a:pPr>
            <a:endParaRPr lang="zh-CN" altLang="en-US" sz="1200" dirty="0">
              <a:latin typeface="+mn-ea"/>
              <a:ea typeface="+mn-ea"/>
              <a:cs typeface="+mn-ea"/>
            </a:endParaRPr>
          </a:p>
          <a:p>
            <a:pPr>
              <a:defRPr/>
            </a:pPr>
            <a:r>
              <a:rPr lang="zh-CN" altLang="en-US" sz="1200" dirty="0">
                <a:latin typeface="+mn-ea"/>
                <a:ea typeface="+mn-ea"/>
                <a:cs typeface="+mn-ea"/>
              </a:rPr>
              <a:t>金信期货投资咨询业务资格：湘证监机构字[2017]1号</a:t>
            </a:r>
            <a:endParaRPr lang="zh-CN" altLang="en-US" sz="1200" dirty="0">
              <a:latin typeface="+mn-ea"/>
              <a:ea typeface="+mn-ea"/>
              <a:cs typeface="+mn-ea"/>
            </a:endParaRPr>
          </a:p>
          <a:p>
            <a:pPr>
              <a:defRPr/>
            </a:pPr>
            <a:endParaRPr lang="zh-CN" altLang="en-US" sz="1200" dirty="0">
              <a:latin typeface="+mn-ea"/>
              <a:ea typeface="+mn-ea"/>
              <a:cs typeface="+mn-ea"/>
            </a:endParaRPr>
          </a:p>
          <a:p>
            <a:pPr>
              <a:defRPr/>
            </a:pPr>
            <a:r>
              <a:rPr sz="1200" dirty="0">
                <a:latin typeface="+mn-ea"/>
                <a:ea typeface="+mn-ea"/>
                <a:cs typeface="+mn-ea"/>
              </a:rPr>
              <a:t>投资咨询团队成员：姚兴航（投资咨询编号：Z0015370）、黄婷莉（投资咨询编号：Z0015398）、曾文彪（投资咨询编号：Z0017990）、杨彦龙（投资咨询编号：Z0018274）、刁志国（投资咨询编号：Z0019292）、林敬炜（投资咨询编号：Z0018836）、王敬征（投资咨询编号：Z0019935）、张召举（投资咨询编号：Z0019989）、张恩希（投资咨询编号：Z0020176）</a:t>
            </a:r>
            <a:r>
              <a:rPr lang="zh-CN" sz="1200" dirty="0">
                <a:latin typeface="+mn-ea"/>
                <a:ea typeface="+mn-ea"/>
                <a:cs typeface="+mn-ea"/>
              </a:rPr>
              <a:t>。</a:t>
            </a:r>
            <a:endParaRPr sz="1200" dirty="0">
              <a:latin typeface="+mn-ea"/>
              <a:ea typeface="+mn-ea"/>
              <a:cs typeface="+mn-ea"/>
            </a:endParaRPr>
          </a:p>
          <a:p>
            <a:pPr>
              <a:defRPr/>
            </a:pPr>
            <a:endParaRPr sz="1200" dirty="0">
              <a:latin typeface="+mn-ea"/>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UNIT_TABLE_BEAUTIFY" val="smartTable{a11d6ad4-743b-4351-8e1a-24b11a8a8afa}"/>
  <p:tag name="TABLE_ENDDRAG_ORIGIN_RECT" val="435*342"/>
  <p:tag name="TABLE_ENDDRAG_RECT" val="58*-70*435*342"/>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UNIT_TABLE_BEAUTIFY" val="smartTable{ebb1822c-e9e0-403a-a59b-038985c032c7}"/>
  <p:tag name="TABLE_ENDDRAG_ORIGIN_RECT" val="678*182"/>
  <p:tag name="TABLE_ENDDRAG_RECT" val="58*73*678*182"/>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PP_MARK_KEY" val="fd18b06a-e9f0-4a0f-a425-6b1f332441b7"/>
  <p:tag name="COMMONDATA" val="eyJoZGlkIjoiYWRlNGMyMmY2ZGQyZDMzYTJmZmRlNTc4YTEwZDM5NGMifQ=="/>
</p:tagLst>
</file>

<file path=ppt/theme/theme1.xml><?xml version="1.0" encoding="utf-8"?>
<a:theme xmlns:a="http://schemas.openxmlformats.org/drawingml/2006/main" name="Office 主题">
  <a:themeElements>
    <a:clrScheme name="自定义 14">
      <a:dk1>
        <a:sysClr val="windowText" lastClr="000000"/>
      </a:dk1>
      <a:lt1>
        <a:sysClr val="window" lastClr="FFFFFF"/>
      </a:lt1>
      <a:dk2>
        <a:srgbClr val="44546A"/>
      </a:dk2>
      <a:lt2>
        <a:srgbClr val="E7E6E6"/>
      </a:lt2>
      <a:accent1>
        <a:srgbClr val="FFC00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4874</Words>
  <Application>WPS 演示</Application>
  <PresentationFormat>自定义</PresentationFormat>
  <Paragraphs>196</Paragraphs>
  <Slides>16</Slides>
  <Notes>18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宋体</vt:lpstr>
      <vt:lpstr>Wingdings</vt:lpstr>
      <vt:lpstr>Calibri</vt:lpstr>
      <vt:lpstr>Calibri Light</vt:lpstr>
      <vt:lpstr>Calibri</vt:lpstr>
      <vt:lpstr>Times New Roman</vt:lpstr>
      <vt:lpstr>思源宋体 CN</vt:lpstr>
      <vt:lpstr>Arial Unicode MS</vt:lpstr>
      <vt:lpstr>华文细黑</vt:lpstr>
      <vt:lpstr>Wingdings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zhuo yuan</dc:creator>
  <cp:lastModifiedBy>DELL</cp:lastModifiedBy>
  <cp:revision>660</cp:revision>
  <dcterms:created xsi:type="dcterms:W3CDTF">2015-01-02T06:19:00Z</dcterms:created>
  <dcterms:modified xsi:type="dcterms:W3CDTF">2024-02-28T08:36:13Z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7848A5E6308345289A8F096B20AE21E6_13</vt:lpwstr>
  </property>
  <property fmtid="{D5CDD505-2E9C-101B-9397-08002B2CF9AE}" pid="3" name="KSOProductBuildVer">
    <vt:lpwstr>2052-12.1.0.16250</vt:lpwstr>
  </property>
  <property fmtid="{D5CDD505-2E9C-101B-9397-08002B2CF9AE}" pid="4" name="5B77E7CEEC58BC6AFAE8886BEB80DBEB">
    <vt:lpwstr>otCYQxs9Dbw2bUEn/Soxv9pYAoWsCRIsU8+gIbxzzmNcJN13+qHIPyWmbF9hFzPHyi2m8DLwi54E5OVVM5pJ0yGmgAiYTaR6oYUdYZxdjep6I9xviFUFZ9aTScfBW9OG2oprUf2e8NscwMah1wS3Z4jM5mdOQ9x9oSochucRyuYXP9LbIau0zgdC4cYALnyl47CsCcEqZTSfVceaE3RxCyeBqZ5J9NZEfUaszZh29jf9hHQZw5wUh1vH0FI0yzs5zx+8kEt6Q9NxDLqPJSD76L1wdXPZ0eajqlQfx67QFrub4yzUOZ2rmtneN2hecHOU3MzTsWD3TVgk8rC0T0QWRXoSmd6hs2WvRL/pKKnHm+1LXblNrEmzfaOdZGpyB9rulG4iZmOWb10NnHy4z6hY3LbncSTbpBgiFt7SmiyseD+LZvZZ+yNb57TTQv5YAKw4l5EUJOaow5K4ZdQ40RYowEd1zNA+KIdFdhDQTeNcF3NlyvOYn3LbsWb/7KtjgOXXDYlAHoaDPnpMo6hIYWOba8ynsyU1kD6hzYOURE18xlQM29IR+r8MRaEFPo4FSzKHpUawq/M6egwGD/MjaLZEU4PnSnVuFoKXFGaO4Iyr/Qo=</vt:lpwstr>
  </property>
</Properties>
</file>